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3"/>
    <p:sldMasterId id="2147483673"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Lst>
  <p:sldSz cy="5143500" cx="9144000"/>
  <p:notesSz cx="6858000" cy="9144000"/>
  <p:embeddedFontLst>
    <p:embeddedFont>
      <p:font typeface="Josefin Slab"/>
      <p:regular r:id="rId48"/>
      <p:bold r:id="rId49"/>
      <p:italic r:id="rId50"/>
      <p:boldItalic r:id="rId51"/>
    </p:embeddedFont>
    <p:embeddedFont>
      <p:font typeface="Proxima Nova"/>
      <p:regular r:id="rId52"/>
      <p:bold r:id="rId53"/>
      <p:italic r:id="rId54"/>
      <p:boldItalic r:id="rId55"/>
    </p:embeddedFont>
    <p:embeddedFont>
      <p:font typeface="Josefin Sans"/>
      <p:regular r:id="rId56"/>
      <p:bold r:id="rId57"/>
      <p:italic r:id="rId58"/>
      <p:boldItalic r:id="rId59"/>
    </p:embeddedFont>
    <p:embeddedFont>
      <p:font typeface="Proxima Nova Semibold"/>
      <p:regular r:id="rId60"/>
      <p:bold r:id="rId61"/>
      <p:boldItalic r:id="rId62"/>
    </p:embeddedFont>
    <p:embeddedFont>
      <p:font typeface="Josefin Slab Light"/>
      <p:regular r:id="rId63"/>
      <p:bold r:id="rId64"/>
      <p:italic r:id="rId65"/>
      <p:boldItalic r:id="rId66"/>
    </p:embeddedFont>
    <p:embeddedFont>
      <p:font typeface="Fira Sans Extra Condensed"/>
      <p:regular r:id="rId67"/>
      <p:bold r:id="rId68"/>
      <p:italic r:id="rId69"/>
      <p:boldItalic r:id="rId7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5.xml"/><Relationship Id="rId42" Type="http://schemas.openxmlformats.org/officeDocument/2006/relationships/slide" Target="slides/slide37.xml"/><Relationship Id="rId41" Type="http://schemas.openxmlformats.org/officeDocument/2006/relationships/slide" Target="slides/slide36.xml"/><Relationship Id="rId44" Type="http://schemas.openxmlformats.org/officeDocument/2006/relationships/slide" Target="slides/slide39.xml"/><Relationship Id="rId43" Type="http://schemas.openxmlformats.org/officeDocument/2006/relationships/slide" Target="slides/slide38.xml"/><Relationship Id="rId46" Type="http://schemas.openxmlformats.org/officeDocument/2006/relationships/slide" Target="slides/slide41.xml"/><Relationship Id="rId45" Type="http://schemas.openxmlformats.org/officeDocument/2006/relationships/slide" Target="slides/slide40.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slideMaster" Target="slideMasters/slideMaster2.xml"/><Relationship Id="rId9" Type="http://schemas.openxmlformats.org/officeDocument/2006/relationships/slide" Target="slides/slide4.xml"/><Relationship Id="rId48" Type="http://schemas.openxmlformats.org/officeDocument/2006/relationships/font" Target="fonts/JosefinSlab-regular.fntdata"/><Relationship Id="rId47" Type="http://schemas.openxmlformats.org/officeDocument/2006/relationships/slide" Target="slides/slide42.xml"/><Relationship Id="rId49" Type="http://schemas.openxmlformats.org/officeDocument/2006/relationships/font" Target="fonts/JosefinSlab-bold.fntdata"/><Relationship Id="rId5" Type="http://schemas.openxmlformats.org/officeDocument/2006/relationships/notesMaster" Target="notesMasters/notesMaster1.xml"/><Relationship Id="rId6" Type="http://schemas.openxmlformats.org/officeDocument/2006/relationships/slide" Target="slides/slide1.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slide" Target="slides/slide26.xml"/><Relationship Id="rId30" Type="http://schemas.openxmlformats.org/officeDocument/2006/relationships/slide" Target="slides/slide25.xml"/><Relationship Id="rId33" Type="http://schemas.openxmlformats.org/officeDocument/2006/relationships/slide" Target="slides/slide28.xml"/><Relationship Id="rId32" Type="http://schemas.openxmlformats.org/officeDocument/2006/relationships/slide" Target="slides/slide27.xml"/><Relationship Id="rId35" Type="http://schemas.openxmlformats.org/officeDocument/2006/relationships/slide" Target="slides/slide30.xml"/><Relationship Id="rId34" Type="http://schemas.openxmlformats.org/officeDocument/2006/relationships/slide" Target="slides/slide29.xml"/><Relationship Id="rId70" Type="http://schemas.openxmlformats.org/officeDocument/2006/relationships/font" Target="fonts/FiraSansExtraCondensed-boldItalic.fntdata"/><Relationship Id="rId37" Type="http://schemas.openxmlformats.org/officeDocument/2006/relationships/slide" Target="slides/slide32.xml"/><Relationship Id="rId36" Type="http://schemas.openxmlformats.org/officeDocument/2006/relationships/slide" Target="slides/slide31.xml"/><Relationship Id="rId39" Type="http://schemas.openxmlformats.org/officeDocument/2006/relationships/slide" Target="slides/slide34.xml"/><Relationship Id="rId38" Type="http://schemas.openxmlformats.org/officeDocument/2006/relationships/slide" Target="slides/slide33.xml"/><Relationship Id="rId62" Type="http://schemas.openxmlformats.org/officeDocument/2006/relationships/font" Target="fonts/ProximaNovaSemibold-boldItalic.fntdata"/><Relationship Id="rId61" Type="http://schemas.openxmlformats.org/officeDocument/2006/relationships/font" Target="fonts/ProximaNovaSemibold-bold.fntdata"/><Relationship Id="rId20" Type="http://schemas.openxmlformats.org/officeDocument/2006/relationships/slide" Target="slides/slide15.xml"/><Relationship Id="rId64" Type="http://schemas.openxmlformats.org/officeDocument/2006/relationships/font" Target="fonts/JosefinSlabLight-bold.fntdata"/><Relationship Id="rId63" Type="http://schemas.openxmlformats.org/officeDocument/2006/relationships/font" Target="fonts/JosefinSlabLight-regular.fntdata"/><Relationship Id="rId22" Type="http://schemas.openxmlformats.org/officeDocument/2006/relationships/slide" Target="slides/slide17.xml"/><Relationship Id="rId66" Type="http://schemas.openxmlformats.org/officeDocument/2006/relationships/font" Target="fonts/JosefinSlabLight-boldItalic.fntdata"/><Relationship Id="rId21" Type="http://schemas.openxmlformats.org/officeDocument/2006/relationships/slide" Target="slides/slide16.xml"/><Relationship Id="rId65" Type="http://schemas.openxmlformats.org/officeDocument/2006/relationships/font" Target="fonts/JosefinSlabLight-italic.fntdata"/><Relationship Id="rId24" Type="http://schemas.openxmlformats.org/officeDocument/2006/relationships/slide" Target="slides/slide19.xml"/><Relationship Id="rId68" Type="http://schemas.openxmlformats.org/officeDocument/2006/relationships/font" Target="fonts/FiraSansExtraCondensed-bold.fntdata"/><Relationship Id="rId23" Type="http://schemas.openxmlformats.org/officeDocument/2006/relationships/slide" Target="slides/slide18.xml"/><Relationship Id="rId67" Type="http://schemas.openxmlformats.org/officeDocument/2006/relationships/font" Target="fonts/FiraSansExtraCondensed-regular.fntdata"/><Relationship Id="rId60" Type="http://schemas.openxmlformats.org/officeDocument/2006/relationships/font" Target="fonts/ProximaNovaSemibold-regular.fntdata"/><Relationship Id="rId26" Type="http://schemas.openxmlformats.org/officeDocument/2006/relationships/slide" Target="slides/slide21.xml"/><Relationship Id="rId25" Type="http://schemas.openxmlformats.org/officeDocument/2006/relationships/slide" Target="slides/slide20.xml"/><Relationship Id="rId69" Type="http://schemas.openxmlformats.org/officeDocument/2006/relationships/font" Target="fonts/FiraSansExtraCondensed-italic.fntdata"/><Relationship Id="rId28" Type="http://schemas.openxmlformats.org/officeDocument/2006/relationships/slide" Target="slides/slide23.xml"/><Relationship Id="rId27" Type="http://schemas.openxmlformats.org/officeDocument/2006/relationships/slide" Target="slides/slide22.xml"/><Relationship Id="rId29" Type="http://schemas.openxmlformats.org/officeDocument/2006/relationships/slide" Target="slides/slide24.xml"/><Relationship Id="rId51" Type="http://schemas.openxmlformats.org/officeDocument/2006/relationships/font" Target="fonts/JosefinSlab-boldItalic.fntdata"/><Relationship Id="rId50" Type="http://schemas.openxmlformats.org/officeDocument/2006/relationships/font" Target="fonts/JosefinSlab-italic.fntdata"/><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6.xml"/><Relationship Id="rId55" Type="http://schemas.openxmlformats.org/officeDocument/2006/relationships/font" Target="fonts/ProximaNova-boldItalic.fntdata"/><Relationship Id="rId10" Type="http://schemas.openxmlformats.org/officeDocument/2006/relationships/slide" Target="slides/slide5.xml"/><Relationship Id="rId54" Type="http://schemas.openxmlformats.org/officeDocument/2006/relationships/font" Target="fonts/ProximaNova-italic.fntdata"/><Relationship Id="rId13" Type="http://schemas.openxmlformats.org/officeDocument/2006/relationships/slide" Target="slides/slide8.xml"/><Relationship Id="rId57" Type="http://schemas.openxmlformats.org/officeDocument/2006/relationships/font" Target="fonts/JosefinSans-bold.fntdata"/><Relationship Id="rId12" Type="http://schemas.openxmlformats.org/officeDocument/2006/relationships/slide" Target="slides/slide7.xml"/><Relationship Id="rId56" Type="http://schemas.openxmlformats.org/officeDocument/2006/relationships/font" Target="fonts/JosefinSans-regular.fntdata"/><Relationship Id="rId15" Type="http://schemas.openxmlformats.org/officeDocument/2006/relationships/slide" Target="slides/slide10.xml"/><Relationship Id="rId59" Type="http://schemas.openxmlformats.org/officeDocument/2006/relationships/font" Target="fonts/JosefinSans-boldItalic.fntdata"/><Relationship Id="rId14" Type="http://schemas.openxmlformats.org/officeDocument/2006/relationships/slide" Target="slides/slide9.xml"/><Relationship Id="rId58" Type="http://schemas.openxmlformats.org/officeDocument/2006/relationships/font" Target="fonts/JosefinSans-italic.fntdata"/><Relationship Id="rId17" Type="http://schemas.openxmlformats.org/officeDocument/2006/relationships/slide" Target="slides/slide12.xml"/><Relationship Id="rId16" Type="http://schemas.openxmlformats.org/officeDocument/2006/relationships/slide" Target="slides/slide11.xml"/><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 name="Shape 154"/>
        <p:cNvGrpSpPr/>
        <p:nvPr/>
      </p:nvGrpSpPr>
      <p:grpSpPr>
        <a:xfrm>
          <a:off x="0" y="0"/>
          <a:ext cx="0" cy="0"/>
          <a:chOff x="0" y="0"/>
          <a:chExt cx="0" cy="0"/>
        </a:xfrm>
      </p:grpSpPr>
      <p:sp>
        <p:nvSpPr>
          <p:cNvPr id="155" name="Google Shape;155;g5e774b7c81_1_3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 name="Google Shape;156;g5e774b7c81_1_3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 name="Shape 273"/>
        <p:cNvGrpSpPr/>
        <p:nvPr/>
      </p:nvGrpSpPr>
      <p:grpSpPr>
        <a:xfrm>
          <a:off x="0" y="0"/>
          <a:ext cx="0" cy="0"/>
          <a:chOff x="0" y="0"/>
          <a:chExt cx="0" cy="0"/>
        </a:xfrm>
      </p:grpSpPr>
      <p:sp>
        <p:nvSpPr>
          <p:cNvPr id="274" name="Google Shape;274;g557095241f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 name="Google Shape;275;g557095241f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 name="Shape 353"/>
        <p:cNvGrpSpPr/>
        <p:nvPr/>
      </p:nvGrpSpPr>
      <p:grpSpPr>
        <a:xfrm>
          <a:off x="0" y="0"/>
          <a:ext cx="0" cy="0"/>
          <a:chOff x="0" y="0"/>
          <a:chExt cx="0" cy="0"/>
        </a:xfrm>
      </p:grpSpPr>
      <p:sp>
        <p:nvSpPr>
          <p:cNvPr id="354" name="Google Shape;354;g55d16254f0_1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 name="Google Shape;355;g55d16254f0_1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5" name="Shape 395"/>
        <p:cNvGrpSpPr/>
        <p:nvPr/>
      </p:nvGrpSpPr>
      <p:grpSpPr>
        <a:xfrm>
          <a:off x="0" y="0"/>
          <a:ext cx="0" cy="0"/>
          <a:chOff x="0" y="0"/>
          <a:chExt cx="0" cy="0"/>
        </a:xfrm>
      </p:grpSpPr>
      <p:sp>
        <p:nvSpPr>
          <p:cNvPr id="396" name="Google Shape;396;g557095241f_0_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 name="Google Shape;397;g557095241f_0_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0" name="Shape 420"/>
        <p:cNvGrpSpPr/>
        <p:nvPr/>
      </p:nvGrpSpPr>
      <p:grpSpPr>
        <a:xfrm>
          <a:off x="0" y="0"/>
          <a:ext cx="0" cy="0"/>
          <a:chOff x="0" y="0"/>
          <a:chExt cx="0" cy="0"/>
        </a:xfrm>
      </p:grpSpPr>
      <p:sp>
        <p:nvSpPr>
          <p:cNvPr id="421" name="Google Shape;421;g557095241f_0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2" name="Google Shape;422;g557095241f_0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 name="Shape 482"/>
        <p:cNvGrpSpPr/>
        <p:nvPr/>
      </p:nvGrpSpPr>
      <p:grpSpPr>
        <a:xfrm>
          <a:off x="0" y="0"/>
          <a:ext cx="0" cy="0"/>
          <a:chOff x="0" y="0"/>
          <a:chExt cx="0" cy="0"/>
        </a:xfrm>
      </p:grpSpPr>
      <p:sp>
        <p:nvSpPr>
          <p:cNvPr id="483" name="Google Shape;483;g557095241f_0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4" name="Google Shape;484;g557095241f_0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 name="Shape 529"/>
        <p:cNvGrpSpPr/>
        <p:nvPr/>
      </p:nvGrpSpPr>
      <p:grpSpPr>
        <a:xfrm>
          <a:off x="0" y="0"/>
          <a:ext cx="0" cy="0"/>
          <a:chOff x="0" y="0"/>
          <a:chExt cx="0" cy="0"/>
        </a:xfrm>
      </p:grpSpPr>
      <p:sp>
        <p:nvSpPr>
          <p:cNvPr id="530" name="Google Shape;530;g557095241f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 name="Google Shape;531;g557095241f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3" name="Shape 543"/>
        <p:cNvGrpSpPr/>
        <p:nvPr/>
      </p:nvGrpSpPr>
      <p:grpSpPr>
        <a:xfrm>
          <a:off x="0" y="0"/>
          <a:ext cx="0" cy="0"/>
          <a:chOff x="0" y="0"/>
          <a:chExt cx="0" cy="0"/>
        </a:xfrm>
      </p:grpSpPr>
      <p:sp>
        <p:nvSpPr>
          <p:cNvPr id="544" name="Google Shape;544;g557095241f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5" name="Google Shape;545;g557095241f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6" name="Shape 576"/>
        <p:cNvGrpSpPr/>
        <p:nvPr/>
      </p:nvGrpSpPr>
      <p:grpSpPr>
        <a:xfrm>
          <a:off x="0" y="0"/>
          <a:ext cx="0" cy="0"/>
          <a:chOff x="0" y="0"/>
          <a:chExt cx="0" cy="0"/>
        </a:xfrm>
      </p:grpSpPr>
      <p:sp>
        <p:nvSpPr>
          <p:cNvPr id="577" name="Google Shape;577;g557095241f_0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8" name="Google Shape;578;g557095241f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2" name="Shape 592"/>
        <p:cNvGrpSpPr/>
        <p:nvPr/>
      </p:nvGrpSpPr>
      <p:grpSpPr>
        <a:xfrm>
          <a:off x="0" y="0"/>
          <a:ext cx="0" cy="0"/>
          <a:chOff x="0" y="0"/>
          <a:chExt cx="0" cy="0"/>
        </a:xfrm>
      </p:grpSpPr>
      <p:sp>
        <p:nvSpPr>
          <p:cNvPr id="593" name="Google Shape;593;g557095241f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4" name="Google Shape;594;g557095241f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 name="Shape 719"/>
        <p:cNvGrpSpPr/>
        <p:nvPr/>
      </p:nvGrpSpPr>
      <p:grpSpPr>
        <a:xfrm>
          <a:off x="0" y="0"/>
          <a:ext cx="0" cy="0"/>
          <a:chOff x="0" y="0"/>
          <a:chExt cx="0" cy="0"/>
        </a:xfrm>
      </p:grpSpPr>
      <p:sp>
        <p:nvSpPr>
          <p:cNvPr id="720" name="Google Shape;720;g557095241f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1" name="Google Shape;721;g557095241f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 name="Shape 163"/>
        <p:cNvGrpSpPr/>
        <p:nvPr/>
      </p:nvGrpSpPr>
      <p:grpSpPr>
        <a:xfrm>
          <a:off x="0" y="0"/>
          <a:ext cx="0" cy="0"/>
          <a:chOff x="0" y="0"/>
          <a:chExt cx="0" cy="0"/>
        </a:xfrm>
      </p:grpSpPr>
      <p:sp>
        <p:nvSpPr>
          <p:cNvPr id="164" name="Google Shape;164;g5aaafe518c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 name="Google Shape;165;g5aaafe518c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g557095241f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g557095241f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 name="Shape 812"/>
        <p:cNvGrpSpPr/>
        <p:nvPr/>
      </p:nvGrpSpPr>
      <p:grpSpPr>
        <a:xfrm>
          <a:off x="0" y="0"/>
          <a:ext cx="0" cy="0"/>
          <a:chOff x="0" y="0"/>
          <a:chExt cx="0" cy="0"/>
        </a:xfrm>
      </p:grpSpPr>
      <p:sp>
        <p:nvSpPr>
          <p:cNvPr id="813" name="Google Shape;813;g557095241f_0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4" name="Google Shape;814;g557095241f_0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8" name="Shape 838"/>
        <p:cNvGrpSpPr/>
        <p:nvPr/>
      </p:nvGrpSpPr>
      <p:grpSpPr>
        <a:xfrm>
          <a:off x="0" y="0"/>
          <a:ext cx="0" cy="0"/>
          <a:chOff x="0" y="0"/>
          <a:chExt cx="0" cy="0"/>
        </a:xfrm>
      </p:grpSpPr>
      <p:sp>
        <p:nvSpPr>
          <p:cNvPr id="839" name="Google Shape;839;g557095241f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 name="Google Shape;840;g557095241f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 name="Shape 856"/>
        <p:cNvGrpSpPr/>
        <p:nvPr/>
      </p:nvGrpSpPr>
      <p:grpSpPr>
        <a:xfrm>
          <a:off x="0" y="0"/>
          <a:ext cx="0" cy="0"/>
          <a:chOff x="0" y="0"/>
          <a:chExt cx="0" cy="0"/>
        </a:xfrm>
      </p:grpSpPr>
      <p:sp>
        <p:nvSpPr>
          <p:cNvPr id="857" name="Google Shape;857;g557095241f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 name="Google Shape;858;g557095241f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 name="Shape 871"/>
        <p:cNvGrpSpPr/>
        <p:nvPr/>
      </p:nvGrpSpPr>
      <p:grpSpPr>
        <a:xfrm>
          <a:off x="0" y="0"/>
          <a:ext cx="0" cy="0"/>
          <a:chOff x="0" y="0"/>
          <a:chExt cx="0" cy="0"/>
        </a:xfrm>
      </p:grpSpPr>
      <p:sp>
        <p:nvSpPr>
          <p:cNvPr id="872" name="Google Shape;872;g557095241f_0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3" name="Google Shape;873;g557095241f_0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 name="Shape 881"/>
        <p:cNvGrpSpPr/>
        <p:nvPr/>
      </p:nvGrpSpPr>
      <p:grpSpPr>
        <a:xfrm>
          <a:off x="0" y="0"/>
          <a:ext cx="0" cy="0"/>
          <a:chOff x="0" y="0"/>
          <a:chExt cx="0" cy="0"/>
        </a:xfrm>
      </p:grpSpPr>
      <p:sp>
        <p:nvSpPr>
          <p:cNvPr id="882" name="Google Shape;882;g55e7858a94_1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 name="Google Shape;883;g55e7858a94_1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 name="Shape 888"/>
        <p:cNvGrpSpPr/>
        <p:nvPr/>
      </p:nvGrpSpPr>
      <p:grpSpPr>
        <a:xfrm>
          <a:off x="0" y="0"/>
          <a:ext cx="0" cy="0"/>
          <a:chOff x="0" y="0"/>
          <a:chExt cx="0" cy="0"/>
        </a:xfrm>
      </p:grpSpPr>
      <p:sp>
        <p:nvSpPr>
          <p:cNvPr id="889" name="Google Shape;889;g5acc393895_7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 name="Google Shape;890;g5acc393895_7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 name="Shape 897"/>
        <p:cNvGrpSpPr/>
        <p:nvPr/>
      </p:nvGrpSpPr>
      <p:grpSpPr>
        <a:xfrm>
          <a:off x="0" y="0"/>
          <a:ext cx="0" cy="0"/>
          <a:chOff x="0" y="0"/>
          <a:chExt cx="0" cy="0"/>
        </a:xfrm>
      </p:grpSpPr>
      <p:sp>
        <p:nvSpPr>
          <p:cNvPr id="898" name="Google Shape;898;g5e774b7c81_1_9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 name="Google Shape;899;g5e774b7c81_1_9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4" name="Shape 904"/>
        <p:cNvGrpSpPr/>
        <p:nvPr/>
      </p:nvGrpSpPr>
      <p:grpSpPr>
        <a:xfrm>
          <a:off x="0" y="0"/>
          <a:ext cx="0" cy="0"/>
          <a:chOff x="0" y="0"/>
          <a:chExt cx="0" cy="0"/>
        </a:xfrm>
      </p:grpSpPr>
      <p:sp>
        <p:nvSpPr>
          <p:cNvPr id="905" name="Google Shape;905;g5e774b7c81_1_9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6" name="Google Shape;906;g5e774b7c81_1_9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8" name="Shape 918"/>
        <p:cNvGrpSpPr/>
        <p:nvPr/>
      </p:nvGrpSpPr>
      <p:grpSpPr>
        <a:xfrm>
          <a:off x="0" y="0"/>
          <a:ext cx="0" cy="0"/>
          <a:chOff x="0" y="0"/>
          <a:chExt cx="0" cy="0"/>
        </a:xfrm>
      </p:grpSpPr>
      <p:sp>
        <p:nvSpPr>
          <p:cNvPr id="919" name="Google Shape;919;g5e774b7c81_1_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0" name="Google Shape;920;g5e774b7c81_1_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 name="Shape 183"/>
        <p:cNvGrpSpPr/>
        <p:nvPr/>
      </p:nvGrpSpPr>
      <p:grpSpPr>
        <a:xfrm>
          <a:off x="0" y="0"/>
          <a:ext cx="0" cy="0"/>
          <a:chOff x="0" y="0"/>
          <a:chExt cx="0" cy="0"/>
        </a:xfrm>
      </p:grpSpPr>
      <p:sp>
        <p:nvSpPr>
          <p:cNvPr id="184" name="Google Shape;184;g5e774b7c81_1_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 name="Google Shape;185;g5e774b7c81_1_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9" name="Shape 3409"/>
        <p:cNvGrpSpPr/>
        <p:nvPr/>
      </p:nvGrpSpPr>
      <p:grpSpPr>
        <a:xfrm>
          <a:off x="0" y="0"/>
          <a:ext cx="0" cy="0"/>
          <a:chOff x="0" y="0"/>
          <a:chExt cx="0" cy="0"/>
        </a:xfrm>
      </p:grpSpPr>
      <p:sp>
        <p:nvSpPr>
          <p:cNvPr id="3410" name="Google Shape;3410;g5e774b7c81_1_34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11" name="Google Shape;3411;g5e774b7c81_1_34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25" name="Shape 4025"/>
        <p:cNvGrpSpPr/>
        <p:nvPr/>
      </p:nvGrpSpPr>
      <p:grpSpPr>
        <a:xfrm>
          <a:off x="0" y="0"/>
          <a:ext cx="0" cy="0"/>
          <a:chOff x="0" y="0"/>
          <a:chExt cx="0" cy="0"/>
        </a:xfrm>
      </p:grpSpPr>
      <p:sp>
        <p:nvSpPr>
          <p:cNvPr id="4026" name="Google Shape;4026;g5e774b7c81_1_40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27" name="Google Shape;4027;g5e774b7c81_1_40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5" name="Shape 4735"/>
        <p:cNvGrpSpPr/>
        <p:nvPr/>
      </p:nvGrpSpPr>
      <p:grpSpPr>
        <a:xfrm>
          <a:off x="0" y="0"/>
          <a:ext cx="0" cy="0"/>
          <a:chOff x="0" y="0"/>
          <a:chExt cx="0" cy="0"/>
        </a:xfrm>
      </p:grpSpPr>
      <p:sp>
        <p:nvSpPr>
          <p:cNvPr id="4736" name="Google Shape;4736;g5e774b7c81_1_4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37" name="Google Shape;4737;g5e774b7c81_1_4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31" name="Shape 5131"/>
        <p:cNvGrpSpPr/>
        <p:nvPr/>
      </p:nvGrpSpPr>
      <p:grpSpPr>
        <a:xfrm>
          <a:off x="0" y="0"/>
          <a:ext cx="0" cy="0"/>
          <a:chOff x="0" y="0"/>
          <a:chExt cx="0" cy="0"/>
        </a:xfrm>
      </p:grpSpPr>
      <p:sp>
        <p:nvSpPr>
          <p:cNvPr id="5132" name="Google Shape;5132;g5e774b7c81_1_51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33" name="Google Shape;5133;g5e774b7c81_1_51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24" name="Shape 5724"/>
        <p:cNvGrpSpPr/>
        <p:nvPr/>
      </p:nvGrpSpPr>
      <p:grpSpPr>
        <a:xfrm>
          <a:off x="0" y="0"/>
          <a:ext cx="0" cy="0"/>
          <a:chOff x="0" y="0"/>
          <a:chExt cx="0" cy="0"/>
        </a:xfrm>
      </p:grpSpPr>
      <p:sp>
        <p:nvSpPr>
          <p:cNvPr id="5725" name="Google Shape;5725;g5e774b7c81_1_57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6" name="Google Shape;5726;g5e774b7c81_1_57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9" name="Shape 6259"/>
        <p:cNvGrpSpPr/>
        <p:nvPr/>
      </p:nvGrpSpPr>
      <p:grpSpPr>
        <a:xfrm>
          <a:off x="0" y="0"/>
          <a:ext cx="0" cy="0"/>
          <a:chOff x="0" y="0"/>
          <a:chExt cx="0" cy="0"/>
        </a:xfrm>
      </p:grpSpPr>
      <p:sp>
        <p:nvSpPr>
          <p:cNvPr id="6260" name="Google Shape;6260;g5e774b7c81_1_6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61" name="Google Shape;6261;g5e774b7c81_1_6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44" name="Shape 6544"/>
        <p:cNvGrpSpPr/>
        <p:nvPr/>
      </p:nvGrpSpPr>
      <p:grpSpPr>
        <a:xfrm>
          <a:off x="0" y="0"/>
          <a:ext cx="0" cy="0"/>
          <a:chOff x="0" y="0"/>
          <a:chExt cx="0" cy="0"/>
        </a:xfrm>
      </p:grpSpPr>
      <p:sp>
        <p:nvSpPr>
          <p:cNvPr id="6545" name="Google Shape;6545;g5e774b7c81_1_65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6" name="Google Shape;6546;g5e774b7c81_1_65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86" name="Shape 6986"/>
        <p:cNvGrpSpPr/>
        <p:nvPr/>
      </p:nvGrpSpPr>
      <p:grpSpPr>
        <a:xfrm>
          <a:off x="0" y="0"/>
          <a:ext cx="0" cy="0"/>
          <a:chOff x="0" y="0"/>
          <a:chExt cx="0" cy="0"/>
        </a:xfrm>
      </p:grpSpPr>
      <p:sp>
        <p:nvSpPr>
          <p:cNvPr id="6987" name="Google Shape;6987;g5e774b7c81_1_69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8" name="Google Shape;6988;g5e774b7c81_1_69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52" name="Shape 7352"/>
        <p:cNvGrpSpPr/>
        <p:nvPr/>
      </p:nvGrpSpPr>
      <p:grpSpPr>
        <a:xfrm>
          <a:off x="0" y="0"/>
          <a:ext cx="0" cy="0"/>
          <a:chOff x="0" y="0"/>
          <a:chExt cx="0" cy="0"/>
        </a:xfrm>
      </p:grpSpPr>
      <p:sp>
        <p:nvSpPr>
          <p:cNvPr id="7353" name="Google Shape;7353;g5e774b7c81_1_7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54" name="Google Shape;7354;g5e774b7c81_1_7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6" name="Shape 7856"/>
        <p:cNvGrpSpPr/>
        <p:nvPr/>
      </p:nvGrpSpPr>
      <p:grpSpPr>
        <a:xfrm>
          <a:off x="0" y="0"/>
          <a:ext cx="0" cy="0"/>
          <a:chOff x="0" y="0"/>
          <a:chExt cx="0" cy="0"/>
        </a:xfrm>
      </p:grpSpPr>
      <p:sp>
        <p:nvSpPr>
          <p:cNvPr id="7857" name="Google Shape;7857;g5e774b7c81_1_78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58" name="Google Shape;7858;g5e774b7c81_1_78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 name="Shape 193"/>
        <p:cNvGrpSpPr/>
        <p:nvPr/>
      </p:nvGrpSpPr>
      <p:grpSpPr>
        <a:xfrm>
          <a:off x="0" y="0"/>
          <a:ext cx="0" cy="0"/>
          <a:chOff x="0" y="0"/>
          <a:chExt cx="0" cy="0"/>
        </a:xfrm>
      </p:grpSpPr>
      <p:sp>
        <p:nvSpPr>
          <p:cNvPr id="194" name="Google Shape;194;g557095241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 name="Google Shape;195;g557095241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2" name="Shape 8252"/>
        <p:cNvGrpSpPr/>
        <p:nvPr/>
      </p:nvGrpSpPr>
      <p:grpSpPr>
        <a:xfrm>
          <a:off x="0" y="0"/>
          <a:ext cx="0" cy="0"/>
          <a:chOff x="0" y="0"/>
          <a:chExt cx="0" cy="0"/>
        </a:xfrm>
      </p:grpSpPr>
      <p:sp>
        <p:nvSpPr>
          <p:cNvPr id="8253" name="Google Shape;8253;g5e774b7c81_1_8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4" name="Google Shape;8254;g5e774b7c81_1_8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5" name="Shape 8795"/>
        <p:cNvGrpSpPr/>
        <p:nvPr/>
      </p:nvGrpSpPr>
      <p:grpSpPr>
        <a:xfrm>
          <a:off x="0" y="0"/>
          <a:ext cx="0" cy="0"/>
          <a:chOff x="0" y="0"/>
          <a:chExt cx="0" cy="0"/>
        </a:xfrm>
      </p:grpSpPr>
      <p:sp>
        <p:nvSpPr>
          <p:cNvPr id="8796" name="Google Shape;8796;g5e774b7c81_1_87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7" name="Google Shape;8797;g5e774b7c81_1_87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66" name="Shape 9266"/>
        <p:cNvGrpSpPr/>
        <p:nvPr/>
      </p:nvGrpSpPr>
      <p:grpSpPr>
        <a:xfrm>
          <a:off x="0" y="0"/>
          <a:ext cx="0" cy="0"/>
          <a:chOff x="0" y="0"/>
          <a:chExt cx="0" cy="0"/>
        </a:xfrm>
      </p:grpSpPr>
      <p:sp>
        <p:nvSpPr>
          <p:cNvPr id="9267" name="Google Shape;9267;g5e774b7c81_1_92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68" name="Google Shape;9268;g5e774b7c81_1_92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 name="Shape 203"/>
        <p:cNvGrpSpPr/>
        <p:nvPr/>
      </p:nvGrpSpPr>
      <p:grpSpPr>
        <a:xfrm>
          <a:off x="0" y="0"/>
          <a:ext cx="0" cy="0"/>
          <a:chOff x="0" y="0"/>
          <a:chExt cx="0" cy="0"/>
        </a:xfrm>
      </p:grpSpPr>
      <p:sp>
        <p:nvSpPr>
          <p:cNvPr id="204" name="Google Shape;204;g557095241f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 name="Google Shape;205;g557095241f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 name="Shape 216"/>
        <p:cNvGrpSpPr/>
        <p:nvPr/>
      </p:nvGrpSpPr>
      <p:grpSpPr>
        <a:xfrm>
          <a:off x="0" y="0"/>
          <a:ext cx="0" cy="0"/>
          <a:chOff x="0" y="0"/>
          <a:chExt cx="0" cy="0"/>
        </a:xfrm>
      </p:grpSpPr>
      <p:sp>
        <p:nvSpPr>
          <p:cNvPr id="217" name="Google Shape;217;g557095241f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 name="Google Shape;218;g557095241f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 name="Shape 224"/>
        <p:cNvGrpSpPr/>
        <p:nvPr/>
      </p:nvGrpSpPr>
      <p:grpSpPr>
        <a:xfrm>
          <a:off x="0" y="0"/>
          <a:ext cx="0" cy="0"/>
          <a:chOff x="0" y="0"/>
          <a:chExt cx="0" cy="0"/>
        </a:xfrm>
      </p:grpSpPr>
      <p:sp>
        <p:nvSpPr>
          <p:cNvPr id="225" name="Google Shape;225;g557095241f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6" name="Google Shape;226;g557095241f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 name="Shape 246"/>
        <p:cNvGrpSpPr/>
        <p:nvPr/>
      </p:nvGrpSpPr>
      <p:grpSpPr>
        <a:xfrm>
          <a:off x="0" y="0"/>
          <a:ext cx="0" cy="0"/>
          <a:chOff x="0" y="0"/>
          <a:chExt cx="0" cy="0"/>
        </a:xfrm>
      </p:grpSpPr>
      <p:sp>
        <p:nvSpPr>
          <p:cNvPr id="247" name="Google Shape;247;g557095241f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 name="Google Shape;248;g557095241f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 name="Shape 253"/>
        <p:cNvGrpSpPr/>
        <p:nvPr/>
      </p:nvGrpSpPr>
      <p:grpSpPr>
        <a:xfrm>
          <a:off x="0" y="0"/>
          <a:ext cx="0" cy="0"/>
          <a:chOff x="0" y="0"/>
          <a:chExt cx="0" cy="0"/>
        </a:xfrm>
      </p:grpSpPr>
      <p:sp>
        <p:nvSpPr>
          <p:cNvPr id="254" name="Google Shape;254;g557095241f_0_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 name="Google Shape;255;g557095241f_0_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OPENING" type="title">
  <p:cSld name="TITLE">
    <p:bg>
      <p:bgPr>
        <a:solidFill>
          <a:srgbClr val="F3F3F3"/>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flipH="1">
            <a:off x="1786200" y="2682375"/>
            <a:ext cx="55716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500"/>
              <a:buNone/>
              <a:defRPr b="1" sz="4500"/>
            </a:lvl1pPr>
            <a:lvl2pPr lvl="1" rtl="0" algn="ctr">
              <a:spcBef>
                <a:spcPts val="0"/>
              </a:spcBef>
              <a:spcAft>
                <a:spcPts val="0"/>
              </a:spcAft>
              <a:buSzPts val="4500"/>
              <a:buNone/>
              <a:defRPr sz="4500"/>
            </a:lvl2pPr>
            <a:lvl3pPr lvl="2" rtl="0" algn="ctr">
              <a:spcBef>
                <a:spcPts val="0"/>
              </a:spcBef>
              <a:spcAft>
                <a:spcPts val="0"/>
              </a:spcAft>
              <a:buSzPts val="4500"/>
              <a:buNone/>
              <a:defRPr sz="4500"/>
            </a:lvl3pPr>
            <a:lvl4pPr lvl="3" rtl="0" algn="ctr">
              <a:spcBef>
                <a:spcPts val="0"/>
              </a:spcBef>
              <a:spcAft>
                <a:spcPts val="0"/>
              </a:spcAft>
              <a:buSzPts val="4500"/>
              <a:buNone/>
              <a:defRPr sz="4500"/>
            </a:lvl4pPr>
            <a:lvl5pPr lvl="4" rtl="0" algn="ctr">
              <a:spcBef>
                <a:spcPts val="0"/>
              </a:spcBef>
              <a:spcAft>
                <a:spcPts val="0"/>
              </a:spcAft>
              <a:buSzPts val="4500"/>
              <a:buNone/>
              <a:defRPr sz="4500"/>
            </a:lvl5pPr>
            <a:lvl6pPr lvl="5" rtl="0" algn="ctr">
              <a:spcBef>
                <a:spcPts val="0"/>
              </a:spcBef>
              <a:spcAft>
                <a:spcPts val="0"/>
              </a:spcAft>
              <a:buSzPts val="4500"/>
              <a:buNone/>
              <a:defRPr sz="4500"/>
            </a:lvl6pPr>
            <a:lvl7pPr lvl="6" rtl="0" algn="ctr">
              <a:spcBef>
                <a:spcPts val="0"/>
              </a:spcBef>
              <a:spcAft>
                <a:spcPts val="0"/>
              </a:spcAft>
              <a:buSzPts val="4500"/>
              <a:buNone/>
              <a:defRPr sz="4500"/>
            </a:lvl7pPr>
            <a:lvl8pPr lvl="7" rtl="0" algn="ctr">
              <a:spcBef>
                <a:spcPts val="0"/>
              </a:spcBef>
              <a:spcAft>
                <a:spcPts val="0"/>
              </a:spcAft>
              <a:buSzPts val="4500"/>
              <a:buNone/>
              <a:defRPr sz="4500"/>
            </a:lvl8pPr>
            <a:lvl9pPr lvl="8" rtl="0" algn="ctr">
              <a:spcBef>
                <a:spcPts val="0"/>
              </a:spcBef>
              <a:spcAft>
                <a:spcPts val="0"/>
              </a:spcAft>
              <a:buSzPts val="4500"/>
              <a:buNone/>
              <a:defRPr sz="4500"/>
            </a:lvl9pPr>
          </a:lstStyle>
          <a:p/>
        </p:txBody>
      </p:sp>
      <p:sp>
        <p:nvSpPr>
          <p:cNvPr id="10" name="Google Shape;10;p2"/>
          <p:cNvSpPr txBox="1"/>
          <p:nvPr>
            <p:ph idx="1" type="subTitle"/>
          </p:nvPr>
        </p:nvSpPr>
        <p:spPr>
          <a:xfrm flipH="1">
            <a:off x="2003964" y="3226275"/>
            <a:ext cx="51360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4_1_1_1_2_1_1_1">
    <p:bg>
      <p:bgPr>
        <a:solidFill>
          <a:srgbClr val="F3F3F3"/>
        </a:solidFill>
      </p:bgPr>
    </p:bg>
    <p:spTree>
      <p:nvGrpSpPr>
        <p:cNvPr id="68" name="Shape 68"/>
        <p:cNvGrpSpPr/>
        <p:nvPr/>
      </p:nvGrpSpPr>
      <p:grpSpPr>
        <a:xfrm>
          <a:off x="0" y="0"/>
          <a:ext cx="0" cy="0"/>
          <a:chOff x="0" y="0"/>
          <a:chExt cx="0" cy="0"/>
        </a:xfrm>
      </p:grpSpPr>
      <p:sp>
        <p:nvSpPr>
          <p:cNvPr id="69" name="Google Shape;69;p11"/>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70" name="Google Shape;70;p11"/>
          <p:cNvSpPr/>
          <p:nvPr/>
        </p:nvSpPr>
        <p:spPr>
          <a:xfrm>
            <a:off x="2954400" y="0"/>
            <a:ext cx="32448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4_1_1_1_2_1_1_1_1">
    <p:bg>
      <p:bgPr>
        <a:solidFill>
          <a:srgbClr val="F3F3F3"/>
        </a:solidFill>
      </p:bgPr>
    </p:bg>
    <p:spTree>
      <p:nvGrpSpPr>
        <p:cNvPr id="71" name="Shape 71"/>
        <p:cNvGrpSpPr/>
        <p:nvPr/>
      </p:nvGrpSpPr>
      <p:grpSpPr>
        <a:xfrm>
          <a:off x="0" y="0"/>
          <a:ext cx="0" cy="0"/>
          <a:chOff x="0" y="0"/>
          <a:chExt cx="0" cy="0"/>
        </a:xfrm>
      </p:grpSpPr>
      <p:sp>
        <p:nvSpPr>
          <p:cNvPr id="72" name="Google Shape;72;p12"/>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73" name="Google Shape;73;p12"/>
          <p:cNvSpPr/>
          <p:nvPr/>
        </p:nvSpPr>
        <p:spPr>
          <a:xfrm flipH="1">
            <a:off x="2949625" y="0"/>
            <a:ext cx="3244800" cy="47394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2"/>
          <p:cNvSpPr txBox="1"/>
          <p:nvPr>
            <p:ph idx="2" type="ctrTitle"/>
          </p:nvPr>
        </p:nvSpPr>
        <p:spPr>
          <a:xfrm>
            <a:off x="1565514" y="3314863"/>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75" name="Google Shape;75;p12"/>
          <p:cNvSpPr txBox="1"/>
          <p:nvPr>
            <p:ph idx="1" type="subTitle"/>
          </p:nvPr>
        </p:nvSpPr>
        <p:spPr>
          <a:xfrm>
            <a:off x="1565478" y="3776313"/>
            <a:ext cx="15702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76" name="Google Shape;76;p12"/>
          <p:cNvSpPr txBox="1"/>
          <p:nvPr>
            <p:ph idx="3" type="ctrTitle"/>
          </p:nvPr>
        </p:nvSpPr>
        <p:spPr>
          <a:xfrm>
            <a:off x="3740739" y="3314863"/>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77" name="Google Shape;77;p12"/>
          <p:cNvSpPr txBox="1"/>
          <p:nvPr>
            <p:ph idx="4" type="subTitle"/>
          </p:nvPr>
        </p:nvSpPr>
        <p:spPr>
          <a:xfrm>
            <a:off x="3740703" y="3776313"/>
            <a:ext cx="15702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78" name="Google Shape;78;p12"/>
          <p:cNvSpPr txBox="1"/>
          <p:nvPr>
            <p:ph idx="5" type="ctrTitle"/>
          </p:nvPr>
        </p:nvSpPr>
        <p:spPr>
          <a:xfrm>
            <a:off x="5916001" y="3314863"/>
            <a:ext cx="15702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79" name="Google Shape;79;p12"/>
          <p:cNvSpPr txBox="1"/>
          <p:nvPr>
            <p:ph idx="6" type="subTitle"/>
          </p:nvPr>
        </p:nvSpPr>
        <p:spPr>
          <a:xfrm>
            <a:off x="5915965" y="3776313"/>
            <a:ext cx="15702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4">
  <p:cSld name="CUSTOM_4_1_1_1_2_1_1_1_1_1">
    <p:bg>
      <p:bgPr>
        <a:solidFill>
          <a:srgbClr val="F3F3F3"/>
        </a:solidFill>
      </p:bgPr>
    </p:bg>
    <p:spTree>
      <p:nvGrpSpPr>
        <p:cNvPr id="80" name="Shape 80"/>
        <p:cNvGrpSpPr/>
        <p:nvPr/>
      </p:nvGrpSpPr>
      <p:grpSpPr>
        <a:xfrm>
          <a:off x="0" y="0"/>
          <a:ext cx="0" cy="0"/>
          <a:chOff x="0" y="0"/>
          <a:chExt cx="0" cy="0"/>
        </a:xfrm>
      </p:grpSpPr>
      <p:sp>
        <p:nvSpPr>
          <p:cNvPr id="81" name="Google Shape;81;p13"/>
          <p:cNvSpPr/>
          <p:nvPr/>
        </p:nvSpPr>
        <p:spPr>
          <a:xfrm flipH="1">
            <a:off x="0" y="0"/>
            <a:ext cx="45720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3"/>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83" name="Google Shape;83;p13"/>
          <p:cNvSpPr txBox="1"/>
          <p:nvPr>
            <p:ph idx="1" type="subTitle"/>
          </p:nvPr>
        </p:nvSpPr>
        <p:spPr>
          <a:xfrm>
            <a:off x="1373025" y="2000250"/>
            <a:ext cx="2350800" cy="1143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LANK SLIDE">
  <p:cSld name="CUSTOM_2_1">
    <p:bg>
      <p:bgPr>
        <a:solidFill>
          <a:srgbClr val="F3F3F3"/>
        </a:solidFill>
      </p:bgPr>
    </p:bg>
    <p:spTree>
      <p:nvGrpSpPr>
        <p:cNvPr id="84" name="Shape 84"/>
        <p:cNvGrpSpPr/>
        <p:nvPr/>
      </p:nvGrpSpPr>
      <p:grpSpPr>
        <a:xfrm>
          <a:off x="0" y="0"/>
          <a:ext cx="0" cy="0"/>
          <a:chOff x="0" y="0"/>
          <a:chExt cx="0" cy="0"/>
        </a:xfrm>
      </p:grpSpPr>
      <p:sp>
        <p:nvSpPr>
          <p:cNvPr id="85" name="Google Shape;85;p14"/>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2">
  <p:cSld name="CUSTOM_4_1_1_1_1">
    <p:bg>
      <p:bgPr>
        <a:solidFill>
          <a:srgbClr val="F3F3F3"/>
        </a:solidFill>
      </p:bgPr>
    </p:bg>
    <p:spTree>
      <p:nvGrpSpPr>
        <p:cNvPr id="86" name="Shape 86"/>
        <p:cNvGrpSpPr/>
        <p:nvPr/>
      </p:nvGrpSpPr>
      <p:grpSpPr>
        <a:xfrm>
          <a:off x="0" y="0"/>
          <a:ext cx="0" cy="0"/>
          <a:chOff x="0" y="0"/>
          <a:chExt cx="0" cy="0"/>
        </a:xfrm>
      </p:grpSpPr>
      <p:sp>
        <p:nvSpPr>
          <p:cNvPr id="87" name="Google Shape;87;p15"/>
          <p:cNvSpPr/>
          <p:nvPr/>
        </p:nvSpPr>
        <p:spPr>
          <a:xfrm flipH="1" rot="5400000">
            <a:off x="3280600" y="-727950"/>
            <a:ext cx="2572200" cy="91716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5"/>
          <p:cNvSpPr txBox="1"/>
          <p:nvPr>
            <p:ph idx="1" type="subTitle"/>
          </p:nvPr>
        </p:nvSpPr>
        <p:spPr>
          <a:xfrm>
            <a:off x="1575495" y="3642610"/>
            <a:ext cx="1671600" cy="899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100"/>
              <a:buNone/>
              <a:defRPr sz="1100">
                <a:solidFill>
                  <a:srgbClr val="FFFFFF"/>
                </a:solidFill>
              </a:defRPr>
            </a:lvl1pPr>
            <a:lvl2pPr lvl="1" rtl="0">
              <a:lnSpc>
                <a:spcPct val="100000"/>
              </a:lnSpc>
              <a:spcBef>
                <a:spcPts val="0"/>
              </a:spcBef>
              <a:spcAft>
                <a:spcPts val="0"/>
              </a:spcAft>
              <a:buClr>
                <a:srgbClr val="FFFFFF"/>
              </a:buClr>
              <a:buSzPts val="1100"/>
              <a:buNone/>
              <a:defRPr sz="1100">
                <a:solidFill>
                  <a:srgbClr val="FFFFFF"/>
                </a:solidFill>
              </a:defRPr>
            </a:lvl2pPr>
            <a:lvl3pPr lvl="2" rtl="0">
              <a:lnSpc>
                <a:spcPct val="100000"/>
              </a:lnSpc>
              <a:spcBef>
                <a:spcPts val="0"/>
              </a:spcBef>
              <a:spcAft>
                <a:spcPts val="0"/>
              </a:spcAft>
              <a:buClr>
                <a:srgbClr val="FFFFFF"/>
              </a:buClr>
              <a:buSzPts val="1100"/>
              <a:buNone/>
              <a:defRPr sz="1100">
                <a:solidFill>
                  <a:srgbClr val="FFFFFF"/>
                </a:solidFill>
              </a:defRPr>
            </a:lvl3pPr>
            <a:lvl4pPr lvl="3" rtl="0">
              <a:lnSpc>
                <a:spcPct val="100000"/>
              </a:lnSpc>
              <a:spcBef>
                <a:spcPts val="0"/>
              </a:spcBef>
              <a:spcAft>
                <a:spcPts val="0"/>
              </a:spcAft>
              <a:buClr>
                <a:srgbClr val="FFFFFF"/>
              </a:buClr>
              <a:buSzPts val="1100"/>
              <a:buNone/>
              <a:defRPr sz="1100">
                <a:solidFill>
                  <a:srgbClr val="FFFFFF"/>
                </a:solidFill>
              </a:defRPr>
            </a:lvl4pPr>
            <a:lvl5pPr lvl="4" rtl="0">
              <a:lnSpc>
                <a:spcPct val="100000"/>
              </a:lnSpc>
              <a:spcBef>
                <a:spcPts val="0"/>
              </a:spcBef>
              <a:spcAft>
                <a:spcPts val="0"/>
              </a:spcAft>
              <a:buClr>
                <a:srgbClr val="FFFFFF"/>
              </a:buClr>
              <a:buSzPts val="1100"/>
              <a:buNone/>
              <a:defRPr sz="1100">
                <a:solidFill>
                  <a:srgbClr val="FFFFFF"/>
                </a:solidFill>
              </a:defRPr>
            </a:lvl5pPr>
            <a:lvl6pPr lvl="5" rtl="0">
              <a:lnSpc>
                <a:spcPct val="100000"/>
              </a:lnSpc>
              <a:spcBef>
                <a:spcPts val="0"/>
              </a:spcBef>
              <a:spcAft>
                <a:spcPts val="0"/>
              </a:spcAft>
              <a:buClr>
                <a:srgbClr val="FFFFFF"/>
              </a:buClr>
              <a:buSzPts val="1100"/>
              <a:buNone/>
              <a:defRPr sz="1100">
                <a:solidFill>
                  <a:srgbClr val="FFFFFF"/>
                </a:solidFill>
              </a:defRPr>
            </a:lvl6pPr>
            <a:lvl7pPr lvl="6" rtl="0">
              <a:lnSpc>
                <a:spcPct val="100000"/>
              </a:lnSpc>
              <a:spcBef>
                <a:spcPts val="0"/>
              </a:spcBef>
              <a:spcAft>
                <a:spcPts val="0"/>
              </a:spcAft>
              <a:buClr>
                <a:srgbClr val="FFFFFF"/>
              </a:buClr>
              <a:buSzPts val="1100"/>
              <a:buNone/>
              <a:defRPr sz="1100">
                <a:solidFill>
                  <a:srgbClr val="FFFFFF"/>
                </a:solidFill>
              </a:defRPr>
            </a:lvl7pPr>
            <a:lvl8pPr lvl="7" rtl="0">
              <a:lnSpc>
                <a:spcPct val="100000"/>
              </a:lnSpc>
              <a:spcBef>
                <a:spcPts val="0"/>
              </a:spcBef>
              <a:spcAft>
                <a:spcPts val="0"/>
              </a:spcAft>
              <a:buClr>
                <a:srgbClr val="FFFFFF"/>
              </a:buClr>
              <a:buSzPts val="1100"/>
              <a:buNone/>
              <a:defRPr sz="1100">
                <a:solidFill>
                  <a:srgbClr val="FFFFFF"/>
                </a:solidFill>
              </a:defRPr>
            </a:lvl8pPr>
            <a:lvl9pPr lvl="8" rtl="0">
              <a:lnSpc>
                <a:spcPct val="100000"/>
              </a:lnSpc>
              <a:spcBef>
                <a:spcPts val="0"/>
              </a:spcBef>
              <a:spcAft>
                <a:spcPts val="0"/>
              </a:spcAft>
              <a:buClr>
                <a:srgbClr val="FFFFFF"/>
              </a:buClr>
              <a:buSzPts val="1100"/>
              <a:buNone/>
              <a:defRPr sz="1100">
                <a:solidFill>
                  <a:srgbClr val="FFFFFF"/>
                </a:solidFill>
              </a:defRPr>
            </a:lvl9pPr>
          </a:lstStyle>
          <a:p/>
        </p:txBody>
      </p:sp>
      <p:sp>
        <p:nvSpPr>
          <p:cNvPr id="89" name="Google Shape;89;p15"/>
          <p:cNvSpPr txBox="1"/>
          <p:nvPr>
            <p:ph type="ctrTitle"/>
          </p:nvPr>
        </p:nvSpPr>
        <p:spPr>
          <a:xfrm>
            <a:off x="1575495" y="3173995"/>
            <a:ext cx="1671600" cy="2343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1400"/>
              <a:buNone/>
              <a:defRPr b="1" sz="1400">
                <a:solidFill>
                  <a:srgbClr val="FFFFFF"/>
                </a:solidFill>
              </a:defRPr>
            </a:lvl1pPr>
            <a:lvl2pPr lvl="1" rtl="0">
              <a:spcBef>
                <a:spcPts val="0"/>
              </a:spcBef>
              <a:spcAft>
                <a:spcPts val="0"/>
              </a:spcAft>
              <a:buClr>
                <a:srgbClr val="FFFFFF"/>
              </a:buClr>
              <a:buSzPts val="1400"/>
              <a:buNone/>
              <a:defRPr b="1" sz="1400">
                <a:solidFill>
                  <a:srgbClr val="FFFFFF"/>
                </a:solidFill>
              </a:defRPr>
            </a:lvl2pPr>
            <a:lvl3pPr lvl="2" rtl="0">
              <a:spcBef>
                <a:spcPts val="0"/>
              </a:spcBef>
              <a:spcAft>
                <a:spcPts val="0"/>
              </a:spcAft>
              <a:buClr>
                <a:srgbClr val="FFFFFF"/>
              </a:buClr>
              <a:buSzPts val="1400"/>
              <a:buNone/>
              <a:defRPr b="1" sz="1400">
                <a:solidFill>
                  <a:srgbClr val="FFFFFF"/>
                </a:solidFill>
              </a:defRPr>
            </a:lvl3pPr>
            <a:lvl4pPr lvl="3" rtl="0">
              <a:spcBef>
                <a:spcPts val="0"/>
              </a:spcBef>
              <a:spcAft>
                <a:spcPts val="0"/>
              </a:spcAft>
              <a:buClr>
                <a:srgbClr val="FFFFFF"/>
              </a:buClr>
              <a:buSzPts val="1400"/>
              <a:buNone/>
              <a:defRPr b="1" sz="1400">
                <a:solidFill>
                  <a:srgbClr val="FFFFFF"/>
                </a:solidFill>
              </a:defRPr>
            </a:lvl4pPr>
            <a:lvl5pPr lvl="4" rtl="0">
              <a:spcBef>
                <a:spcPts val="0"/>
              </a:spcBef>
              <a:spcAft>
                <a:spcPts val="0"/>
              </a:spcAft>
              <a:buClr>
                <a:srgbClr val="FFFFFF"/>
              </a:buClr>
              <a:buSzPts val="1400"/>
              <a:buNone/>
              <a:defRPr b="1" sz="1400">
                <a:solidFill>
                  <a:srgbClr val="FFFFFF"/>
                </a:solidFill>
              </a:defRPr>
            </a:lvl5pPr>
            <a:lvl6pPr lvl="5" rtl="0">
              <a:spcBef>
                <a:spcPts val="0"/>
              </a:spcBef>
              <a:spcAft>
                <a:spcPts val="0"/>
              </a:spcAft>
              <a:buClr>
                <a:srgbClr val="FFFFFF"/>
              </a:buClr>
              <a:buSzPts val="1400"/>
              <a:buNone/>
              <a:defRPr b="1" sz="1400">
                <a:solidFill>
                  <a:srgbClr val="FFFFFF"/>
                </a:solidFill>
              </a:defRPr>
            </a:lvl6pPr>
            <a:lvl7pPr lvl="6" rtl="0">
              <a:spcBef>
                <a:spcPts val="0"/>
              </a:spcBef>
              <a:spcAft>
                <a:spcPts val="0"/>
              </a:spcAft>
              <a:buClr>
                <a:srgbClr val="FFFFFF"/>
              </a:buClr>
              <a:buSzPts val="1400"/>
              <a:buNone/>
              <a:defRPr b="1" sz="1400">
                <a:solidFill>
                  <a:srgbClr val="FFFFFF"/>
                </a:solidFill>
              </a:defRPr>
            </a:lvl7pPr>
            <a:lvl8pPr lvl="7" rtl="0">
              <a:spcBef>
                <a:spcPts val="0"/>
              </a:spcBef>
              <a:spcAft>
                <a:spcPts val="0"/>
              </a:spcAft>
              <a:buClr>
                <a:srgbClr val="FFFFFF"/>
              </a:buClr>
              <a:buSzPts val="1400"/>
              <a:buNone/>
              <a:defRPr b="1" sz="1400">
                <a:solidFill>
                  <a:srgbClr val="FFFFFF"/>
                </a:solidFill>
              </a:defRPr>
            </a:lvl8pPr>
            <a:lvl9pPr lvl="8" rtl="0">
              <a:spcBef>
                <a:spcPts val="0"/>
              </a:spcBef>
              <a:spcAft>
                <a:spcPts val="0"/>
              </a:spcAft>
              <a:buClr>
                <a:srgbClr val="FFFFFF"/>
              </a:buClr>
              <a:buSzPts val="1400"/>
              <a:buNone/>
              <a:defRPr b="1" sz="1400">
                <a:solidFill>
                  <a:srgbClr val="FFFFFF"/>
                </a:solidFill>
              </a:defRPr>
            </a:lvl9pPr>
          </a:lstStyle>
          <a:p/>
        </p:txBody>
      </p:sp>
      <p:sp>
        <p:nvSpPr>
          <p:cNvPr id="90" name="Google Shape;90;p15"/>
          <p:cNvSpPr txBox="1"/>
          <p:nvPr>
            <p:ph idx="2" type="ctrTitle"/>
          </p:nvPr>
        </p:nvSpPr>
        <p:spPr>
          <a:xfrm>
            <a:off x="5896873" y="3173995"/>
            <a:ext cx="1671600" cy="2343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1400"/>
              <a:buNone/>
              <a:defRPr b="1" sz="1400">
                <a:solidFill>
                  <a:srgbClr val="FFFFFF"/>
                </a:solidFill>
              </a:defRPr>
            </a:lvl1pPr>
            <a:lvl2pPr lvl="1" rtl="0" algn="r">
              <a:spcBef>
                <a:spcPts val="0"/>
              </a:spcBef>
              <a:spcAft>
                <a:spcPts val="0"/>
              </a:spcAft>
              <a:buClr>
                <a:srgbClr val="FFFFFF"/>
              </a:buClr>
              <a:buSzPts val="1400"/>
              <a:buNone/>
              <a:defRPr b="1" sz="1400">
                <a:solidFill>
                  <a:srgbClr val="FFFFFF"/>
                </a:solidFill>
              </a:defRPr>
            </a:lvl2pPr>
            <a:lvl3pPr lvl="2" rtl="0" algn="r">
              <a:spcBef>
                <a:spcPts val="0"/>
              </a:spcBef>
              <a:spcAft>
                <a:spcPts val="0"/>
              </a:spcAft>
              <a:buClr>
                <a:srgbClr val="FFFFFF"/>
              </a:buClr>
              <a:buSzPts val="1400"/>
              <a:buNone/>
              <a:defRPr b="1" sz="1400">
                <a:solidFill>
                  <a:srgbClr val="FFFFFF"/>
                </a:solidFill>
              </a:defRPr>
            </a:lvl3pPr>
            <a:lvl4pPr lvl="3" rtl="0" algn="r">
              <a:spcBef>
                <a:spcPts val="0"/>
              </a:spcBef>
              <a:spcAft>
                <a:spcPts val="0"/>
              </a:spcAft>
              <a:buClr>
                <a:srgbClr val="FFFFFF"/>
              </a:buClr>
              <a:buSzPts val="1400"/>
              <a:buNone/>
              <a:defRPr b="1" sz="1400">
                <a:solidFill>
                  <a:srgbClr val="FFFFFF"/>
                </a:solidFill>
              </a:defRPr>
            </a:lvl4pPr>
            <a:lvl5pPr lvl="4" rtl="0" algn="r">
              <a:spcBef>
                <a:spcPts val="0"/>
              </a:spcBef>
              <a:spcAft>
                <a:spcPts val="0"/>
              </a:spcAft>
              <a:buClr>
                <a:srgbClr val="FFFFFF"/>
              </a:buClr>
              <a:buSzPts val="1400"/>
              <a:buNone/>
              <a:defRPr b="1" sz="1400">
                <a:solidFill>
                  <a:srgbClr val="FFFFFF"/>
                </a:solidFill>
              </a:defRPr>
            </a:lvl5pPr>
            <a:lvl6pPr lvl="5" rtl="0" algn="r">
              <a:spcBef>
                <a:spcPts val="0"/>
              </a:spcBef>
              <a:spcAft>
                <a:spcPts val="0"/>
              </a:spcAft>
              <a:buClr>
                <a:srgbClr val="FFFFFF"/>
              </a:buClr>
              <a:buSzPts val="1400"/>
              <a:buNone/>
              <a:defRPr b="1" sz="1400">
                <a:solidFill>
                  <a:srgbClr val="FFFFFF"/>
                </a:solidFill>
              </a:defRPr>
            </a:lvl6pPr>
            <a:lvl7pPr lvl="6" rtl="0" algn="r">
              <a:spcBef>
                <a:spcPts val="0"/>
              </a:spcBef>
              <a:spcAft>
                <a:spcPts val="0"/>
              </a:spcAft>
              <a:buClr>
                <a:srgbClr val="FFFFFF"/>
              </a:buClr>
              <a:buSzPts val="1400"/>
              <a:buNone/>
              <a:defRPr b="1" sz="1400">
                <a:solidFill>
                  <a:srgbClr val="FFFFFF"/>
                </a:solidFill>
              </a:defRPr>
            </a:lvl7pPr>
            <a:lvl8pPr lvl="7" rtl="0" algn="r">
              <a:spcBef>
                <a:spcPts val="0"/>
              </a:spcBef>
              <a:spcAft>
                <a:spcPts val="0"/>
              </a:spcAft>
              <a:buClr>
                <a:srgbClr val="FFFFFF"/>
              </a:buClr>
              <a:buSzPts val="1400"/>
              <a:buNone/>
              <a:defRPr b="1" sz="1400">
                <a:solidFill>
                  <a:srgbClr val="FFFFFF"/>
                </a:solidFill>
              </a:defRPr>
            </a:lvl8pPr>
            <a:lvl9pPr lvl="8" rtl="0" algn="r">
              <a:spcBef>
                <a:spcPts val="0"/>
              </a:spcBef>
              <a:spcAft>
                <a:spcPts val="0"/>
              </a:spcAft>
              <a:buClr>
                <a:srgbClr val="FFFFFF"/>
              </a:buClr>
              <a:buSzPts val="1400"/>
              <a:buNone/>
              <a:defRPr b="1" sz="1400">
                <a:solidFill>
                  <a:srgbClr val="FFFFFF"/>
                </a:solidFill>
              </a:defRPr>
            </a:lvl9pPr>
          </a:lstStyle>
          <a:p/>
        </p:txBody>
      </p:sp>
      <p:sp>
        <p:nvSpPr>
          <p:cNvPr id="91" name="Google Shape;91;p15"/>
          <p:cNvSpPr txBox="1"/>
          <p:nvPr>
            <p:ph idx="3" type="subTitle"/>
          </p:nvPr>
        </p:nvSpPr>
        <p:spPr>
          <a:xfrm>
            <a:off x="5605925" y="3642600"/>
            <a:ext cx="1962600" cy="899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FFFFFF"/>
              </a:buClr>
              <a:buSzPts val="1100"/>
              <a:buNone/>
              <a:defRPr sz="1100">
                <a:solidFill>
                  <a:srgbClr val="FFFFFF"/>
                </a:solidFill>
              </a:defRPr>
            </a:lvl1pPr>
            <a:lvl2pPr lvl="1" rtl="0" algn="r">
              <a:lnSpc>
                <a:spcPct val="100000"/>
              </a:lnSpc>
              <a:spcBef>
                <a:spcPts val="0"/>
              </a:spcBef>
              <a:spcAft>
                <a:spcPts val="0"/>
              </a:spcAft>
              <a:buClr>
                <a:srgbClr val="FFFFFF"/>
              </a:buClr>
              <a:buSzPts val="1100"/>
              <a:buNone/>
              <a:defRPr sz="1100">
                <a:solidFill>
                  <a:srgbClr val="FFFFFF"/>
                </a:solidFill>
              </a:defRPr>
            </a:lvl2pPr>
            <a:lvl3pPr lvl="2" rtl="0" algn="r">
              <a:lnSpc>
                <a:spcPct val="100000"/>
              </a:lnSpc>
              <a:spcBef>
                <a:spcPts val="0"/>
              </a:spcBef>
              <a:spcAft>
                <a:spcPts val="0"/>
              </a:spcAft>
              <a:buClr>
                <a:srgbClr val="FFFFFF"/>
              </a:buClr>
              <a:buSzPts val="1100"/>
              <a:buNone/>
              <a:defRPr sz="1100">
                <a:solidFill>
                  <a:srgbClr val="FFFFFF"/>
                </a:solidFill>
              </a:defRPr>
            </a:lvl3pPr>
            <a:lvl4pPr lvl="3" rtl="0" algn="r">
              <a:lnSpc>
                <a:spcPct val="100000"/>
              </a:lnSpc>
              <a:spcBef>
                <a:spcPts val="0"/>
              </a:spcBef>
              <a:spcAft>
                <a:spcPts val="0"/>
              </a:spcAft>
              <a:buClr>
                <a:srgbClr val="FFFFFF"/>
              </a:buClr>
              <a:buSzPts val="1100"/>
              <a:buNone/>
              <a:defRPr sz="1100">
                <a:solidFill>
                  <a:srgbClr val="FFFFFF"/>
                </a:solidFill>
              </a:defRPr>
            </a:lvl4pPr>
            <a:lvl5pPr lvl="4" rtl="0" algn="r">
              <a:lnSpc>
                <a:spcPct val="100000"/>
              </a:lnSpc>
              <a:spcBef>
                <a:spcPts val="0"/>
              </a:spcBef>
              <a:spcAft>
                <a:spcPts val="0"/>
              </a:spcAft>
              <a:buClr>
                <a:srgbClr val="FFFFFF"/>
              </a:buClr>
              <a:buSzPts val="1100"/>
              <a:buNone/>
              <a:defRPr sz="1100">
                <a:solidFill>
                  <a:srgbClr val="FFFFFF"/>
                </a:solidFill>
              </a:defRPr>
            </a:lvl5pPr>
            <a:lvl6pPr lvl="5" rtl="0" algn="r">
              <a:lnSpc>
                <a:spcPct val="100000"/>
              </a:lnSpc>
              <a:spcBef>
                <a:spcPts val="0"/>
              </a:spcBef>
              <a:spcAft>
                <a:spcPts val="0"/>
              </a:spcAft>
              <a:buClr>
                <a:srgbClr val="FFFFFF"/>
              </a:buClr>
              <a:buSzPts val="1100"/>
              <a:buNone/>
              <a:defRPr sz="1100">
                <a:solidFill>
                  <a:srgbClr val="FFFFFF"/>
                </a:solidFill>
              </a:defRPr>
            </a:lvl6pPr>
            <a:lvl7pPr lvl="6" rtl="0" algn="r">
              <a:lnSpc>
                <a:spcPct val="100000"/>
              </a:lnSpc>
              <a:spcBef>
                <a:spcPts val="0"/>
              </a:spcBef>
              <a:spcAft>
                <a:spcPts val="0"/>
              </a:spcAft>
              <a:buClr>
                <a:srgbClr val="FFFFFF"/>
              </a:buClr>
              <a:buSzPts val="1100"/>
              <a:buNone/>
              <a:defRPr sz="1100">
                <a:solidFill>
                  <a:srgbClr val="FFFFFF"/>
                </a:solidFill>
              </a:defRPr>
            </a:lvl7pPr>
            <a:lvl8pPr lvl="7" rtl="0" algn="r">
              <a:lnSpc>
                <a:spcPct val="100000"/>
              </a:lnSpc>
              <a:spcBef>
                <a:spcPts val="0"/>
              </a:spcBef>
              <a:spcAft>
                <a:spcPts val="0"/>
              </a:spcAft>
              <a:buClr>
                <a:srgbClr val="FFFFFF"/>
              </a:buClr>
              <a:buSzPts val="1100"/>
              <a:buNone/>
              <a:defRPr sz="1100">
                <a:solidFill>
                  <a:srgbClr val="FFFFFF"/>
                </a:solidFill>
              </a:defRPr>
            </a:lvl8pPr>
            <a:lvl9pPr lvl="8" rtl="0" algn="r">
              <a:lnSpc>
                <a:spcPct val="100000"/>
              </a:lnSpc>
              <a:spcBef>
                <a:spcPts val="0"/>
              </a:spcBef>
              <a:spcAft>
                <a:spcPts val="0"/>
              </a:spcAft>
              <a:buClr>
                <a:srgbClr val="FFFFFF"/>
              </a:buClr>
              <a:buSzPts val="1100"/>
              <a:buNone/>
              <a:defRPr sz="1100">
                <a:solidFill>
                  <a:srgbClr val="FFFFFF"/>
                </a:solidFill>
              </a:defRPr>
            </a:lvl9pPr>
          </a:lstStyle>
          <a:p/>
        </p:txBody>
      </p:sp>
      <p:sp>
        <p:nvSpPr>
          <p:cNvPr id="92" name="Google Shape;92;p15"/>
          <p:cNvSpPr txBox="1"/>
          <p:nvPr>
            <p:ph idx="4" type="subTitle"/>
          </p:nvPr>
        </p:nvSpPr>
        <p:spPr>
          <a:xfrm>
            <a:off x="1575500" y="3408302"/>
            <a:ext cx="1671600" cy="234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Clr>
                <a:srgbClr val="FFFFFF"/>
              </a:buClr>
              <a:buSzPts val="1100"/>
              <a:buNone/>
              <a:defRPr sz="1100">
                <a:solidFill>
                  <a:srgbClr val="FFFFFF"/>
                </a:solidFill>
              </a:defRPr>
            </a:lvl1pPr>
            <a:lvl2pPr lvl="1" rtl="0">
              <a:lnSpc>
                <a:spcPct val="100000"/>
              </a:lnSpc>
              <a:spcBef>
                <a:spcPts val="0"/>
              </a:spcBef>
              <a:spcAft>
                <a:spcPts val="0"/>
              </a:spcAft>
              <a:buClr>
                <a:srgbClr val="FFFFFF"/>
              </a:buClr>
              <a:buSzPts val="1100"/>
              <a:buNone/>
              <a:defRPr sz="1100">
                <a:solidFill>
                  <a:srgbClr val="FFFFFF"/>
                </a:solidFill>
              </a:defRPr>
            </a:lvl2pPr>
            <a:lvl3pPr lvl="2" rtl="0">
              <a:lnSpc>
                <a:spcPct val="100000"/>
              </a:lnSpc>
              <a:spcBef>
                <a:spcPts val="0"/>
              </a:spcBef>
              <a:spcAft>
                <a:spcPts val="0"/>
              </a:spcAft>
              <a:buClr>
                <a:srgbClr val="FFFFFF"/>
              </a:buClr>
              <a:buSzPts val="1100"/>
              <a:buNone/>
              <a:defRPr sz="1100">
                <a:solidFill>
                  <a:srgbClr val="FFFFFF"/>
                </a:solidFill>
              </a:defRPr>
            </a:lvl3pPr>
            <a:lvl4pPr lvl="3" rtl="0">
              <a:lnSpc>
                <a:spcPct val="100000"/>
              </a:lnSpc>
              <a:spcBef>
                <a:spcPts val="0"/>
              </a:spcBef>
              <a:spcAft>
                <a:spcPts val="0"/>
              </a:spcAft>
              <a:buClr>
                <a:srgbClr val="FFFFFF"/>
              </a:buClr>
              <a:buSzPts val="1100"/>
              <a:buNone/>
              <a:defRPr sz="1100">
                <a:solidFill>
                  <a:srgbClr val="FFFFFF"/>
                </a:solidFill>
              </a:defRPr>
            </a:lvl4pPr>
            <a:lvl5pPr lvl="4" rtl="0">
              <a:lnSpc>
                <a:spcPct val="100000"/>
              </a:lnSpc>
              <a:spcBef>
                <a:spcPts val="0"/>
              </a:spcBef>
              <a:spcAft>
                <a:spcPts val="0"/>
              </a:spcAft>
              <a:buClr>
                <a:srgbClr val="FFFFFF"/>
              </a:buClr>
              <a:buSzPts val="1100"/>
              <a:buNone/>
              <a:defRPr sz="1100">
                <a:solidFill>
                  <a:srgbClr val="FFFFFF"/>
                </a:solidFill>
              </a:defRPr>
            </a:lvl5pPr>
            <a:lvl6pPr lvl="5" rtl="0">
              <a:lnSpc>
                <a:spcPct val="100000"/>
              </a:lnSpc>
              <a:spcBef>
                <a:spcPts val="0"/>
              </a:spcBef>
              <a:spcAft>
                <a:spcPts val="0"/>
              </a:spcAft>
              <a:buClr>
                <a:srgbClr val="FFFFFF"/>
              </a:buClr>
              <a:buSzPts val="1100"/>
              <a:buNone/>
              <a:defRPr sz="1100">
                <a:solidFill>
                  <a:srgbClr val="FFFFFF"/>
                </a:solidFill>
              </a:defRPr>
            </a:lvl6pPr>
            <a:lvl7pPr lvl="6" rtl="0">
              <a:lnSpc>
                <a:spcPct val="100000"/>
              </a:lnSpc>
              <a:spcBef>
                <a:spcPts val="0"/>
              </a:spcBef>
              <a:spcAft>
                <a:spcPts val="0"/>
              </a:spcAft>
              <a:buClr>
                <a:srgbClr val="FFFFFF"/>
              </a:buClr>
              <a:buSzPts val="1100"/>
              <a:buNone/>
              <a:defRPr sz="1100">
                <a:solidFill>
                  <a:srgbClr val="FFFFFF"/>
                </a:solidFill>
              </a:defRPr>
            </a:lvl7pPr>
            <a:lvl8pPr lvl="7" rtl="0">
              <a:lnSpc>
                <a:spcPct val="100000"/>
              </a:lnSpc>
              <a:spcBef>
                <a:spcPts val="0"/>
              </a:spcBef>
              <a:spcAft>
                <a:spcPts val="0"/>
              </a:spcAft>
              <a:buClr>
                <a:srgbClr val="FFFFFF"/>
              </a:buClr>
              <a:buSzPts val="1100"/>
              <a:buNone/>
              <a:defRPr sz="1100">
                <a:solidFill>
                  <a:srgbClr val="FFFFFF"/>
                </a:solidFill>
              </a:defRPr>
            </a:lvl8pPr>
            <a:lvl9pPr lvl="8" rtl="0">
              <a:lnSpc>
                <a:spcPct val="100000"/>
              </a:lnSpc>
              <a:spcBef>
                <a:spcPts val="0"/>
              </a:spcBef>
              <a:spcAft>
                <a:spcPts val="0"/>
              </a:spcAft>
              <a:buClr>
                <a:srgbClr val="FFFFFF"/>
              </a:buClr>
              <a:buSzPts val="1100"/>
              <a:buNone/>
              <a:defRPr sz="1100">
                <a:solidFill>
                  <a:srgbClr val="FFFFFF"/>
                </a:solidFill>
              </a:defRPr>
            </a:lvl9pPr>
          </a:lstStyle>
          <a:p/>
        </p:txBody>
      </p:sp>
      <p:sp>
        <p:nvSpPr>
          <p:cNvPr id="93" name="Google Shape;93;p15"/>
          <p:cNvSpPr txBox="1"/>
          <p:nvPr>
            <p:ph idx="5" type="subTitle"/>
          </p:nvPr>
        </p:nvSpPr>
        <p:spPr>
          <a:xfrm>
            <a:off x="5896900" y="3408302"/>
            <a:ext cx="1671600" cy="2343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Clr>
                <a:srgbClr val="FFFFFF"/>
              </a:buClr>
              <a:buSzPts val="1100"/>
              <a:buNone/>
              <a:defRPr sz="1100">
                <a:solidFill>
                  <a:srgbClr val="FFFFFF"/>
                </a:solidFill>
              </a:defRPr>
            </a:lvl1pPr>
            <a:lvl2pPr lvl="1" rtl="0" algn="r">
              <a:lnSpc>
                <a:spcPct val="100000"/>
              </a:lnSpc>
              <a:spcBef>
                <a:spcPts val="0"/>
              </a:spcBef>
              <a:spcAft>
                <a:spcPts val="0"/>
              </a:spcAft>
              <a:buClr>
                <a:srgbClr val="FFFFFF"/>
              </a:buClr>
              <a:buSzPts val="1100"/>
              <a:buNone/>
              <a:defRPr sz="1100">
                <a:solidFill>
                  <a:srgbClr val="FFFFFF"/>
                </a:solidFill>
              </a:defRPr>
            </a:lvl2pPr>
            <a:lvl3pPr lvl="2" rtl="0" algn="r">
              <a:lnSpc>
                <a:spcPct val="100000"/>
              </a:lnSpc>
              <a:spcBef>
                <a:spcPts val="0"/>
              </a:spcBef>
              <a:spcAft>
                <a:spcPts val="0"/>
              </a:spcAft>
              <a:buClr>
                <a:srgbClr val="FFFFFF"/>
              </a:buClr>
              <a:buSzPts val="1100"/>
              <a:buNone/>
              <a:defRPr sz="1100">
                <a:solidFill>
                  <a:srgbClr val="FFFFFF"/>
                </a:solidFill>
              </a:defRPr>
            </a:lvl3pPr>
            <a:lvl4pPr lvl="3" rtl="0" algn="r">
              <a:lnSpc>
                <a:spcPct val="100000"/>
              </a:lnSpc>
              <a:spcBef>
                <a:spcPts val="0"/>
              </a:spcBef>
              <a:spcAft>
                <a:spcPts val="0"/>
              </a:spcAft>
              <a:buClr>
                <a:srgbClr val="FFFFFF"/>
              </a:buClr>
              <a:buSzPts val="1100"/>
              <a:buNone/>
              <a:defRPr sz="1100">
                <a:solidFill>
                  <a:srgbClr val="FFFFFF"/>
                </a:solidFill>
              </a:defRPr>
            </a:lvl4pPr>
            <a:lvl5pPr lvl="4" rtl="0" algn="r">
              <a:lnSpc>
                <a:spcPct val="100000"/>
              </a:lnSpc>
              <a:spcBef>
                <a:spcPts val="0"/>
              </a:spcBef>
              <a:spcAft>
                <a:spcPts val="0"/>
              </a:spcAft>
              <a:buClr>
                <a:srgbClr val="FFFFFF"/>
              </a:buClr>
              <a:buSzPts val="1100"/>
              <a:buNone/>
              <a:defRPr sz="1100">
                <a:solidFill>
                  <a:srgbClr val="FFFFFF"/>
                </a:solidFill>
              </a:defRPr>
            </a:lvl5pPr>
            <a:lvl6pPr lvl="5" rtl="0" algn="r">
              <a:lnSpc>
                <a:spcPct val="100000"/>
              </a:lnSpc>
              <a:spcBef>
                <a:spcPts val="0"/>
              </a:spcBef>
              <a:spcAft>
                <a:spcPts val="0"/>
              </a:spcAft>
              <a:buClr>
                <a:srgbClr val="FFFFFF"/>
              </a:buClr>
              <a:buSzPts val="1100"/>
              <a:buNone/>
              <a:defRPr sz="1100">
                <a:solidFill>
                  <a:srgbClr val="FFFFFF"/>
                </a:solidFill>
              </a:defRPr>
            </a:lvl6pPr>
            <a:lvl7pPr lvl="6" rtl="0" algn="r">
              <a:lnSpc>
                <a:spcPct val="100000"/>
              </a:lnSpc>
              <a:spcBef>
                <a:spcPts val="0"/>
              </a:spcBef>
              <a:spcAft>
                <a:spcPts val="0"/>
              </a:spcAft>
              <a:buClr>
                <a:srgbClr val="FFFFFF"/>
              </a:buClr>
              <a:buSzPts val="1100"/>
              <a:buNone/>
              <a:defRPr sz="1100">
                <a:solidFill>
                  <a:srgbClr val="FFFFFF"/>
                </a:solidFill>
              </a:defRPr>
            </a:lvl7pPr>
            <a:lvl8pPr lvl="7" rtl="0" algn="r">
              <a:lnSpc>
                <a:spcPct val="100000"/>
              </a:lnSpc>
              <a:spcBef>
                <a:spcPts val="0"/>
              </a:spcBef>
              <a:spcAft>
                <a:spcPts val="0"/>
              </a:spcAft>
              <a:buClr>
                <a:srgbClr val="FFFFFF"/>
              </a:buClr>
              <a:buSzPts val="1100"/>
              <a:buNone/>
              <a:defRPr sz="1100">
                <a:solidFill>
                  <a:srgbClr val="FFFFFF"/>
                </a:solidFill>
              </a:defRPr>
            </a:lvl8pPr>
            <a:lvl9pPr lvl="8" rtl="0" algn="r">
              <a:lnSpc>
                <a:spcPct val="100000"/>
              </a:lnSpc>
              <a:spcBef>
                <a:spcPts val="0"/>
              </a:spcBef>
              <a:spcAft>
                <a:spcPts val="0"/>
              </a:spcAft>
              <a:buClr>
                <a:srgbClr val="FFFFFF"/>
              </a:buClr>
              <a:buSzPts val="1100"/>
              <a:buNone/>
              <a:defRPr sz="1100">
                <a:solidFill>
                  <a:srgbClr val="FFFFFF"/>
                </a:solidFill>
              </a:defRPr>
            </a:lvl9pPr>
          </a:lstStyle>
          <a:p/>
        </p:txBody>
      </p:sp>
      <p:sp>
        <p:nvSpPr>
          <p:cNvPr id="94" name="Google Shape;94;p15"/>
          <p:cNvSpPr txBox="1"/>
          <p:nvPr>
            <p:ph idx="6"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1">
  <p:cSld name="CUSTOM_4_1_1_1_1_1">
    <p:bg>
      <p:bgPr>
        <a:solidFill>
          <a:srgbClr val="F3F3F3"/>
        </a:solidFill>
      </p:bgPr>
    </p:bg>
    <p:spTree>
      <p:nvGrpSpPr>
        <p:cNvPr id="95" name="Shape 95"/>
        <p:cNvGrpSpPr/>
        <p:nvPr/>
      </p:nvGrpSpPr>
      <p:grpSpPr>
        <a:xfrm>
          <a:off x="0" y="0"/>
          <a:ext cx="0" cy="0"/>
          <a:chOff x="0" y="0"/>
          <a:chExt cx="0" cy="0"/>
        </a:xfrm>
      </p:grpSpPr>
      <p:sp>
        <p:nvSpPr>
          <p:cNvPr id="96" name="Google Shape;96;p16"/>
          <p:cNvSpPr/>
          <p:nvPr/>
        </p:nvSpPr>
        <p:spPr>
          <a:xfrm flipH="1" rot="5400000">
            <a:off x="3280600" y="-3299650"/>
            <a:ext cx="2572200" cy="91716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6"/>
          <p:cNvSpPr txBox="1"/>
          <p:nvPr>
            <p:ph type="ctrTitle"/>
          </p:nvPr>
        </p:nvSpPr>
        <p:spPr>
          <a:xfrm>
            <a:off x="568520" y="3360550"/>
            <a:ext cx="2384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98" name="Google Shape;98;p16"/>
          <p:cNvSpPr txBox="1"/>
          <p:nvPr>
            <p:ph idx="1" type="subTitle"/>
          </p:nvPr>
        </p:nvSpPr>
        <p:spPr>
          <a:xfrm>
            <a:off x="568520" y="3821994"/>
            <a:ext cx="23847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99" name="Google Shape;99;p16"/>
          <p:cNvSpPr txBox="1"/>
          <p:nvPr>
            <p:ph idx="2"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100" name="Google Shape;100;p16"/>
          <p:cNvSpPr txBox="1"/>
          <p:nvPr>
            <p:ph idx="3" type="ctrTitle"/>
          </p:nvPr>
        </p:nvSpPr>
        <p:spPr>
          <a:xfrm>
            <a:off x="3379645" y="3360550"/>
            <a:ext cx="2384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101" name="Google Shape;101;p16"/>
          <p:cNvSpPr txBox="1"/>
          <p:nvPr>
            <p:ph idx="4" type="subTitle"/>
          </p:nvPr>
        </p:nvSpPr>
        <p:spPr>
          <a:xfrm>
            <a:off x="3379645" y="3821994"/>
            <a:ext cx="23847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2" name="Google Shape;102;p16"/>
          <p:cNvSpPr txBox="1"/>
          <p:nvPr>
            <p:ph idx="5" type="ctrTitle"/>
          </p:nvPr>
        </p:nvSpPr>
        <p:spPr>
          <a:xfrm>
            <a:off x="6190770" y="3360550"/>
            <a:ext cx="2384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103" name="Google Shape;103;p16"/>
          <p:cNvSpPr txBox="1"/>
          <p:nvPr>
            <p:ph idx="6" type="subTitle"/>
          </p:nvPr>
        </p:nvSpPr>
        <p:spPr>
          <a:xfrm>
            <a:off x="6190770" y="3821994"/>
            <a:ext cx="23847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3">
  <p:cSld name="CUSTOM_4_1_1_1_1_1_2">
    <p:bg>
      <p:bgPr>
        <a:solidFill>
          <a:srgbClr val="F3F3F3"/>
        </a:solidFill>
      </p:bgPr>
    </p:bg>
    <p:spTree>
      <p:nvGrpSpPr>
        <p:cNvPr id="104" name="Shape 104"/>
        <p:cNvGrpSpPr/>
        <p:nvPr/>
      </p:nvGrpSpPr>
      <p:grpSpPr>
        <a:xfrm>
          <a:off x="0" y="0"/>
          <a:ext cx="0" cy="0"/>
          <a:chOff x="0" y="0"/>
          <a:chExt cx="0" cy="0"/>
        </a:xfrm>
      </p:grpSpPr>
      <p:sp>
        <p:nvSpPr>
          <p:cNvPr id="105" name="Google Shape;105;p17"/>
          <p:cNvSpPr/>
          <p:nvPr/>
        </p:nvSpPr>
        <p:spPr>
          <a:xfrm flipH="1" rot="5400000">
            <a:off x="3280600" y="-3299650"/>
            <a:ext cx="2572200" cy="91716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7"/>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107" name="Google Shape;107;p17"/>
          <p:cNvSpPr txBox="1"/>
          <p:nvPr>
            <p:ph idx="2" type="ctrTitle"/>
          </p:nvPr>
        </p:nvSpPr>
        <p:spPr>
          <a:xfrm>
            <a:off x="1310945" y="2906150"/>
            <a:ext cx="2384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108" name="Google Shape;108;p17"/>
          <p:cNvSpPr txBox="1"/>
          <p:nvPr>
            <p:ph idx="1" type="subTitle"/>
          </p:nvPr>
        </p:nvSpPr>
        <p:spPr>
          <a:xfrm>
            <a:off x="1310945" y="3367594"/>
            <a:ext cx="23847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9" name="Google Shape;109;p17"/>
          <p:cNvSpPr txBox="1"/>
          <p:nvPr>
            <p:ph idx="3" type="ctrTitle"/>
          </p:nvPr>
        </p:nvSpPr>
        <p:spPr>
          <a:xfrm>
            <a:off x="5448332" y="2906150"/>
            <a:ext cx="2384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110" name="Google Shape;110;p17"/>
          <p:cNvSpPr txBox="1"/>
          <p:nvPr>
            <p:ph idx="4" type="subTitle"/>
          </p:nvPr>
        </p:nvSpPr>
        <p:spPr>
          <a:xfrm>
            <a:off x="5448332" y="3367594"/>
            <a:ext cx="23847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4_1_1_1_1_1_1">
    <p:bg>
      <p:bgPr>
        <a:solidFill>
          <a:srgbClr val="F3F3F3"/>
        </a:solidFill>
      </p:bgPr>
    </p:bg>
    <p:spTree>
      <p:nvGrpSpPr>
        <p:cNvPr id="111" name="Shape 111"/>
        <p:cNvGrpSpPr/>
        <p:nvPr/>
      </p:nvGrpSpPr>
      <p:grpSpPr>
        <a:xfrm>
          <a:off x="0" y="0"/>
          <a:ext cx="0" cy="0"/>
          <a:chOff x="0" y="0"/>
          <a:chExt cx="0" cy="0"/>
        </a:xfrm>
      </p:grpSpPr>
      <p:sp>
        <p:nvSpPr>
          <p:cNvPr id="112" name="Google Shape;112;p18"/>
          <p:cNvSpPr/>
          <p:nvPr/>
        </p:nvSpPr>
        <p:spPr>
          <a:xfrm flipH="1" rot="5400000">
            <a:off x="3858250" y="-122175"/>
            <a:ext cx="1398900" cy="91896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8"/>
          <p:cNvSpPr txBox="1"/>
          <p:nvPr>
            <p:ph type="ctrTitle"/>
          </p:nvPr>
        </p:nvSpPr>
        <p:spPr>
          <a:xfrm>
            <a:off x="568520" y="3104425"/>
            <a:ext cx="2384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114" name="Google Shape;114;p18"/>
          <p:cNvSpPr txBox="1"/>
          <p:nvPr>
            <p:ph idx="1" type="subTitle"/>
          </p:nvPr>
        </p:nvSpPr>
        <p:spPr>
          <a:xfrm>
            <a:off x="782824" y="3857550"/>
            <a:ext cx="19560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15" name="Google Shape;115;p18"/>
          <p:cNvSpPr txBox="1"/>
          <p:nvPr>
            <p:ph idx="2"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116" name="Google Shape;116;p18"/>
          <p:cNvSpPr txBox="1"/>
          <p:nvPr>
            <p:ph idx="3" type="ctrTitle"/>
          </p:nvPr>
        </p:nvSpPr>
        <p:spPr>
          <a:xfrm>
            <a:off x="3379645" y="3104425"/>
            <a:ext cx="2384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117" name="Google Shape;117;p18"/>
          <p:cNvSpPr txBox="1"/>
          <p:nvPr>
            <p:ph idx="4" type="subTitle"/>
          </p:nvPr>
        </p:nvSpPr>
        <p:spPr>
          <a:xfrm>
            <a:off x="3593999" y="3857550"/>
            <a:ext cx="19560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18" name="Google Shape;118;p18"/>
          <p:cNvSpPr txBox="1"/>
          <p:nvPr>
            <p:ph idx="5" type="ctrTitle"/>
          </p:nvPr>
        </p:nvSpPr>
        <p:spPr>
          <a:xfrm>
            <a:off x="6190770" y="3104425"/>
            <a:ext cx="2384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b="1" sz="1400"/>
            </a:lvl1pPr>
            <a:lvl2pPr lvl="1" rtl="0" algn="ctr">
              <a:spcBef>
                <a:spcPts val="0"/>
              </a:spcBef>
              <a:spcAft>
                <a:spcPts val="0"/>
              </a:spcAft>
              <a:buSzPts val="1800"/>
              <a:buNone/>
              <a:defRPr b="1" sz="1800"/>
            </a:lvl2pPr>
            <a:lvl3pPr lvl="2" rtl="0" algn="ctr">
              <a:spcBef>
                <a:spcPts val="0"/>
              </a:spcBef>
              <a:spcAft>
                <a:spcPts val="0"/>
              </a:spcAft>
              <a:buSzPts val="1800"/>
              <a:buNone/>
              <a:defRPr b="1" sz="1800"/>
            </a:lvl3pPr>
            <a:lvl4pPr lvl="3" rtl="0" algn="ctr">
              <a:spcBef>
                <a:spcPts val="0"/>
              </a:spcBef>
              <a:spcAft>
                <a:spcPts val="0"/>
              </a:spcAft>
              <a:buSzPts val="1800"/>
              <a:buNone/>
              <a:defRPr b="1" sz="1800"/>
            </a:lvl4pPr>
            <a:lvl5pPr lvl="4" rtl="0" algn="ctr">
              <a:spcBef>
                <a:spcPts val="0"/>
              </a:spcBef>
              <a:spcAft>
                <a:spcPts val="0"/>
              </a:spcAft>
              <a:buSzPts val="1800"/>
              <a:buNone/>
              <a:defRPr b="1" sz="1800"/>
            </a:lvl5pPr>
            <a:lvl6pPr lvl="5" rtl="0" algn="ctr">
              <a:spcBef>
                <a:spcPts val="0"/>
              </a:spcBef>
              <a:spcAft>
                <a:spcPts val="0"/>
              </a:spcAft>
              <a:buSzPts val="1800"/>
              <a:buNone/>
              <a:defRPr b="1" sz="1800"/>
            </a:lvl6pPr>
            <a:lvl7pPr lvl="6" rtl="0" algn="ctr">
              <a:spcBef>
                <a:spcPts val="0"/>
              </a:spcBef>
              <a:spcAft>
                <a:spcPts val="0"/>
              </a:spcAft>
              <a:buSzPts val="1800"/>
              <a:buNone/>
              <a:defRPr b="1" sz="1800"/>
            </a:lvl7pPr>
            <a:lvl8pPr lvl="7" rtl="0" algn="ctr">
              <a:spcBef>
                <a:spcPts val="0"/>
              </a:spcBef>
              <a:spcAft>
                <a:spcPts val="0"/>
              </a:spcAft>
              <a:buSzPts val="1800"/>
              <a:buNone/>
              <a:defRPr b="1" sz="1800"/>
            </a:lvl8pPr>
            <a:lvl9pPr lvl="8" rtl="0" algn="ctr">
              <a:spcBef>
                <a:spcPts val="0"/>
              </a:spcBef>
              <a:spcAft>
                <a:spcPts val="0"/>
              </a:spcAft>
              <a:buSzPts val="1800"/>
              <a:buNone/>
              <a:defRPr b="1" sz="1800"/>
            </a:lvl9pPr>
          </a:lstStyle>
          <a:p/>
        </p:txBody>
      </p:sp>
      <p:sp>
        <p:nvSpPr>
          <p:cNvPr id="119" name="Google Shape;119;p18"/>
          <p:cNvSpPr txBox="1"/>
          <p:nvPr>
            <p:ph idx="6" type="subTitle"/>
          </p:nvPr>
        </p:nvSpPr>
        <p:spPr>
          <a:xfrm>
            <a:off x="6405124" y="3857550"/>
            <a:ext cx="1956000" cy="36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CUSTOM_2_1_1">
    <p:bg>
      <p:bgPr>
        <a:solidFill>
          <a:srgbClr val="F3F3F3"/>
        </a:solidFill>
      </p:bgPr>
    </p:bg>
    <p:spTree>
      <p:nvGrpSpPr>
        <p:cNvPr id="120" name="Shape 120"/>
        <p:cNvGrpSpPr/>
        <p:nvPr/>
      </p:nvGrpSpPr>
      <p:grpSpPr>
        <a:xfrm>
          <a:off x="0" y="0"/>
          <a:ext cx="0" cy="0"/>
          <a:chOff x="0" y="0"/>
          <a:chExt cx="0" cy="0"/>
        </a:xfrm>
      </p:grpSpPr>
      <p:sp>
        <p:nvSpPr>
          <p:cNvPr id="121" name="Google Shape;121;p19"/>
          <p:cNvSpPr/>
          <p:nvPr/>
        </p:nvSpPr>
        <p:spPr>
          <a:xfrm flipH="1" rot="5400000">
            <a:off x="3858250" y="-3894700"/>
            <a:ext cx="1398900" cy="91896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9"/>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3">
  <p:cSld name="CUSTOM_2_1_1_3">
    <p:bg>
      <p:bgPr>
        <a:solidFill>
          <a:srgbClr val="F3F3F3"/>
        </a:solidFill>
      </p:bgPr>
    </p:bg>
    <p:spTree>
      <p:nvGrpSpPr>
        <p:cNvPr id="123" name="Shape 123"/>
        <p:cNvGrpSpPr/>
        <p:nvPr/>
      </p:nvGrpSpPr>
      <p:grpSpPr>
        <a:xfrm>
          <a:off x="0" y="0"/>
          <a:ext cx="0" cy="0"/>
          <a:chOff x="0" y="0"/>
          <a:chExt cx="0" cy="0"/>
        </a:xfrm>
      </p:grpSpPr>
      <p:sp>
        <p:nvSpPr>
          <p:cNvPr id="124" name="Google Shape;124;p20"/>
          <p:cNvSpPr/>
          <p:nvPr/>
        </p:nvSpPr>
        <p:spPr>
          <a:xfrm flipH="1" rot="5400000">
            <a:off x="3858250" y="-3894700"/>
            <a:ext cx="1398900" cy="91896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0"/>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126" name="Google Shape;126;p20"/>
          <p:cNvSpPr txBox="1"/>
          <p:nvPr>
            <p:ph idx="1" type="subTitle"/>
          </p:nvPr>
        </p:nvSpPr>
        <p:spPr>
          <a:xfrm>
            <a:off x="1117982" y="2731978"/>
            <a:ext cx="1671600" cy="62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27" name="Google Shape;127;p20"/>
          <p:cNvSpPr txBox="1"/>
          <p:nvPr>
            <p:ph idx="2" type="ctrTitle"/>
          </p:nvPr>
        </p:nvSpPr>
        <p:spPr>
          <a:xfrm>
            <a:off x="1117990" y="2263370"/>
            <a:ext cx="1671600" cy="234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1" sz="2400"/>
            </a:lvl1pPr>
            <a:lvl2pPr lvl="1" rtl="0" algn="ctr">
              <a:spcBef>
                <a:spcPts val="0"/>
              </a:spcBef>
              <a:spcAft>
                <a:spcPts val="0"/>
              </a:spcAft>
              <a:buSzPts val="2400"/>
              <a:buNone/>
              <a:defRPr b="1" sz="2400"/>
            </a:lvl2pPr>
            <a:lvl3pPr lvl="2" rtl="0" algn="ctr">
              <a:spcBef>
                <a:spcPts val="0"/>
              </a:spcBef>
              <a:spcAft>
                <a:spcPts val="0"/>
              </a:spcAft>
              <a:buSzPts val="2400"/>
              <a:buNone/>
              <a:defRPr b="1" sz="2400"/>
            </a:lvl3pPr>
            <a:lvl4pPr lvl="3" rtl="0" algn="ctr">
              <a:spcBef>
                <a:spcPts val="0"/>
              </a:spcBef>
              <a:spcAft>
                <a:spcPts val="0"/>
              </a:spcAft>
              <a:buSzPts val="2400"/>
              <a:buNone/>
              <a:defRPr b="1" sz="2400"/>
            </a:lvl4pPr>
            <a:lvl5pPr lvl="4" rtl="0" algn="ctr">
              <a:spcBef>
                <a:spcPts val="0"/>
              </a:spcBef>
              <a:spcAft>
                <a:spcPts val="0"/>
              </a:spcAft>
              <a:buSzPts val="2400"/>
              <a:buNone/>
              <a:defRPr b="1" sz="2400"/>
            </a:lvl5pPr>
            <a:lvl6pPr lvl="5" rtl="0" algn="ctr">
              <a:spcBef>
                <a:spcPts val="0"/>
              </a:spcBef>
              <a:spcAft>
                <a:spcPts val="0"/>
              </a:spcAft>
              <a:buSzPts val="2400"/>
              <a:buNone/>
              <a:defRPr b="1" sz="2400"/>
            </a:lvl6pPr>
            <a:lvl7pPr lvl="6" rtl="0" algn="ctr">
              <a:spcBef>
                <a:spcPts val="0"/>
              </a:spcBef>
              <a:spcAft>
                <a:spcPts val="0"/>
              </a:spcAft>
              <a:buSzPts val="2400"/>
              <a:buNone/>
              <a:defRPr b="1" sz="2400"/>
            </a:lvl7pPr>
            <a:lvl8pPr lvl="7" rtl="0" algn="ctr">
              <a:spcBef>
                <a:spcPts val="0"/>
              </a:spcBef>
              <a:spcAft>
                <a:spcPts val="0"/>
              </a:spcAft>
              <a:buSzPts val="2400"/>
              <a:buNone/>
              <a:defRPr b="1" sz="2400"/>
            </a:lvl8pPr>
            <a:lvl9pPr lvl="8" rtl="0" algn="ctr">
              <a:spcBef>
                <a:spcPts val="0"/>
              </a:spcBef>
              <a:spcAft>
                <a:spcPts val="0"/>
              </a:spcAft>
              <a:buSzPts val="2400"/>
              <a:buNone/>
              <a:defRPr b="1" sz="2400"/>
            </a:lvl9pPr>
          </a:lstStyle>
          <a:p/>
        </p:txBody>
      </p:sp>
      <p:sp>
        <p:nvSpPr>
          <p:cNvPr id="128" name="Google Shape;128;p20"/>
          <p:cNvSpPr txBox="1"/>
          <p:nvPr>
            <p:ph idx="3" type="subTitle"/>
          </p:nvPr>
        </p:nvSpPr>
        <p:spPr>
          <a:xfrm>
            <a:off x="921870" y="2497675"/>
            <a:ext cx="2064000" cy="234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29" name="Google Shape;129;p20"/>
          <p:cNvSpPr txBox="1"/>
          <p:nvPr>
            <p:ph idx="4" type="subTitle"/>
          </p:nvPr>
        </p:nvSpPr>
        <p:spPr>
          <a:xfrm>
            <a:off x="3733932" y="2731978"/>
            <a:ext cx="1671600" cy="62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30" name="Google Shape;130;p20"/>
          <p:cNvSpPr txBox="1"/>
          <p:nvPr>
            <p:ph idx="5" type="ctrTitle"/>
          </p:nvPr>
        </p:nvSpPr>
        <p:spPr>
          <a:xfrm>
            <a:off x="3733940" y="2263370"/>
            <a:ext cx="1671600" cy="234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1" sz="2400"/>
            </a:lvl1pPr>
            <a:lvl2pPr lvl="1" rtl="0" algn="ctr">
              <a:spcBef>
                <a:spcPts val="0"/>
              </a:spcBef>
              <a:spcAft>
                <a:spcPts val="0"/>
              </a:spcAft>
              <a:buSzPts val="2400"/>
              <a:buNone/>
              <a:defRPr b="1" sz="2400"/>
            </a:lvl2pPr>
            <a:lvl3pPr lvl="2" rtl="0" algn="ctr">
              <a:spcBef>
                <a:spcPts val="0"/>
              </a:spcBef>
              <a:spcAft>
                <a:spcPts val="0"/>
              </a:spcAft>
              <a:buSzPts val="2400"/>
              <a:buNone/>
              <a:defRPr b="1" sz="2400"/>
            </a:lvl3pPr>
            <a:lvl4pPr lvl="3" rtl="0" algn="ctr">
              <a:spcBef>
                <a:spcPts val="0"/>
              </a:spcBef>
              <a:spcAft>
                <a:spcPts val="0"/>
              </a:spcAft>
              <a:buSzPts val="2400"/>
              <a:buNone/>
              <a:defRPr b="1" sz="2400"/>
            </a:lvl4pPr>
            <a:lvl5pPr lvl="4" rtl="0" algn="ctr">
              <a:spcBef>
                <a:spcPts val="0"/>
              </a:spcBef>
              <a:spcAft>
                <a:spcPts val="0"/>
              </a:spcAft>
              <a:buSzPts val="2400"/>
              <a:buNone/>
              <a:defRPr b="1" sz="2400"/>
            </a:lvl5pPr>
            <a:lvl6pPr lvl="5" rtl="0" algn="ctr">
              <a:spcBef>
                <a:spcPts val="0"/>
              </a:spcBef>
              <a:spcAft>
                <a:spcPts val="0"/>
              </a:spcAft>
              <a:buSzPts val="2400"/>
              <a:buNone/>
              <a:defRPr b="1" sz="2400"/>
            </a:lvl6pPr>
            <a:lvl7pPr lvl="6" rtl="0" algn="ctr">
              <a:spcBef>
                <a:spcPts val="0"/>
              </a:spcBef>
              <a:spcAft>
                <a:spcPts val="0"/>
              </a:spcAft>
              <a:buSzPts val="2400"/>
              <a:buNone/>
              <a:defRPr b="1" sz="2400"/>
            </a:lvl7pPr>
            <a:lvl8pPr lvl="7" rtl="0" algn="ctr">
              <a:spcBef>
                <a:spcPts val="0"/>
              </a:spcBef>
              <a:spcAft>
                <a:spcPts val="0"/>
              </a:spcAft>
              <a:buSzPts val="2400"/>
              <a:buNone/>
              <a:defRPr b="1" sz="2400"/>
            </a:lvl8pPr>
            <a:lvl9pPr lvl="8" rtl="0" algn="ctr">
              <a:spcBef>
                <a:spcPts val="0"/>
              </a:spcBef>
              <a:spcAft>
                <a:spcPts val="0"/>
              </a:spcAft>
              <a:buSzPts val="2400"/>
              <a:buNone/>
              <a:defRPr b="1" sz="2400"/>
            </a:lvl9pPr>
          </a:lstStyle>
          <a:p/>
        </p:txBody>
      </p:sp>
      <p:sp>
        <p:nvSpPr>
          <p:cNvPr id="131" name="Google Shape;131;p20"/>
          <p:cNvSpPr txBox="1"/>
          <p:nvPr>
            <p:ph idx="6" type="subTitle"/>
          </p:nvPr>
        </p:nvSpPr>
        <p:spPr>
          <a:xfrm>
            <a:off x="3537820" y="2497675"/>
            <a:ext cx="2064000" cy="234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32" name="Google Shape;132;p20"/>
          <p:cNvSpPr txBox="1"/>
          <p:nvPr>
            <p:ph idx="7" type="subTitle"/>
          </p:nvPr>
        </p:nvSpPr>
        <p:spPr>
          <a:xfrm>
            <a:off x="6354243" y="2731978"/>
            <a:ext cx="1671600" cy="62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33" name="Google Shape;133;p20"/>
          <p:cNvSpPr txBox="1"/>
          <p:nvPr>
            <p:ph idx="8" type="ctrTitle"/>
          </p:nvPr>
        </p:nvSpPr>
        <p:spPr>
          <a:xfrm>
            <a:off x="6354250" y="2263370"/>
            <a:ext cx="1671600" cy="234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b="1" sz="2400"/>
            </a:lvl1pPr>
            <a:lvl2pPr lvl="1" rtl="0" algn="ctr">
              <a:spcBef>
                <a:spcPts val="0"/>
              </a:spcBef>
              <a:spcAft>
                <a:spcPts val="0"/>
              </a:spcAft>
              <a:buSzPts val="2400"/>
              <a:buNone/>
              <a:defRPr b="1" sz="2400"/>
            </a:lvl2pPr>
            <a:lvl3pPr lvl="2" rtl="0" algn="ctr">
              <a:spcBef>
                <a:spcPts val="0"/>
              </a:spcBef>
              <a:spcAft>
                <a:spcPts val="0"/>
              </a:spcAft>
              <a:buSzPts val="2400"/>
              <a:buNone/>
              <a:defRPr b="1" sz="2400"/>
            </a:lvl3pPr>
            <a:lvl4pPr lvl="3" rtl="0" algn="ctr">
              <a:spcBef>
                <a:spcPts val="0"/>
              </a:spcBef>
              <a:spcAft>
                <a:spcPts val="0"/>
              </a:spcAft>
              <a:buSzPts val="2400"/>
              <a:buNone/>
              <a:defRPr b="1" sz="2400"/>
            </a:lvl4pPr>
            <a:lvl5pPr lvl="4" rtl="0" algn="ctr">
              <a:spcBef>
                <a:spcPts val="0"/>
              </a:spcBef>
              <a:spcAft>
                <a:spcPts val="0"/>
              </a:spcAft>
              <a:buSzPts val="2400"/>
              <a:buNone/>
              <a:defRPr b="1" sz="2400"/>
            </a:lvl5pPr>
            <a:lvl6pPr lvl="5" rtl="0" algn="ctr">
              <a:spcBef>
                <a:spcPts val="0"/>
              </a:spcBef>
              <a:spcAft>
                <a:spcPts val="0"/>
              </a:spcAft>
              <a:buSzPts val="2400"/>
              <a:buNone/>
              <a:defRPr b="1" sz="2400"/>
            </a:lvl6pPr>
            <a:lvl7pPr lvl="6" rtl="0" algn="ctr">
              <a:spcBef>
                <a:spcPts val="0"/>
              </a:spcBef>
              <a:spcAft>
                <a:spcPts val="0"/>
              </a:spcAft>
              <a:buSzPts val="2400"/>
              <a:buNone/>
              <a:defRPr b="1" sz="2400"/>
            </a:lvl7pPr>
            <a:lvl8pPr lvl="7" rtl="0" algn="ctr">
              <a:spcBef>
                <a:spcPts val="0"/>
              </a:spcBef>
              <a:spcAft>
                <a:spcPts val="0"/>
              </a:spcAft>
              <a:buSzPts val="2400"/>
              <a:buNone/>
              <a:defRPr b="1" sz="2400"/>
            </a:lvl8pPr>
            <a:lvl9pPr lvl="8" rtl="0" algn="ctr">
              <a:spcBef>
                <a:spcPts val="0"/>
              </a:spcBef>
              <a:spcAft>
                <a:spcPts val="0"/>
              </a:spcAft>
              <a:buSzPts val="2400"/>
              <a:buNone/>
              <a:defRPr b="1" sz="2400"/>
            </a:lvl9pPr>
          </a:lstStyle>
          <a:p/>
        </p:txBody>
      </p:sp>
      <p:sp>
        <p:nvSpPr>
          <p:cNvPr id="134" name="Google Shape;134;p20"/>
          <p:cNvSpPr txBox="1"/>
          <p:nvPr>
            <p:ph idx="9" type="subTitle"/>
          </p:nvPr>
        </p:nvSpPr>
        <p:spPr>
          <a:xfrm>
            <a:off x="6158130" y="2497675"/>
            <a:ext cx="2064000" cy="234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
  <p:cSld name="CUSTOM_1_1">
    <p:bg>
      <p:bgPr>
        <a:solidFill>
          <a:srgbClr val="F3F3F3"/>
        </a:solidFill>
      </p:bgPr>
    </p:bg>
    <p:spTree>
      <p:nvGrpSpPr>
        <p:cNvPr id="11" name="Shape 11"/>
        <p:cNvGrpSpPr/>
        <p:nvPr/>
      </p:nvGrpSpPr>
      <p:grpSpPr>
        <a:xfrm>
          <a:off x="0" y="0"/>
          <a:ext cx="0" cy="0"/>
          <a:chOff x="0" y="0"/>
          <a:chExt cx="0" cy="0"/>
        </a:xfrm>
      </p:grpSpPr>
      <p:sp>
        <p:nvSpPr>
          <p:cNvPr id="12" name="Google Shape;12;p3"/>
          <p:cNvSpPr txBox="1"/>
          <p:nvPr>
            <p:ph type="ctrTitle"/>
          </p:nvPr>
        </p:nvSpPr>
        <p:spPr>
          <a:xfrm>
            <a:off x="1491389" y="817675"/>
            <a:ext cx="2629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b="1" sz="1400"/>
            </a:lvl1pPr>
            <a:lvl2pPr lvl="1" rtl="0">
              <a:spcBef>
                <a:spcPts val="0"/>
              </a:spcBef>
              <a:spcAft>
                <a:spcPts val="0"/>
              </a:spcAft>
              <a:buSzPts val="1800"/>
              <a:buNone/>
              <a:defRPr b="1" sz="1800"/>
            </a:lvl2pPr>
            <a:lvl3pPr lvl="2" rtl="0">
              <a:spcBef>
                <a:spcPts val="0"/>
              </a:spcBef>
              <a:spcAft>
                <a:spcPts val="0"/>
              </a:spcAft>
              <a:buSzPts val="1800"/>
              <a:buNone/>
              <a:defRPr b="1" sz="1800"/>
            </a:lvl3pPr>
            <a:lvl4pPr lvl="3" rtl="0">
              <a:spcBef>
                <a:spcPts val="0"/>
              </a:spcBef>
              <a:spcAft>
                <a:spcPts val="0"/>
              </a:spcAft>
              <a:buSzPts val="1800"/>
              <a:buNone/>
              <a:defRPr b="1" sz="1800"/>
            </a:lvl4pPr>
            <a:lvl5pPr lvl="4" rtl="0">
              <a:spcBef>
                <a:spcPts val="0"/>
              </a:spcBef>
              <a:spcAft>
                <a:spcPts val="0"/>
              </a:spcAft>
              <a:buSzPts val="1800"/>
              <a:buNone/>
              <a:defRPr b="1" sz="1800"/>
            </a:lvl5pPr>
            <a:lvl6pPr lvl="5" rtl="0">
              <a:spcBef>
                <a:spcPts val="0"/>
              </a:spcBef>
              <a:spcAft>
                <a:spcPts val="0"/>
              </a:spcAft>
              <a:buSzPts val="1800"/>
              <a:buNone/>
              <a:defRPr b="1" sz="1800"/>
            </a:lvl6pPr>
            <a:lvl7pPr lvl="6" rtl="0">
              <a:spcBef>
                <a:spcPts val="0"/>
              </a:spcBef>
              <a:spcAft>
                <a:spcPts val="0"/>
              </a:spcAft>
              <a:buSzPts val="1800"/>
              <a:buNone/>
              <a:defRPr b="1" sz="1800"/>
            </a:lvl7pPr>
            <a:lvl8pPr lvl="7" rtl="0">
              <a:spcBef>
                <a:spcPts val="0"/>
              </a:spcBef>
              <a:spcAft>
                <a:spcPts val="0"/>
              </a:spcAft>
              <a:buSzPts val="1800"/>
              <a:buNone/>
              <a:defRPr b="1" sz="1800"/>
            </a:lvl8pPr>
            <a:lvl9pPr lvl="8" rtl="0">
              <a:spcBef>
                <a:spcPts val="0"/>
              </a:spcBef>
              <a:spcAft>
                <a:spcPts val="0"/>
              </a:spcAft>
              <a:buSzPts val="1800"/>
              <a:buNone/>
              <a:defRPr b="1" sz="1800"/>
            </a:lvl9pPr>
          </a:lstStyle>
          <a:p/>
        </p:txBody>
      </p:sp>
      <p:sp>
        <p:nvSpPr>
          <p:cNvPr id="13" name="Google Shape;13;p3"/>
          <p:cNvSpPr txBox="1"/>
          <p:nvPr>
            <p:ph idx="1" type="subTitle"/>
          </p:nvPr>
        </p:nvSpPr>
        <p:spPr>
          <a:xfrm>
            <a:off x="1491382" y="1279150"/>
            <a:ext cx="32430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4" name="Google Shape;14;p3"/>
          <p:cNvSpPr txBox="1"/>
          <p:nvPr>
            <p:ph idx="2" type="ctrTitle"/>
          </p:nvPr>
        </p:nvSpPr>
        <p:spPr>
          <a:xfrm>
            <a:off x="1491389" y="2999000"/>
            <a:ext cx="2629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b="1" sz="1400"/>
            </a:lvl1pPr>
            <a:lvl2pPr lvl="1" rtl="0">
              <a:spcBef>
                <a:spcPts val="0"/>
              </a:spcBef>
              <a:spcAft>
                <a:spcPts val="0"/>
              </a:spcAft>
              <a:buSzPts val="1800"/>
              <a:buNone/>
              <a:defRPr b="1" sz="1800"/>
            </a:lvl2pPr>
            <a:lvl3pPr lvl="2" rtl="0">
              <a:spcBef>
                <a:spcPts val="0"/>
              </a:spcBef>
              <a:spcAft>
                <a:spcPts val="0"/>
              </a:spcAft>
              <a:buSzPts val="1800"/>
              <a:buNone/>
              <a:defRPr b="1" sz="1800"/>
            </a:lvl3pPr>
            <a:lvl4pPr lvl="3" rtl="0">
              <a:spcBef>
                <a:spcPts val="0"/>
              </a:spcBef>
              <a:spcAft>
                <a:spcPts val="0"/>
              </a:spcAft>
              <a:buSzPts val="1800"/>
              <a:buNone/>
              <a:defRPr b="1" sz="1800"/>
            </a:lvl4pPr>
            <a:lvl5pPr lvl="4" rtl="0">
              <a:spcBef>
                <a:spcPts val="0"/>
              </a:spcBef>
              <a:spcAft>
                <a:spcPts val="0"/>
              </a:spcAft>
              <a:buSzPts val="1800"/>
              <a:buNone/>
              <a:defRPr b="1" sz="1800"/>
            </a:lvl5pPr>
            <a:lvl6pPr lvl="5" rtl="0">
              <a:spcBef>
                <a:spcPts val="0"/>
              </a:spcBef>
              <a:spcAft>
                <a:spcPts val="0"/>
              </a:spcAft>
              <a:buSzPts val="1800"/>
              <a:buNone/>
              <a:defRPr b="1" sz="1800"/>
            </a:lvl6pPr>
            <a:lvl7pPr lvl="6" rtl="0">
              <a:spcBef>
                <a:spcPts val="0"/>
              </a:spcBef>
              <a:spcAft>
                <a:spcPts val="0"/>
              </a:spcAft>
              <a:buSzPts val="1800"/>
              <a:buNone/>
              <a:defRPr b="1" sz="1800"/>
            </a:lvl7pPr>
            <a:lvl8pPr lvl="7" rtl="0">
              <a:spcBef>
                <a:spcPts val="0"/>
              </a:spcBef>
              <a:spcAft>
                <a:spcPts val="0"/>
              </a:spcAft>
              <a:buSzPts val="1800"/>
              <a:buNone/>
              <a:defRPr b="1" sz="1800"/>
            </a:lvl8pPr>
            <a:lvl9pPr lvl="8" rtl="0">
              <a:spcBef>
                <a:spcPts val="0"/>
              </a:spcBef>
              <a:spcAft>
                <a:spcPts val="0"/>
              </a:spcAft>
              <a:buSzPts val="1800"/>
              <a:buNone/>
              <a:defRPr b="1" sz="1800"/>
            </a:lvl9pPr>
          </a:lstStyle>
          <a:p/>
        </p:txBody>
      </p:sp>
      <p:sp>
        <p:nvSpPr>
          <p:cNvPr id="15" name="Google Shape;15;p3"/>
          <p:cNvSpPr txBox="1"/>
          <p:nvPr>
            <p:ph idx="3" type="subTitle"/>
          </p:nvPr>
        </p:nvSpPr>
        <p:spPr>
          <a:xfrm>
            <a:off x="1491382" y="3460475"/>
            <a:ext cx="32430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6" name="Google Shape;16;p3"/>
          <p:cNvSpPr txBox="1"/>
          <p:nvPr>
            <p:ph idx="4" type="ctrTitle"/>
          </p:nvPr>
        </p:nvSpPr>
        <p:spPr>
          <a:xfrm>
            <a:off x="4734314" y="817675"/>
            <a:ext cx="2629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b="1" sz="1400"/>
            </a:lvl1pPr>
            <a:lvl2pPr lvl="1" rtl="0">
              <a:spcBef>
                <a:spcPts val="0"/>
              </a:spcBef>
              <a:spcAft>
                <a:spcPts val="0"/>
              </a:spcAft>
              <a:buSzPts val="1800"/>
              <a:buNone/>
              <a:defRPr b="1" sz="1800"/>
            </a:lvl2pPr>
            <a:lvl3pPr lvl="2" rtl="0">
              <a:spcBef>
                <a:spcPts val="0"/>
              </a:spcBef>
              <a:spcAft>
                <a:spcPts val="0"/>
              </a:spcAft>
              <a:buSzPts val="1800"/>
              <a:buNone/>
              <a:defRPr b="1" sz="1800"/>
            </a:lvl3pPr>
            <a:lvl4pPr lvl="3" rtl="0">
              <a:spcBef>
                <a:spcPts val="0"/>
              </a:spcBef>
              <a:spcAft>
                <a:spcPts val="0"/>
              </a:spcAft>
              <a:buSzPts val="1800"/>
              <a:buNone/>
              <a:defRPr b="1" sz="1800"/>
            </a:lvl4pPr>
            <a:lvl5pPr lvl="4" rtl="0">
              <a:spcBef>
                <a:spcPts val="0"/>
              </a:spcBef>
              <a:spcAft>
                <a:spcPts val="0"/>
              </a:spcAft>
              <a:buSzPts val="1800"/>
              <a:buNone/>
              <a:defRPr b="1" sz="1800"/>
            </a:lvl5pPr>
            <a:lvl6pPr lvl="5" rtl="0">
              <a:spcBef>
                <a:spcPts val="0"/>
              </a:spcBef>
              <a:spcAft>
                <a:spcPts val="0"/>
              </a:spcAft>
              <a:buSzPts val="1800"/>
              <a:buNone/>
              <a:defRPr b="1" sz="1800"/>
            </a:lvl6pPr>
            <a:lvl7pPr lvl="6" rtl="0">
              <a:spcBef>
                <a:spcPts val="0"/>
              </a:spcBef>
              <a:spcAft>
                <a:spcPts val="0"/>
              </a:spcAft>
              <a:buSzPts val="1800"/>
              <a:buNone/>
              <a:defRPr b="1" sz="1800"/>
            </a:lvl7pPr>
            <a:lvl8pPr lvl="7" rtl="0">
              <a:spcBef>
                <a:spcPts val="0"/>
              </a:spcBef>
              <a:spcAft>
                <a:spcPts val="0"/>
              </a:spcAft>
              <a:buSzPts val="1800"/>
              <a:buNone/>
              <a:defRPr b="1" sz="1800"/>
            </a:lvl8pPr>
            <a:lvl9pPr lvl="8" rtl="0">
              <a:spcBef>
                <a:spcPts val="0"/>
              </a:spcBef>
              <a:spcAft>
                <a:spcPts val="0"/>
              </a:spcAft>
              <a:buSzPts val="1800"/>
              <a:buNone/>
              <a:defRPr b="1" sz="1800"/>
            </a:lvl9pPr>
          </a:lstStyle>
          <a:p/>
        </p:txBody>
      </p:sp>
      <p:sp>
        <p:nvSpPr>
          <p:cNvPr id="17" name="Google Shape;17;p3"/>
          <p:cNvSpPr txBox="1"/>
          <p:nvPr>
            <p:ph idx="5" type="subTitle"/>
          </p:nvPr>
        </p:nvSpPr>
        <p:spPr>
          <a:xfrm>
            <a:off x="4734307" y="1279150"/>
            <a:ext cx="32430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8" name="Google Shape;18;p3"/>
          <p:cNvSpPr txBox="1"/>
          <p:nvPr>
            <p:ph idx="6" type="ctrTitle"/>
          </p:nvPr>
        </p:nvSpPr>
        <p:spPr>
          <a:xfrm>
            <a:off x="4734314" y="2999000"/>
            <a:ext cx="26292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b="1" sz="1400"/>
            </a:lvl1pPr>
            <a:lvl2pPr lvl="1" rtl="0">
              <a:spcBef>
                <a:spcPts val="0"/>
              </a:spcBef>
              <a:spcAft>
                <a:spcPts val="0"/>
              </a:spcAft>
              <a:buSzPts val="1800"/>
              <a:buNone/>
              <a:defRPr b="1" sz="1800"/>
            </a:lvl2pPr>
            <a:lvl3pPr lvl="2" rtl="0">
              <a:spcBef>
                <a:spcPts val="0"/>
              </a:spcBef>
              <a:spcAft>
                <a:spcPts val="0"/>
              </a:spcAft>
              <a:buSzPts val="1800"/>
              <a:buNone/>
              <a:defRPr b="1" sz="1800"/>
            </a:lvl3pPr>
            <a:lvl4pPr lvl="3" rtl="0">
              <a:spcBef>
                <a:spcPts val="0"/>
              </a:spcBef>
              <a:spcAft>
                <a:spcPts val="0"/>
              </a:spcAft>
              <a:buSzPts val="1800"/>
              <a:buNone/>
              <a:defRPr b="1" sz="1800"/>
            </a:lvl4pPr>
            <a:lvl5pPr lvl="4" rtl="0">
              <a:spcBef>
                <a:spcPts val="0"/>
              </a:spcBef>
              <a:spcAft>
                <a:spcPts val="0"/>
              </a:spcAft>
              <a:buSzPts val="1800"/>
              <a:buNone/>
              <a:defRPr b="1" sz="1800"/>
            </a:lvl5pPr>
            <a:lvl6pPr lvl="5" rtl="0">
              <a:spcBef>
                <a:spcPts val="0"/>
              </a:spcBef>
              <a:spcAft>
                <a:spcPts val="0"/>
              </a:spcAft>
              <a:buSzPts val="1800"/>
              <a:buNone/>
              <a:defRPr b="1" sz="1800"/>
            </a:lvl6pPr>
            <a:lvl7pPr lvl="6" rtl="0">
              <a:spcBef>
                <a:spcPts val="0"/>
              </a:spcBef>
              <a:spcAft>
                <a:spcPts val="0"/>
              </a:spcAft>
              <a:buSzPts val="1800"/>
              <a:buNone/>
              <a:defRPr b="1" sz="1800"/>
            </a:lvl7pPr>
            <a:lvl8pPr lvl="7" rtl="0">
              <a:spcBef>
                <a:spcPts val="0"/>
              </a:spcBef>
              <a:spcAft>
                <a:spcPts val="0"/>
              </a:spcAft>
              <a:buSzPts val="1800"/>
              <a:buNone/>
              <a:defRPr b="1" sz="1800"/>
            </a:lvl8pPr>
            <a:lvl9pPr lvl="8" rtl="0">
              <a:spcBef>
                <a:spcPts val="0"/>
              </a:spcBef>
              <a:spcAft>
                <a:spcPts val="0"/>
              </a:spcAft>
              <a:buSzPts val="1800"/>
              <a:buNone/>
              <a:defRPr b="1" sz="1800"/>
            </a:lvl9pPr>
          </a:lstStyle>
          <a:p/>
        </p:txBody>
      </p:sp>
      <p:sp>
        <p:nvSpPr>
          <p:cNvPr id="19" name="Google Shape;19;p3"/>
          <p:cNvSpPr txBox="1"/>
          <p:nvPr>
            <p:ph idx="7" type="subTitle"/>
          </p:nvPr>
        </p:nvSpPr>
        <p:spPr>
          <a:xfrm>
            <a:off x="4734307" y="3460475"/>
            <a:ext cx="32430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20" name="Google Shape;20;p3"/>
          <p:cNvSpPr txBox="1"/>
          <p:nvPr>
            <p:ph hasCustomPrompt="1" idx="8" type="title"/>
          </p:nvPr>
        </p:nvSpPr>
        <p:spPr>
          <a:xfrm>
            <a:off x="1491389" y="1774104"/>
            <a:ext cx="1753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b="1" sz="4800"/>
            </a:lvl1pPr>
            <a:lvl2pPr lvl="1"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2pPr>
            <a:lvl3pPr lvl="2"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3pPr>
            <a:lvl4pPr lvl="3"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4pPr>
            <a:lvl5pPr lvl="4"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5pPr>
            <a:lvl6pPr lvl="5"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6pPr>
            <a:lvl7pPr lvl="6"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7pPr>
            <a:lvl8pPr lvl="7"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8pPr>
            <a:lvl9pPr lvl="8"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9pPr>
          </a:lstStyle>
          <a:p>
            <a:r>
              <a:t>xx%</a:t>
            </a:r>
          </a:p>
        </p:txBody>
      </p:sp>
      <p:sp>
        <p:nvSpPr>
          <p:cNvPr id="21" name="Google Shape;21;p3"/>
          <p:cNvSpPr txBox="1"/>
          <p:nvPr>
            <p:ph hasCustomPrompt="1" idx="9" type="title"/>
          </p:nvPr>
        </p:nvSpPr>
        <p:spPr>
          <a:xfrm>
            <a:off x="1491389" y="3955429"/>
            <a:ext cx="1753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b="1" sz="4800"/>
            </a:lvl1pPr>
            <a:lvl2pPr lvl="1" rtl="0">
              <a:spcBef>
                <a:spcPts val="0"/>
              </a:spcBef>
              <a:spcAft>
                <a:spcPts val="0"/>
              </a:spcAft>
              <a:buSzPts val="4800"/>
              <a:buNone/>
              <a:defRPr b="1" sz="4800"/>
            </a:lvl2pPr>
            <a:lvl3pPr lvl="2" rtl="0">
              <a:spcBef>
                <a:spcPts val="0"/>
              </a:spcBef>
              <a:spcAft>
                <a:spcPts val="0"/>
              </a:spcAft>
              <a:buSzPts val="4800"/>
              <a:buNone/>
              <a:defRPr b="1" sz="4800"/>
            </a:lvl3pPr>
            <a:lvl4pPr lvl="3" rtl="0">
              <a:spcBef>
                <a:spcPts val="0"/>
              </a:spcBef>
              <a:spcAft>
                <a:spcPts val="0"/>
              </a:spcAft>
              <a:buSzPts val="4800"/>
              <a:buNone/>
              <a:defRPr b="1" sz="4800"/>
            </a:lvl4pPr>
            <a:lvl5pPr lvl="4" rtl="0">
              <a:spcBef>
                <a:spcPts val="0"/>
              </a:spcBef>
              <a:spcAft>
                <a:spcPts val="0"/>
              </a:spcAft>
              <a:buSzPts val="4800"/>
              <a:buNone/>
              <a:defRPr b="1" sz="4800"/>
            </a:lvl5pPr>
            <a:lvl6pPr lvl="5" rtl="0">
              <a:spcBef>
                <a:spcPts val="0"/>
              </a:spcBef>
              <a:spcAft>
                <a:spcPts val="0"/>
              </a:spcAft>
              <a:buSzPts val="4800"/>
              <a:buNone/>
              <a:defRPr b="1" sz="4800"/>
            </a:lvl6pPr>
            <a:lvl7pPr lvl="6" rtl="0">
              <a:spcBef>
                <a:spcPts val="0"/>
              </a:spcBef>
              <a:spcAft>
                <a:spcPts val="0"/>
              </a:spcAft>
              <a:buSzPts val="4800"/>
              <a:buNone/>
              <a:defRPr b="1" sz="4800"/>
            </a:lvl7pPr>
            <a:lvl8pPr lvl="7" rtl="0">
              <a:spcBef>
                <a:spcPts val="0"/>
              </a:spcBef>
              <a:spcAft>
                <a:spcPts val="0"/>
              </a:spcAft>
              <a:buSzPts val="4800"/>
              <a:buNone/>
              <a:defRPr b="1" sz="4800"/>
            </a:lvl8pPr>
            <a:lvl9pPr lvl="8" rtl="0">
              <a:spcBef>
                <a:spcPts val="0"/>
              </a:spcBef>
              <a:spcAft>
                <a:spcPts val="0"/>
              </a:spcAft>
              <a:buSzPts val="4800"/>
              <a:buNone/>
              <a:defRPr b="1" sz="4800"/>
            </a:lvl9pPr>
          </a:lstStyle>
          <a:p>
            <a:r>
              <a:t>xx%</a:t>
            </a:r>
          </a:p>
        </p:txBody>
      </p:sp>
      <p:sp>
        <p:nvSpPr>
          <p:cNvPr id="22" name="Google Shape;22;p3"/>
          <p:cNvSpPr txBox="1"/>
          <p:nvPr>
            <p:ph hasCustomPrompt="1" idx="13" type="title"/>
          </p:nvPr>
        </p:nvSpPr>
        <p:spPr>
          <a:xfrm>
            <a:off x="4734314" y="1774104"/>
            <a:ext cx="1753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b="1" sz="4800"/>
            </a:lvl1pPr>
            <a:lvl2pPr lvl="1"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2pPr>
            <a:lvl3pPr lvl="2"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3pPr>
            <a:lvl4pPr lvl="3"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4pPr>
            <a:lvl5pPr lvl="4"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5pPr>
            <a:lvl6pPr lvl="5"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6pPr>
            <a:lvl7pPr lvl="6"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7pPr>
            <a:lvl8pPr lvl="7"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8pPr>
            <a:lvl9pPr lvl="8" rtl="0">
              <a:spcBef>
                <a:spcPts val="0"/>
              </a:spcBef>
              <a:spcAft>
                <a:spcPts val="0"/>
              </a:spcAft>
              <a:buSzPts val="4800"/>
              <a:buFont typeface="Fira Sans Extra Condensed"/>
              <a:buNone/>
              <a:defRPr b="1" sz="4800">
                <a:latin typeface="Fira Sans Extra Condensed"/>
                <a:ea typeface="Fira Sans Extra Condensed"/>
                <a:cs typeface="Fira Sans Extra Condensed"/>
                <a:sym typeface="Fira Sans Extra Condensed"/>
              </a:defRPr>
            </a:lvl9pPr>
          </a:lstStyle>
          <a:p>
            <a:r>
              <a:t>xx%</a:t>
            </a:r>
          </a:p>
        </p:txBody>
      </p:sp>
      <p:sp>
        <p:nvSpPr>
          <p:cNvPr id="23" name="Google Shape;23;p3"/>
          <p:cNvSpPr txBox="1"/>
          <p:nvPr>
            <p:ph hasCustomPrompt="1" idx="14" type="title"/>
          </p:nvPr>
        </p:nvSpPr>
        <p:spPr>
          <a:xfrm>
            <a:off x="4734314" y="3955429"/>
            <a:ext cx="17538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b="1" sz="4800"/>
            </a:lvl1pPr>
            <a:lvl2pPr lvl="1" rtl="0">
              <a:spcBef>
                <a:spcPts val="0"/>
              </a:spcBef>
              <a:spcAft>
                <a:spcPts val="0"/>
              </a:spcAft>
              <a:buSzPts val="4800"/>
              <a:buNone/>
              <a:defRPr b="1" sz="4800"/>
            </a:lvl2pPr>
            <a:lvl3pPr lvl="2" rtl="0">
              <a:spcBef>
                <a:spcPts val="0"/>
              </a:spcBef>
              <a:spcAft>
                <a:spcPts val="0"/>
              </a:spcAft>
              <a:buSzPts val="4800"/>
              <a:buNone/>
              <a:defRPr b="1" sz="4800"/>
            </a:lvl3pPr>
            <a:lvl4pPr lvl="3" rtl="0">
              <a:spcBef>
                <a:spcPts val="0"/>
              </a:spcBef>
              <a:spcAft>
                <a:spcPts val="0"/>
              </a:spcAft>
              <a:buSzPts val="4800"/>
              <a:buNone/>
              <a:defRPr b="1" sz="4800"/>
            </a:lvl4pPr>
            <a:lvl5pPr lvl="4" rtl="0">
              <a:spcBef>
                <a:spcPts val="0"/>
              </a:spcBef>
              <a:spcAft>
                <a:spcPts val="0"/>
              </a:spcAft>
              <a:buSzPts val="4800"/>
              <a:buNone/>
              <a:defRPr b="1" sz="4800"/>
            </a:lvl5pPr>
            <a:lvl6pPr lvl="5" rtl="0">
              <a:spcBef>
                <a:spcPts val="0"/>
              </a:spcBef>
              <a:spcAft>
                <a:spcPts val="0"/>
              </a:spcAft>
              <a:buSzPts val="4800"/>
              <a:buNone/>
              <a:defRPr b="1" sz="4800"/>
            </a:lvl6pPr>
            <a:lvl7pPr lvl="6" rtl="0">
              <a:spcBef>
                <a:spcPts val="0"/>
              </a:spcBef>
              <a:spcAft>
                <a:spcPts val="0"/>
              </a:spcAft>
              <a:buSzPts val="4800"/>
              <a:buNone/>
              <a:defRPr b="1" sz="4800"/>
            </a:lvl7pPr>
            <a:lvl8pPr lvl="7" rtl="0">
              <a:spcBef>
                <a:spcPts val="0"/>
              </a:spcBef>
              <a:spcAft>
                <a:spcPts val="0"/>
              </a:spcAft>
              <a:buSzPts val="4800"/>
              <a:buNone/>
              <a:defRPr b="1" sz="4800"/>
            </a:lvl8pPr>
            <a:lvl9pPr lvl="8" rtl="0">
              <a:spcBef>
                <a:spcPts val="0"/>
              </a:spcBef>
              <a:spcAft>
                <a:spcPts val="0"/>
              </a:spcAft>
              <a:buSzPts val="4800"/>
              <a:buNone/>
              <a:defRPr b="1" sz="4800"/>
            </a:lvl9pPr>
          </a:lstStyle>
          <a:p>
            <a:r>
              <a:t>xx%</a:t>
            </a:r>
          </a:p>
        </p:txBody>
      </p:sp>
      <p:sp>
        <p:nvSpPr>
          <p:cNvPr id="24" name="Google Shape;24;p3"/>
          <p:cNvSpPr txBox="1"/>
          <p:nvPr>
            <p:ph idx="15"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CUSTOM_2_1_1_2">
    <p:bg>
      <p:bgPr>
        <a:solidFill>
          <a:srgbClr val="F3F3F3"/>
        </a:solidFill>
      </p:bgPr>
    </p:bg>
    <p:spTree>
      <p:nvGrpSpPr>
        <p:cNvPr id="135" name="Shape 135"/>
        <p:cNvGrpSpPr/>
        <p:nvPr/>
      </p:nvGrpSpPr>
      <p:grpSpPr>
        <a:xfrm>
          <a:off x="0" y="0"/>
          <a:ext cx="0" cy="0"/>
          <a:chOff x="0" y="0"/>
          <a:chExt cx="0" cy="0"/>
        </a:xfrm>
      </p:grpSpPr>
      <p:sp>
        <p:nvSpPr>
          <p:cNvPr id="136" name="Google Shape;136;p21"/>
          <p:cNvSpPr/>
          <p:nvPr/>
        </p:nvSpPr>
        <p:spPr>
          <a:xfrm flipH="1" rot="5400000">
            <a:off x="3858250" y="-150750"/>
            <a:ext cx="1398900" cy="91896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1"/>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5">
  <p:cSld name="CUSTOM_2">
    <p:bg>
      <p:bgPr>
        <a:solidFill>
          <a:srgbClr val="F3F3F3"/>
        </a:solidFill>
      </p:bgPr>
    </p:bg>
    <p:spTree>
      <p:nvGrpSpPr>
        <p:cNvPr id="138" name="Shape 138"/>
        <p:cNvGrpSpPr/>
        <p:nvPr/>
      </p:nvGrpSpPr>
      <p:grpSpPr>
        <a:xfrm>
          <a:off x="0" y="0"/>
          <a:ext cx="0" cy="0"/>
          <a:chOff x="0" y="0"/>
          <a:chExt cx="0" cy="0"/>
        </a:xfrm>
      </p:grpSpPr>
      <p:sp>
        <p:nvSpPr>
          <p:cNvPr id="139" name="Google Shape;139;p22"/>
          <p:cNvSpPr/>
          <p:nvPr/>
        </p:nvSpPr>
        <p:spPr>
          <a:xfrm flipH="1" rot="5400000">
            <a:off x="3869650" y="-3883950"/>
            <a:ext cx="1398900" cy="91668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2"/>
          <p:cNvSpPr txBox="1"/>
          <p:nvPr>
            <p:ph type="ctrTitle"/>
          </p:nvPr>
        </p:nvSpPr>
        <p:spPr>
          <a:xfrm flipH="1">
            <a:off x="1786200" y="1925100"/>
            <a:ext cx="5571600" cy="670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500"/>
              <a:buNone/>
              <a:defRPr sz="4500"/>
            </a:lvl1pPr>
            <a:lvl2pPr lvl="1" rtl="0" algn="ctr">
              <a:spcBef>
                <a:spcPts val="0"/>
              </a:spcBef>
              <a:spcAft>
                <a:spcPts val="0"/>
              </a:spcAft>
              <a:buSzPts val="4500"/>
              <a:buNone/>
              <a:defRPr sz="4500"/>
            </a:lvl2pPr>
            <a:lvl3pPr lvl="2" rtl="0" algn="ctr">
              <a:spcBef>
                <a:spcPts val="0"/>
              </a:spcBef>
              <a:spcAft>
                <a:spcPts val="0"/>
              </a:spcAft>
              <a:buSzPts val="4500"/>
              <a:buNone/>
              <a:defRPr sz="4500"/>
            </a:lvl3pPr>
            <a:lvl4pPr lvl="3" rtl="0" algn="ctr">
              <a:spcBef>
                <a:spcPts val="0"/>
              </a:spcBef>
              <a:spcAft>
                <a:spcPts val="0"/>
              </a:spcAft>
              <a:buSzPts val="4500"/>
              <a:buNone/>
              <a:defRPr sz="4500"/>
            </a:lvl4pPr>
            <a:lvl5pPr lvl="4" rtl="0" algn="ctr">
              <a:spcBef>
                <a:spcPts val="0"/>
              </a:spcBef>
              <a:spcAft>
                <a:spcPts val="0"/>
              </a:spcAft>
              <a:buSzPts val="4500"/>
              <a:buNone/>
              <a:defRPr sz="4500"/>
            </a:lvl5pPr>
            <a:lvl6pPr lvl="5" rtl="0" algn="ctr">
              <a:spcBef>
                <a:spcPts val="0"/>
              </a:spcBef>
              <a:spcAft>
                <a:spcPts val="0"/>
              </a:spcAft>
              <a:buSzPts val="4500"/>
              <a:buNone/>
              <a:defRPr sz="4500"/>
            </a:lvl6pPr>
            <a:lvl7pPr lvl="6" rtl="0" algn="ctr">
              <a:spcBef>
                <a:spcPts val="0"/>
              </a:spcBef>
              <a:spcAft>
                <a:spcPts val="0"/>
              </a:spcAft>
              <a:buSzPts val="4500"/>
              <a:buNone/>
              <a:defRPr sz="4500"/>
            </a:lvl7pPr>
            <a:lvl8pPr lvl="7" rtl="0" algn="ctr">
              <a:spcBef>
                <a:spcPts val="0"/>
              </a:spcBef>
              <a:spcAft>
                <a:spcPts val="0"/>
              </a:spcAft>
              <a:buSzPts val="4500"/>
              <a:buNone/>
              <a:defRPr sz="4500"/>
            </a:lvl8pPr>
            <a:lvl9pPr lvl="8" rtl="0" algn="ctr">
              <a:spcBef>
                <a:spcPts val="0"/>
              </a:spcBef>
              <a:spcAft>
                <a:spcPts val="0"/>
              </a:spcAft>
              <a:buSzPts val="4500"/>
              <a:buNone/>
              <a:defRPr sz="4500"/>
            </a:lvl9pPr>
          </a:lstStyle>
          <a:p/>
        </p:txBody>
      </p:sp>
      <p:sp>
        <p:nvSpPr>
          <p:cNvPr id="141" name="Google Shape;141;p22"/>
          <p:cNvSpPr txBox="1"/>
          <p:nvPr>
            <p:ph idx="1" type="subTitle"/>
          </p:nvPr>
        </p:nvSpPr>
        <p:spPr>
          <a:xfrm flipH="1">
            <a:off x="2003964" y="2469000"/>
            <a:ext cx="5136000" cy="670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4">
  <p:cSld name="CUSTOM_2_1_1_1_1">
    <p:bg>
      <p:bgPr>
        <a:solidFill>
          <a:srgbClr val="F3F3F3"/>
        </a:solidFill>
      </p:bgPr>
    </p:bg>
    <p:spTree>
      <p:nvGrpSpPr>
        <p:cNvPr id="142" name="Shape 142"/>
        <p:cNvGrpSpPr/>
        <p:nvPr/>
      </p:nvGrpSpPr>
      <p:grpSpPr>
        <a:xfrm>
          <a:off x="0" y="0"/>
          <a:ext cx="0" cy="0"/>
          <a:chOff x="0" y="0"/>
          <a:chExt cx="0" cy="0"/>
        </a:xfrm>
      </p:grpSpPr>
      <p:sp>
        <p:nvSpPr>
          <p:cNvPr id="143" name="Google Shape;143;p23"/>
          <p:cNvSpPr/>
          <p:nvPr/>
        </p:nvSpPr>
        <p:spPr>
          <a:xfrm>
            <a:off x="0" y="850675"/>
            <a:ext cx="9144000" cy="42927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3"/>
          <p:cNvSpPr txBox="1"/>
          <p:nvPr>
            <p:ph idx="1" type="subTitle"/>
          </p:nvPr>
        </p:nvSpPr>
        <p:spPr>
          <a:xfrm>
            <a:off x="1151675" y="970125"/>
            <a:ext cx="3493800" cy="287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45" name="Google Shape;145;p23"/>
          <p:cNvSpPr txBox="1"/>
          <p:nvPr>
            <p:ph idx="2" type="subTitle"/>
          </p:nvPr>
        </p:nvSpPr>
        <p:spPr>
          <a:xfrm>
            <a:off x="4939900" y="970125"/>
            <a:ext cx="3123600" cy="287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46" name="Google Shape;146;p23"/>
          <p:cNvSpPr txBox="1"/>
          <p:nvPr>
            <p:ph idx="3" type="subTitle"/>
          </p:nvPr>
        </p:nvSpPr>
        <p:spPr>
          <a:xfrm>
            <a:off x="1151675" y="249000"/>
            <a:ext cx="3123600" cy="55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1pPr>
            <a:lvl2pPr lvl="1"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2pPr>
            <a:lvl3pPr lvl="2"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3pPr>
            <a:lvl4pPr lvl="3"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4pPr>
            <a:lvl5pPr lvl="4"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5pPr>
            <a:lvl6pPr lvl="5"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6pPr>
            <a:lvl7pPr lvl="6"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7pPr>
            <a:lvl8pPr lvl="7"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8pPr>
            <a:lvl9pPr lvl="8"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9pPr>
          </a:lstStyle>
          <a:p/>
        </p:txBody>
      </p:sp>
      <p:sp>
        <p:nvSpPr>
          <p:cNvPr id="147" name="Google Shape;147;p23"/>
          <p:cNvSpPr txBox="1"/>
          <p:nvPr>
            <p:ph idx="4" type="subTitle"/>
          </p:nvPr>
        </p:nvSpPr>
        <p:spPr>
          <a:xfrm>
            <a:off x="4939900" y="249000"/>
            <a:ext cx="3123600" cy="555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1pPr>
            <a:lvl2pPr lvl="1"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2pPr>
            <a:lvl3pPr lvl="2"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3pPr>
            <a:lvl4pPr lvl="3"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4pPr>
            <a:lvl5pPr lvl="4"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5pPr>
            <a:lvl6pPr lvl="5"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6pPr>
            <a:lvl7pPr lvl="6"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7pPr>
            <a:lvl8pPr lvl="7"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8pPr>
            <a:lvl9pPr lvl="8" rtl="0">
              <a:lnSpc>
                <a:spcPct val="100000"/>
              </a:lnSpc>
              <a:spcBef>
                <a:spcPts val="0"/>
              </a:spcBef>
              <a:spcAft>
                <a:spcPts val="0"/>
              </a:spcAft>
              <a:buSzPts val="1200"/>
              <a:buFont typeface="Josefin Sans"/>
              <a:buNone/>
              <a:defRPr b="1" sz="1200">
                <a:latin typeface="Josefin Sans"/>
                <a:ea typeface="Josefin Sans"/>
                <a:cs typeface="Josefin Sans"/>
                <a:sym typeface="Josefin Sans"/>
              </a:defRPr>
            </a:lvl9pPr>
          </a:lstStyle>
          <a:p/>
        </p:txBody>
      </p:sp>
      <p:sp>
        <p:nvSpPr>
          <p:cNvPr id="148" name="Google Shape;148;p23"/>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3">
    <p:bg>
      <p:bgPr>
        <a:solidFill>
          <a:srgbClr val="FFFFFF"/>
        </a:solidFill>
      </p:bgPr>
    </p:bg>
    <p:spTree>
      <p:nvGrpSpPr>
        <p:cNvPr id="149" name="Shape 149"/>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3" name="Shape 153"/>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
  <p:cSld name="CUSTOM_2_2_1">
    <p:bg>
      <p:bgPr>
        <a:solidFill>
          <a:srgbClr val="F3F3F3"/>
        </a:solidFill>
      </p:bgPr>
    </p:bg>
    <p:spTree>
      <p:nvGrpSpPr>
        <p:cNvPr id="25" name="Shape 25"/>
        <p:cNvGrpSpPr/>
        <p:nvPr/>
      </p:nvGrpSpPr>
      <p:grpSpPr>
        <a:xfrm>
          <a:off x="0" y="0"/>
          <a:ext cx="0" cy="0"/>
          <a:chOff x="0" y="0"/>
          <a:chExt cx="0" cy="0"/>
        </a:xfrm>
      </p:grpSpPr>
      <p:sp>
        <p:nvSpPr>
          <p:cNvPr id="26" name="Google Shape;26;p4"/>
          <p:cNvSpPr/>
          <p:nvPr/>
        </p:nvSpPr>
        <p:spPr>
          <a:xfrm flipH="1" rot="10800000">
            <a:off x="3070725" y="0"/>
            <a:ext cx="32448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txBox="1"/>
          <p:nvPr>
            <p:ph type="ctrTitle"/>
          </p:nvPr>
        </p:nvSpPr>
        <p:spPr>
          <a:xfrm>
            <a:off x="2312079" y="2274375"/>
            <a:ext cx="6217800" cy="670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4800"/>
              <a:buNone/>
              <a:defRPr b="1" sz="4800"/>
            </a:lvl1pPr>
            <a:lvl2pPr lvl="1" rtl="0" algn="r">
              <a:spcBef>
                <a:spcPts val="0"/>
              </a:spcBef>
              <a:spcAft>
                <a:spcPts val="0"/>
              </a:spcAft>
              <a:buSzPts val="4800"/>
              <a:buNone/>
              <a:defRPr sz="4800"/>
            </a:lvl2pPr>
            <a:lvl3pPr lvl="2" rtl="0" algn="r">
              <a:spcBef>
                <a:spcPts val="0"/>
              </a:spcBef>
              <a:spcAft>
                <a:spcPts val="0"/>
              </a:spcAft>
              <a:buSzPts val="4800"/>
              <a:buNone/>
              <a:defRPr sz="4800"/>
            </a:lvl3pPr>
            <a:lvl4pPr lvl="3" rtl="0" algn="r">
              <a:spcBef>
                <a:spcPts val="0"/>
              </a:spcBef>
              <a:spcAft>
                <a:spcPts val="0"/>
              </a:spcAft>
              <a:buSzPts val="4800"/>
              <a:buNone/>
              <a:defRPr sz="4800"/>
            </a:lvl4pPr>
            <a:lvl5pPr lvl="4" rtl="0" algn="r">
              <a:spcBef>
                <a:spcPts val="0"/>
              </a:spcBef>
              <a:spcAft>
                <a:spcPts val="0"/>
              </a:spcAft>
              <a:buSzPts val="4800"/>
              <a:buNone/>
              <a:defRPr sz="4800"/>
            </a:lvl5pPr>
            <a:lvl6pPr lvl="5" rtl="0" algn="r">
              <a:spcBef>
                <a:spcPts val="0"/>
              </a:spcBef>
              <a:spcAft>
                <a:spcPts val="0"/>
              </a:spcAft>
              <a:buSzPts val="4800"/>
              <a:buNone/>
              <a:defRPr sz="4800"/>
            </a:lvl6pPr>
            <a:lvl7pPr lvl="6" rtl="0" algn="r">
              <a:spcBef>
                <a:spcPts val="0"/>
              </a:spcBef>
              <a:spcAft>
                <a:spcPts val="0"/>
              </a:spcAft>
              <a:buSzPts val="4800"/>
              <a:buNone/>
              <a:defRPr sz="4800"/>
            </a:lvl7pPr>
            <a:lvl8pPr lvl="7" rtl="0" algn="r">
              <a:spcBef>
                <a:spcPts val="0"/>
              </a:spcBef>
              <a:spcAft>
                <a:spcPts val="0"/>
              </a:spcAft>
              <a:buSzPts val="4800"/>
              <a:buNone/>
              <a:defRPr sz="4800"/>
            </a:lvl8pPr>
            <a:lvl9pPr lvl="8" rtl="0" algn="r">
              <a:spcBef>
                <a:spcPts val="0"/>
              </a:spcBef>
              <a:spcAft>
                <a:spcPts val="0"/>
              </a:spcAft>
              <a:buSzPts val="4800"/>
              <a:buNone/>
              <a:defRPr sz="4800"/>
            </a:lvl9pPr>
          </a:lstStyle>
          <a:p/>
        </p:txBody>
      </p:sp>
      <p:sp>
        <p:nvSpPr>
          <p:cNvPr id="28" name="Google Shape;28;p4"/>
          <p:cNvSpPr txBox="1"/>
          <p:nvPr>
            <p:ph idx="1" type="subTitle"/>
          </p:nvPr>
        </p:nvSpPr>
        <p:spPr>
          <a:xfrm flipH="1">
            <a:off x="6134407" y="3073335"/>
            <a:ext cx="2369100" cy="1143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200"/>
              <a:buNone/>
              <a:defRPr sz="1200"/>
            </a:lvl2pPr>
            <a:lvl3pPr lvl="2" rtl="0" algn="r">
              <a:lnSpc>
                <a:spcPct val="100000"/>
              </a:lnSpc>
              <a:spcBef>
                <a:spcPts val="0"/>
              </a:spcBef>
              <a:spcAft>
                <a:spcPts val="0"/>
              </a:spcAft>
              <a:buSzPts val="1200"/>
              <a:buNone/>
              <a:defRPr sz="1200"/>
            </a:lvl3pPr>
            <a:lvl4pPr lvl="3" rtl="0" algn="r">
              <a:lnSpc>
                <a:spcPct val="100000"/>
              </a:lnSpc>
              <a:spcBef>
                <a:spcPts val="0"/>
              </a:spcBef>
              <a:spcAft>
                <a:spcPts val="0"/>
              </a:spcAft>
              <a:buSzPts val="1200"/>
              <a:buNone/>
              <a:defRPr sz="1200"/>
            </a:lvl4pPr>
            <a:lvl5pPr lvl="4" rtl="0" algn="r">
              <a:lnSpc>
                <a:spcPct val="100000"/>
              </a:lnSpc>
              <a:spcBef>
                <a:spcPts val="0"/>
              </a:spcBef>
              <a:spcAft>
                <a:spcPts val="0"/>
              </a:spcAft>
              <a:buSzPts val="1200"/>
              <a:buNone/>
              <a:defRPr sz="1200"/>
            </a:lvl5pPr>
            <a:lvl6pPr lvl="5" rtl="0" algn="r">
              <a:lnSpc>
                <a:spcPct val="100000"/>
              </a:lnSpc>
              <a:spcBef>
                <a:spcPts val="0"/>
              </a:spcBef>
              <a:spcAft>
                <a:spcPts val="0"/>
              </a:spcAft>
              <a:buSzPts val="1200"/>
              <a:buNone/>
              <a:defRPr sz="1200"/>
            </a:lvl6pPr>
            <a:lvl7pPr lvl="6" rtl="0" algn="r">
              <a:lnSpc>
                <a:spcPct val="100000"/>
              </a:lnSpc>
              <a:spcBef>
                <a:spcPts val="0"/>
              </a:spcBef>
              <a:spcAft>
                <a:spcPts val="0"/>
              </a:spcAft>
              <a:buSzPts val="1200"/>
              <a:buNone/>
              <a:defRPr sz="1200"/>
            </a:lvl7pPr>
            <a:lvl8pPr lvl="7" rtl="0" algn="r">
              <a:lnSpc>
                <a:spcPct val="100000"/>
              </a:lnSpc>
              <a:spcBef>
                <a:spcPts val="0"/>
              </a:spcBef>
              <a:spcAft>
                <a:spcPts val="0"/>
              </a:spcAft>
              <a:buSzPts val="1200"/>
              <a:buNone/>
              <a:defRPr sz="1200"/>
            </a:lvl8pPr>
            <a:lvl9pPr lvl="8" rtl="0" algn="r">
              <a:lnSpc>
                <a:spcPct val="100000"/>
              </a:lnSpc>
              <a:spcBef>
                <a:spcPts val="0"/>
              </a:spcBef>
              <a:spcAft>
                <a:spcPts val="0"/>
              </a:spcAft>
              <a:buSzPts val="1200"/>
              <a:buNone/>
              <a:defRPr sz="1200"/>
            </a:lvl9pPr>
          </a:lstStyle>
          <a:p/>
        </p:txBody>
      </p:sp>
      <p:sp>
        <p:nvSpPr>
          <p:cNvPr id="29" name="Google Shape;29;p4"/>
          <p:cNvSpPr txBox="1"/>
          <p:nvPr>
            <p:ph idx="2"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2_1_3_1">
    <p:bg>
      <p:bgPr>
        <a:solidFill>
          <a:srgbClr val="F3F3F3"/>
        </a:solidFill>
      </p:bgPr>
    </p:bg>
    <p:spTree>
      <p:nvGrpSpPr>
        <p:cNvPr id="30" name="Shape 30"/>
        <p:cNvGrpSpPr/>
        <p:nvPr/>
      </p:nvGrpSpPr>
      <p:grpSpPr>
        <a:xfrm>
          <a:off x="0" y="0"/>
          <a:ext cx="0" cy="0"/>
          <a:chOff x="0" y="0"/>
          <a:chExt cx="0" cy="0"/>
        </a:xfrm>
      </p:grpSpPr>
      <p:sp>
        <p:nvSpPr>
          <p:cNvPr id="31" name="Google Shape;31;p5"/>
          <p:cNvSpPr/>
          <p:nvPr/>
        </p:nvSpPr>
        <p:spPr>
          <a:xfrm flipH="1">
            <a:off x="2949625" y="0"/>
            <a:ext cx="32448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33" name="Google Shape;33;p5"/>
          <p:cNvSpPr txBox="1"/>
          <p:nvPr>
            <p:ph idx="2" type="ctrTitle"/>
          </p:nvPr>
        </p:nvSpPr>
        <p:spPr>
          <a:xfrm flipH="1">
            <a:off x="1076500" y="2274375"/>
            <a:ext cx="3711300" cy="670500"/>
          </a:xfrm>
          <a:prstGeom prst="rect">
            <a:avLst/>
          </a:prstGeom>
        </p:spPr>
        <p:txBody>
          <a:bodyPr anchorCtr="0" anchor="b" bIns="91425" lIns="91425" spcFirstLastPara="1" rIns="91425" wrap="square" tIns="91425">
            <a:noAutofit/>
          </a:bodyPr>
          <a:lstStyle>
            <a:lvl1pPr lvl="0" rtl="0">
              <a:spcBef>
                <a:spcPts val="0"/>
              </a:spcBef>
              <a:spcAft>
                <a:spcPts val="0"/>
              </a:spcAft>
              <a:buSzPts val="4800"/>
              <a:buNone/>
              <a:defRPr b="1" sz="48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34" name="Google Shape;34;p5"/>
          <p:cNvSpPr txBox="1"/>
          <p:nvPr>
            <p:ph idx="1" type="subTitle"/>
          </p:nvPr>
        </p:nvSpPr>
        <p:spPr>
          <a:xfrm>
            <a:off x="1089750" y="3060163"/>
            <a:ext cx="2369100" cy="1143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Tree>
  </p:cSld>
  <p:clrMapOvr>
    <a:masterClrMapping/>
  </p:clrMapOvr>
  <p:extLst>
    <p:ext uri="{DCECCB84-F9BA-43D5-87BE-67443E8EF086}">
      <p15:sldGuideLst>
        <p15:guide id="1" pos="2880">
          <p15:clr>
            <a:srgbClr val="FA7B17"/>
          </p15:clr>
        </p15:guide>
      </p15:sldGuideLst>
    </p:ext>
  </p:extLst>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CUSTOM_3_1">
    <p:bg>
      <p:bgPr>
        <a:solidFill>
          <a:srgbClr val="F3F3F3"/>
        </a:solidFill>
      </p:bgPr>
    </p:bg>
    <p:spTree>
      <p:nvGrpSpPr>
        <p:cNvPr id="35" name="Shape 35"/>
        <p:cNvGrpSpPr/>
        <p:nvPr/>
      </p:nvGrpSpPr>
      <p:grpSpPr>
        <a:xfrm>
          <a:off x="0" y="0"/>
          <a:ext cx="0" cy="0"/>
          <a:chOff x="0" y="0"/>
          <a:chExt cx="0" cy="0"/>
        </a:xfrm>
      </p:grpSpPr>
      <p:sp>
        <p:nvSpPr>
          <p:cNvPr id="36" name="Google Shape;36;p6"/>
          <p:cNvSpPr txBox="1"/>
          <p:nvPr>
            <p:ph type="ctrTitle"/>
          </p:nvPr>
        </p:nvSpPr>
        <p:spPr>
          <a:xfrm>
            <a:off x="696269" y="1988725"/>
            <a:ext cx="1795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b="1" sz="1400"/>
            </a:lvl1pPr>
            <a:lvl2pPr lvl="1" rtl="0" algn="r">
              <a:spcBef>
                <a:spcPts val="0"/>
              </a:spcBef>
              <a:spcAft>
                <a:spcPts val="0"/>
              </a:spcAft>
              <a:buSzPts val="1800"/>
              <a:buNone/>
              <a:defRPr b="1" sz="1800"/>
            </a:lvl2pPr>
            <a:lvl3pPr lvl="2" rtl="0" algn="r">
              <a:spcBef>
                <a:spcPts val="0"/>
              </a:spcBef>
              <a:spcAft>
                <a:spcPts val="0"/>
              </a:spcAft>
              <a:buSzPts val="1800"/>
              <a:buNone/>
              <a:defRPr b="1" sz="1800"/>
            </a:lvl3pPr>
            <a:lvl4pPr lvl="3" rtl="0" algn="r">
              <a:spcBef>
                <a:spcPts val="0"/>
              </a:spcBef>
              <a:spcAft>
                <a:spcPts val="0"/>
              </a:spcAft>
              <a:buSzPts val="1800"/>
              <a:buNone/>
              <a:defRPr b="1" sz="1800"/>
            </a:lvl4pPr>
            <a:lvl5pPr lvl="4" rtl="0" algn="r">
              <a:spcBef>
                <a:spcPts val="0"/>
              </a:spcBef>
              <a:spcAft>
                <a:spcPts val="0"/>
              </a:spcAft>
              <a:buSzPts val="1800"/>
              <a:buNone/>
              <a:defRPr b="1" sz="1800"/>
            </a:lvl5pPr>
            <a:lvl6pPr lvl="5" rtl="0" algn="r">
              <a:spcBef>
                <a:spcPts val="0"/>
              </a:spcBef>
              <a:spcAft>
                <a:spcPts val="0"/>
              </a:spcAft>
              <a:buSzPts val="1800"/>
              <a:buNone/>
              <a:defRPr b="1" sz="1800"/>
            </a:lvl6pPr>
            <a:lvl7pPr lvl="6" rtl="0" algn="r">
              <a:spcBef>
                <a:spcPts val="0"/>
              </a:spcBef>
              <a:spcAft>
                <a:spcPts val="0"/>
              </a:spcAft>
              <a:buSzPts val="1800"/>
              <a:buNone/>
              <a:defRPr b="1" sz="1800"/>
            </a:lvl7pPr>
            <a:lvl8pPr lvl="7" rtl="0" algn="r">
              <a:spcBef>
                <a:spcPts val="0"/>
              </a:spcBef>
              <a:spcAft>
                <a:spcPts val="0"/>
              </a:spcAft>
              <a:buSzPts val="1800"/>
              <a:buNone/>
              <a:defRPr b="1" sz="1800"/>
            </a:lvl8pPr>
            <a:lvl9pPr lvl="8" rtl="0" algn="r">
              <a:spcBef>
                <a:spcPts val="0"/>
              </a:spcBef>
              <a:spcAft>
                <a:spcPts val="0"/>
              </a:spcAft>
              <a:buSzPts val="1800"/>
              <a:buNone/>
              <a:defRPr b="1" sz="1800"/>
            </a:lvl9pPr>
          </a:lstStyle>
          <a:p/>
        </p:txBody>
      </p:sp>
      <p:sp>
        <p:nvSpPr>
          <p:cNvPr id="37" name="Google Shape;37;p6"/>
          <p:cNvSpPr txBox="1"/>
          <p:nvPr>
            <p:ph idx="1" type="subTitle"/>
          </p:nvPr>
        </p:nvSpPr>
        <p:spPr>
          <a:xfrm>
            <a:off x="696227" y="2450175"/>
            <a:ext cx="17955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38" name="Google Shape;38;p6"/>
          <p:cNvSpPr txBox="1"/>
          <p:nvPr>
            <p:ph idx="2" type="ctrTitle"/>
          </p:nvPr>
        </p:nvSpPr>
        <p:spPr>
          <a:xfrm>
            <a:off x="6652318" y="1988715"/>
            <a:ext cx="1795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b="1" sz="1400"/>
            </a:lvl1pPr>
            <a:lvl2pPr lvl="1" rtl="0">
              <a:spcBef>
                <a:spcPts val="0"/>
              </a:spcBef>
              <a:spcAft>
                <a:spcPts val="0"/>
              </a:spcAft>
              <a:buSzPts val="1800"/>
              <a:buNone/>
              <a:defRPr b="1" sz="1800"/>
            </a:lvl2pPr>
            <a:lvl3pPr lvl="2" rtl="0">
              <a:spcBef>
                <a:spcPts val="0"/>
              </a:spcBef>
              <a:spcAft>
                <a:spcPts val="0"/>
              </a:spcAft>
              <a:buSzPts val="1800"/>
              <a:buNone/>
              <a:defRPr b="1" sz="1800"/>
            </a:lvl3pPr>
            <a:lvl4pPr lvl="3" rtl="0">
              <a:spcBef>
                <a:spcPts val="0"/>
              </a:spcBef>
              <a:spcAft>
                <a:spcPts val="0"/>
              </a:spcAft>
              <a:buSzPts val="1800"/>
              <a:buNone/>
              <a:defRPr b="1" sz="1800"/>
            </a:lvl4pPr>
            <a:lvl5pPr lvl="4" rtl="0">
              <a:spcBef>
                <a:spcPts val="0"/>
              </a:spcBef>
              <a:spcAft>
                <a:spcPts val="0"/>
              </a:spcAft>
              <a:buSzPts val="1800"/>
              <a:buNone/>
              <a:defRPr b="1" sz="1800"/>
            </a:lvl5pPr>
            <a:lvl6pPr lvl="5" rtl="0">
              <a:spcBef>
                <a:spcPts val="0"/>
              </a:spcBef>
              <a:spcAft>
                <a:spcPts val="0"/>
              </a:spcAft>
              <a:buSzPts val="1800"/>
              <a:buNone/>
              <a:defRPr b="1" sz="1800"/>
            </a:lvl6pPr>
            <a:lvl7pPr lvl="6" rtl="0">
              <a:spcBef>
                <a:spcPts val="0"/>
              </a:spcBef>
              <a:spcAft>
                <a:spcPts val="0"/>
              </a:spcAft>
              <a:buSzPts val="1800"/>
              <a:buNone/>
              <a:defRPr b="1" sz="1800"/>
            </a:lvl7pPr>
            <a:lvl8pPr lvl="7" rtl="0">
              <a:spcBef>
                <a:spcPts val="0"/>
              </a:spcBef>
              <a:spcAft>
                <a:spcPts val="0"/>
              </a:spcAft>
              <a:buSzPts val="1800"/>
              <a:buNone/>
              <a:defRPr b="1" sz="1800"/>
            </a:lvl8pPr>
            <a:lvl9pPr lvl="8" rtl="0">
              <a:spcBef>
                <a:spcPts val="0"/>
              </a:spcBef>
              <a:spcAft>
                <a:spcPts val="0"/>
              </a:spcAft>
              <a:buSzPts val="1800"/>
              <a:buNone/>
              <a:defRPr b="1" sz="1800"/>
            </a:lvl9pPr>
          </a:lstStyle>
          <a:p/>
        </p:txBody>
      </p:sp>
      <p:sp>
        <p:nvSpPr>
          <p:cNvPr id="39" name="Google Shape;39;p6"/>
          <p:cNvSpPr txBox="1"/>
          <p:nvPr>
            <p:ph idx="3" type="subTitle"/>
          </p:nvPr>
        </p:nvSpPr>
        <p:spPr>
          <a:xfrm>
            <a:off x="6652277" y="2450165"/>
            <a:ext cx="17955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40" name="Google Shape;40;p6"/>
          <p:cNvSpPr txBox="1"/>
          <p:nvPr>
            <p:ph idx="4"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41" name="Google Shape;41;p6"/>
          <p:cNvSpPr/>
          <p:nvPr/>
        </p:nvSpPr>
        <p:spPr>
          <a:xfrm flipH="1">
            <a:off x="2949625" y="0"/>
            <a:ext cx="32448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4_1">
    <p:bg>
      <p:bgPr>
        <a:solidFill>
          <a:srgbClr val="F3F3F3"/>
        </a:solidFill>
      </p:bgPr>
    </p:bg>
    <p:spTree>
      <p:nvGrpSpPr>
        <p:cNvPr id="42" name="Shape 42"/>
        <p:cNvGrpSpPr/>
        <p:nvPr/>
      </p:nvGrpSpPr>
      <p:grpSpPr>
        <a:xfrm>
          <a:off x="0" y="0"/>
          <a:ext cx="0" cy="0"/>
          <a:chOff x="0" y="0"/>
          <a:chExt cx="0" cy="0"/>
        </a:xfrm>
      </p:grpSpPr>
      <p:sp>
        <p:nvSpPr>
          <p:cNvPr id="43" name="Google Shape;43;p7"/>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44" name="Google Shape;44;p7"/>
          <p:cNvSpPr/>
          <p:nvPr/>
        </p:nvSpPr>
        <p:spPr>
          <a:xfrm flipH="1">
            <a:off x="2949625" y="0"/>
            <a:ext cx="32448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7"/>
          <p:cNvSpPr txBox="1"/>
          <p:nvPr>
            <p:ph idx="1" type="subTitle"/>
          </p:nvPr>
        </p:nvSpPr>
        <p:spPr>
          <a:xfrm>
            <a:off x="1664700" y="2000250"/>
            <a:ext cx="2350800" cy="1143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1">
  <p:cSld name="CUSTOM_4_1_1_1_2">
    <p:bg>
      <p:bgPr>
        <a:solidFill>
          <a:srgbClr val="F3F3F3"/>
        </a:solidFill>
      </p:bgPr>
    </p:bg>
    <p:spTree>
      <p:nvGrpSpPr>
        <p:cNvPr id="46" name="Shape 46"/>
        <p:cNvGrpSpPr/>
        <p:nvPr/>
      </p:nvGrpSpPr>
      <p:grpSpPr>
        <a:xfrm>
          <a:off x="0" y="0"/>
          <a:ext cx="0" cy="0"/>
          <a:chOff x="0" y="0"/>
          <a:chExt cx="0" cy="0"/>
        </a:xfrm>
      </p:grpSpPr>
      <p:sp>
        <p:nvSpPr>
          <p:cNvPr id="47" name="Google Shape;47;p8"/>
          <p:cNvSpPr/>
          <p:nvPr/>
        </p:nvSpPr>
        <p:spPr>
          <a:xfrm flipH="1">
            <a:off x="2949625" y="0"/>
            <a:ext cx="32448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8"/>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49" name="Google Shape;49;p8"/>
          <p:cNvSpPr txBox="1"/>
          <p:nvPr>
            <p:ph idx="1" type="subTitle"/>
          </p:nvPr>
        </p:nvSpPr>
        <p:spPr>
          <a:xfrm>
            <a:off x="1279372" y="3805275"/>
            <a:ext cx="2439300" cy="70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Font typeface="Josefin Sans"/>
              <a:buNone/>
              <a:defRPr b="1" sz="1400">
                <a:latin typeface="Josefin Sans"/>
                <a:ea typeface="Josefin Sans"/>
                <a:cs typeface="Josefin Sans"/>
                <a:sym typeface="Josefin Sans"/>
              </a:defRPr>
            </a:lvl1pPr>
            <a:lvl2pPr lvl="1"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2pPr>
            <a:lvl3pPr lvl="2"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3pPr>
            <a:lvl4pPr lvl="3"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4pPr>
            <a:lvl5pPr lvl="4"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5pPr>
            <a:lvl6pPr lvl="5"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6pPr>
            <a:lvl7pPr lvl="6"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7pPr>
            <a:lvl8pPr lvl="7"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8pPr>
            <a:lvl9pPr lvl="8"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9pPr>
          </a:lstStyle>
          <a:p/>
        </p:txBody>
      </p:sp>
      <p:sp>
        <p:nvSpPr>
          <p:cNvPr id="50" name="Google Shape;50;p8"/>
          <p:cNvSpPr txBox="1"/>
          <p:nvPr>
            <p:ph idx="2" type="subTitle"/>
          </p:nvPr>
        </p:nvSpPr>
        <p:spPr>
          <a:xfrm>
            <a:off x="5425332" y="3805275"/>
            <a:ext cx="2439300" cy="70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Font typeface="Josefin Sans"/>
              <a:buNone/>
              <a:defRPr b="1" sz="1400">
                <a:latin typeface="Josefin Sans"/>
                <a:ea typeface="Josefin Sans"/>
                <a:cs typeface="Josefin Sans"/>
                <a:sym typeface="Josefin Sans"/>
              </a:defRPr>
            </a:lvl1pPr>
            <a:lvl2pPr lvl="1"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2pPr>
            <a:lvl3pPr lvl="2"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3pPr>
            <a:lvl4pPr lvl="3"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4pPr>
            <a:lvl5pPr lvl="4"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5pPr>
            <a:lvl6pPr lvl="5"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6pPr>
            <a:lvl7pPr lvl="6"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7pPr>
            <a:lvl8pPr lvl="7"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8pPr>
            <a:lvl9pPr lvl="8"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9pPr>
          </a:lstStyle>
          <a:p/>
        </p:txBody>
      </p:sp>
      <p:sp>
        <p:nvSpPr>
          <p:cNvPr id="51" name="Google Shape;51;p8"/>
          <p:cNvSpPr txBox="1"/>
          <p:nvPr>
            <p:ph idx="3" type="subTitle"/>
          </p:nvPr>
        </p:nvSpPr>
        <p:spPr>
          <a:xfrm>
            <a:off x="1279372" y="3200500"/>
            <a:ext cx="2439300" cy="70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1pPr>
            <a:lvl2pPr lvl="1"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
        <p:nvSpPr>
          <p:cNvPr id="52" name="Google Shape;52;p8"/>
          <p:cNvSpPr txBox="1"/>
          <p:nvPr>
            <p:ph idx="4" type="subTitle"/>
          </p:nvPr>
        </p:nvSpPr>
        <p:spPr>
          <a:xfrm>
            <a:off x="5425332" y="3200500"/>
            <a:ext cx="2439300" cy="70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1pPr>
            <a:lvl2pPr lvl="1"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CUSTOM_4_1_1_1_2_1">
    <p:bg>
      <p:bgPr>
        <a:solidFill>
          <a:srgbClr val="F3F3F3"/>
        </a:solidFill>
      </p:bgPr>
    </p:bg>
    <p:spTree>
      <p:nvGrpSpPr>
        <p:cNvPr id="53" name="Shape 53"/>
        <p:cNvGrpSpPr/>
        <p:nvPr/>
      </p:nvGrpSpPr>
      <p:grpSpPr>
        <a:xfrm>
          <a:off x="0" y="0"/>
          <a:ext cx="0" cy="0"/>
          <a:chOff x="0" y="0"/>
          <a:chExt cx="0" cy="0"/>
        </a:xfrm>
      </p:grpSpPr>
      <p:sp>
        <p:nvSpPr>
          <p:cNvPr id="54" name="Google Shape;54;p9"/>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55" name="Google Shape;55;p9"/>
          <p:cNvSpPr/>
          <p:nvPr/>
        </p:nvSpPr>
        <p:spPr>
          <a:xfrm>
            <a:off x="2954400" y="0"/>
            <a:ext cx="32448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9"/>
          <p:cNvSpPr txBox="1"/>
          <p:nvPr>
            <p:ph idx="1" type="subTitle"/>
          </p:nvPr>
        </p:nvSpPr>
        <p:spPr>
          <a:xfrm flipH="1">
            <a:off x="5133325" y="2000250"/>
            <a:ext cx="2350800" cy="1143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200"/>
              <a:buNone/>
              <a:defRPr sz="1200"/>
            </a:lvl2pPr>
            <a:lvl3pPr lvl="2" rtl="0">
              <a:lnSpc>
                <a:spcPct val="100000"/>
              </a:lnSpc>
              <a:spcBef>
                <a:spcPts val="0"/>
              </a:spcBef>
              <a:spcAft>
                <a:spcPts val="0"/>
              </a:spcAft>
              <a:buSzPts val="1200"/>
              <a:buNone/>
              <a:defRPr sz="1200"/>
            </a:lvl3pPr>
            <a:lvl4pPr lvl="3" rtl="0">
              <a:lnSpc>
                <a:spcPct val="100000"/>
              </a:lnSpc>
              <a:spcBef>
                <a:spcPts val="0"/>
              </a:spcBef>
              <a:spcAft>
                <a:spcPts val="0"/>
              </a:spcAft>
              <a:buSzPts val="1200"/>
              <a:buNone/>
              <a:defRPr sz="1200"/>
            </a:lvl4pPr>
            <a:lvl5pPr lvl="4" rtl="0">
              <a:lnSpc>
                <a:spcPct val="100000"/>
              </a:lnSpc>
              <a:spcBef>
                <a:spcPts val="0"/>
              </a:spcBef>
              <a:spcAft>
                <a:spcPts val="0"/>
              </a:spcAft>
              <a:buSzPts val="1200"/>
              <a:buNone/>
              <a:defRPr sz="1200"/>
            </a:lvl5pPr>
            <a:lvl6pPr lvl="5" rtl="0">
              <a:lnSpc>
                <a:spcPct val="100000"/>
              </a:lnSpc>
              <a:spcBef>
                <a:spcPts val="0"/>
              </a:spcBef>
              <a:spcAft>
                <a:spcPts val="0"/>
              </a:spcAft>
              <a:buSzPts val="1200"/>
              <a:buNone/>
              <a:defRPr sz="1200"/>
            </a:lvl6pPr>
            <a:lvl7pPr lvl="6" rtl="0">
              <a:lnSpc>
                <a:spcPct val="100000"/>
              </a:lnSpc>
              <a:spcBef>
                <a:spcPts val="0"/>
              </a:spcBef>
              <a:spcAft>
                <a:spcPts val="0"/>
              </a:spcAft>
              <a:buSzPts val="1200"/>
              <a:buNone/>
              <a:defRPr sz="1200"/>
            </a:lvl7pPr>
            <a:lvl8pPr lvl="7" rtl="0">
              <a:lnSpc>
                <a:spcPct val="100000"/>
              </a:lnSpc>
              <a:spcBef>
                <a:spcPts val="0"/>
              </a:spcBef>
              <a:spcAft>
                <a:spcPts val="0"/>
              </a:spcAft>
              <a:buSzPts val="1200"/>
              <a:buNone/>
              <a:defRPr sz="1200"/>
            </a:lvl8pPr>
            <a:lvl9pPr lvl="8" rtl="0">
              <a:lnSpc>
                <a:spcPct val="100000"/>
              </a:lnSpc>
              <a:spcBef>
                <a:spcPts val="0"/>
              </a:spcBef>
              <a:spcAft>
                <a:spcPts val="0"/>
              </a:spcAft>
              <a:buSzPts val="1200"/>
              <a:buNone/>
              <a:defRPr sz="12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4_1_1_1_2_1_1">
    <p:bg>
      <p:bgPr>
        <a:solidFill>
          <a:srgbClr val="F3F3F3"/>
        </a:solidFill>
      </p:bgPr>
    </p:bg>
    <p:spTree>
      <p:nvGrpSpPr>
        <p:cNvPr id="57" name="Shape 57"/>
        <p:cNvGrpSpPr/>
        <p:nvPr/>
      </p:nvGrpSpPr>
      <p:grpSpPr>
        <a:xfrm>
          <a:off x="0" y="0"/>
          <a:ext cx="0" cy="0"/>
          <a:chOff x="0" y="0"/>
          <a:chExt cx="0" cy="0"/>
        </a:xfrm>
      </p:grpSpPr>
      <p:sp>
        <p:nvSpPr>
          <p:cNvPr id="58" name="Google Shape;58;p10"/>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434343"/>
              </a:buClr>
              <a:buSzPts val="1000"/>
              <a:buNone/>
              <a:defRPr b="1" sz="1000">
                <a:solidFill>
                  <a:srgbClr val="434343"/>
                </a:solidFill>
              </a:defRPr>
            </a:lvl1pPr>
            <a:lvl2pPr lvl="1" rtl="0" algn="ctr">
              <a:spcBef>
                <a:spcPts val="0"/>
              </a:spcBef>
              <a:spcAft>
                <a:spcPts val="0"/>
              </a:spcAft>
              <a:buClr>
                <a:srgbClr val="434343"/>
              </a:buClr>
              <a:buSzPts val="1000"/>
              <a:buNone/>
              <a:defRPr b="1" sz="1000">
                <a:solidFill>
                  <a:srgbClr val="434343"/>
                </a:solidFill>
              </a:defRPr>
            </a:lvl2pPr>
            <a:lvl3pPr lvl="2" rtl="0" algn="ctr">
              <a:spcBef>
                <a:spcPts val="0"/>
              </a:spcBef>
              <a:spcAft>
                <a:spcPts val="0"/>
              </a:spcAft>
              <a:buClr>
                <a:srgbClr val="434343"/>
              </a:buClr>
              <a:buSzPts val="1000"/>
              <a:buNone/>
              <a:defRPr b="1" sz="1000">
                <a:solidFill>
                  <a:srgbClr val="434343"/>
                </a:solidFill>
              </a:defRPr>
            </a:lvl3pPr>
            <a:lvl4pPr lvl="3" rtl="0" algn="ctr">
              <a:spcBef>
                <a:spcPts val="0"/>
              </a:spcBef>
              <a:spcAft>
                <a:spcPts val="0"/>
              </a:spcAft>
              <a:buClr>
                <a:srgbClr val="434343"/>
              </a:buClr>
              <a:buSzPts val="1000"/>
              <a:buNone/>
              <a:defRPr b="1" sz="1000">
                <a:solidFill>
                  <a:srgbClr val="434343"/>
                </a:solidFill>
              </a:defRPr>
            </a:lvl4pPr>
            <a:lvl5pPr lvl="4" rtl="0" algn="ctr">
              <a:spcBef>
                <a:spcPts val="0"/>
              </a:spcBef>
              <a:spcAft>
                <a:spcPts val="0"/>
              </a:spcAft>
              <a:buClr>
                <a:srgbClr val="434343"/>
              </a:buClr>
              <a:buSzPts val="1000"/>
              <a:buNone/>
              <a:defRPr b="1" sz="1000">
                <a:solidFill>
                  <a:srgbClr val="434343"/>
                </a:solidFill>
              </a:defRPr>
            </a:lvl5pPr>
            <a:lvl6pPr lvl="5" rtl="0" algn="ctr">
              <a:spcBef>
                <a:spcPts val="0"/>
              </a:spcBef>
              <a:spcAft>
                <a:spcPts val="0"/>
              </a:spcAft>
              <a:buClr>
                <a:srgbClr val="434343"/>
              </a:buClr>
              <a:buSzPts val="1000"/>
              <a:buNone/>
              <a:defRPr b="1" sz="1000">
                <a:solidFill>
                  <a:srgbClr val="434343"/>
                </a:solidFill>
              </a:defRPr>
            </a:lvl6pPr>
            <a:lvl7pPr lvl="6" rtl="0" algn="ctr">
              <a:spcBef>
                <a:spcPts val="0"/>
              </a:spcBef>
              <a:spcAft>
                <a:spcPts val="0"/>
              </a:spcAft>
              <a:buClr>
                <a:srgbClr val="434343"/>
              </a:buClr>
              <a:buSzPts val="1000"/>
              <a:buNone/>
              <a:defRPr b="1" sz="1000">
                <a:solidFill>
                  <a:srgbClr val="434343"/>
                </a:solidFill>
              </a:defRPr>
            </a:lvl7pPr>
            <a:lvl8pPr lvl="7" rtl="0" algn="ctr">
              <a:spcBef>
                <a:spcPts val="0"/>
              </a:spcBef>
              <a:spcAft>
                <a:spcPts val="0"/>
              </a:spcAft>
              <a:buClr>
                <a:srgbClr val="434343"/>
              </a:buClr>
              <a:buSzPts val="1000"/>
              <a:buNone/>
              <a:defRPr b="1" sz="1000">
                <a:solidFill>
                  <a:srgbClr val="434343"/>
                </a:solidFill>
              </a:defRPr>
            </a:lvl8pPr>
            <a:lvl9pPr lvl="8" rtl="0" algn="ctr">
              <a:spcBef>
                <a:spcPts val="0"/>
              </a:spcBef>
              <a:spcAft>
                <a:spcPts val="0"/>
              </a:spcAft>
              <a:buClr>
                <a:srgbClr val="434343"/>
              </a:buClr>
              <a:buSzPts val="1000"/>
              <a:buNone/>
              <a:defRPr b="1" sz="1000">
                <a:solidFill>
                  <a:srgbClr val="434343"/>
                </a:solidFill>
              </a:defRPr>
            </a:lvl9pPr>
          </a:lstStyle>
          <a:p/>
        </p:txBody>
      </p:sp>
      <p:sp>
        <p:nvSpPr>
          <p:cNvPr id="59" name="Google Shape;59;p10"/>
          <p:cNvSpPr/>
          <p:nvPr/>
        </p:nvSpPr>
        <p:spPr>
          <a:xfrm>
            <a:off x="2954400" y="0"/>
            <a:ext cx="32448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0"/>
          <p:cNvSpPr txBox="1"/>
          <p:nvPr>
            <p:ph idx="2" type="ctrTitle"/>
          </p:nvPr>
        </p:nvSpPr>
        <p:spPr>
          <a:xfrm>
            <a:off x="1009867" y="1282088"/>
            <a:ext cx="1795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b="1" sz="1400"/>
            </a:lvl1pPr>
            <a:lvl2pPr lvl="1" rtl="0" algn="r">
              <a:spcBef>
                <a:spcPts val="0"/>
              </a:spcBef>
              <a:spcAft>
                <a:spcPts val="0"/>
              </a:spcAft>
              <a:buSzPts val="1800"/>
              <a:buNone/>
              <a:defRPr b="1" sz="1800"/>
            </a:lvl2pPr>
            <a:lvl3pPr lvl="2" rtl="0" algn="r">
              <a:spcBef>
                <a:spcPts val="0"/>
              </a:spcBef>
              <a:spcAft>
                <a:spcPts val="0"/>
              </a:spcAft>
              <a:buSzPts val="1800"/>
              <a:buNone/>
              <a:defRPr b="1" sz="1800"/>
            </a:lvl3pPr>
            <a:lvl4pPr lvl="3" rtl="0" algn="r">
              <a:spcBef>
                <a:spcPts val="0"/>
              </a:spcBef>
              <a:spcAft>
                <a:spcPts val="0"/>
              </a:spcAft>
              <a:buSzPts val="1800"/>
              <a:buNone/>
              <a:defRPr b="1" sz="1800"/>
            </a:lvl4pPr>
            <a:lvl5pPr lvl="4" rtl="0" algn="r">
              <a:spcBef>
                <a:spcPts val="0"/>
              </a:spcBef>
              <a:spcAft>
                <a:spcPts val="0"/>
              </a:spcAft>
              <a:buSzPts val="1800"/>
              <a:buNone/>
              <a:defRPr b="1" sz="1800"/>
            </a:lvl5pPr>
            <a:lvl6pPr lvl="5" rtl="0" algn="r">
              <a:spcBef>
                <a:spcPts val="0"/>
              </a:spcBef>
              <a:spcAft>
                <a:spcPts val="0"/>
              </a:spcAft>
              <a:buSzPts val="1800"/>
              <a:buNone/>
              <a:defRPr b="1" sz="1800"/>
            </a:lvl6pPr>
            <a:lvl7pPr lvl="6" rtl="0" algn="r">
              <a:spcBef>
                <a:spcPts val="0"/>
              </a:spcBef>
              <a:spcAft>
                <a:spcPts val="0"/>
              </a:spcAft>
              <a:buSzPts val="1800"/>
              <a:buNone/>
              <a:defRPr b="1" sz="1800"/>
            </a:lvl7pPr>
            <a:lvl8pPr lvl="7" rtl="0" algn="r">
              <a:spcBef>
                <a:spcPts val="0"/>
              </a:spcBef>
              <a:spcAft>
                <a:spcPts val="0"/>
              </a:spcAft>
              <a:buSzPts val="1800"/>
              <a:buNone/>
              <a:defRPr b="1" sz="1800"/>
            </a:lvl8pPr>
            <a:lvl9pPr lvl="8" rtl="0" algn="r">
              <a:spcBef>
                <a:spcPts val="0"/>
              </a:spcBef>
              <a:spcAft>
                <a:spcPts val="0"/>
              </a:spcAft>
              <a:buSzPts val="1800"/>
              <a:buNone/>
              <a:defRPr b="1" sz="1800"/>
            </a:lvl9pPr>
          </a:lstStyle>
          <a:p/>
        </p:txBody>
      </p:sp>
      <p:sp>
        <p:nvSpPr>
          <p:cNvPr id="61" name="Google Shape;61;p10"/>
          <p:cNvSpPr txBox="1"/>
          <p:nvPr>
            <p:ph idx="1" type="subTitle"/>
          </p:nvPr>
        </p:nvSpPr>
        <p:spPr>
          <a:xfrm>
            <a:off x="1009825" y="1743538"/>
            <a:ext cx="17955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62" name="Google Shape;62;p10"/>
          <p:cNvSpPr txBox="1"/>
          <p:nvPr>
            <p:ph idx="3" type="ctrTitle"/>
          </p:nvPr>
        </p:nvSpPr>
        <p:spPr>
          <a:xfrm>
            <a:off x="6348270" y="1282078"/>
            <a:ext cx="1795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b="1" sz="1400"/>
            </a:lvl1pPr>
            <a:lvl2pPr lvl="1" rtl="0">
              <a:spcBef>
                <a:spcPts val="0"/>
              </a:spcBef>
              <a:spcAft>
                <a:spcPts val="0"/>
              </a:spcAft>
              <a:buSzPts val="1800"/>
              <a:buNone/>
              <a:defRPr b="1" sz="1800"/>
            </a:lvl2pPr>
            <a:lvl3pPr lvl="2" rtl="0">
              <a:spcBef>
                <a:spcPts val="0"/>
              </a:spcBef>
              <a:spcAft>
                <a:spcPts val="0"/>
              </a:spcAft>
              <a:buSzPts val="1800"/>
              <a:buNone/>
              <a:defRPr b="1" sz="1800"/>
            </a:lvl3pPr>
            <a:lvl4pPr lvl="3" rtl="0">
              <a:spcBef>
                <a:spcPts val="0"/>
              </a:spcBef>
              <a:spcAft>
                <a:spcPts val="0"/>
              </a:spcAft>
              <a:buSzPts val="1800"/>
              <a:buNone/>
              <a:defRPr b="1" sz="1800"/>
            </a:lvl4pPr>
            <a:lvl5pPr lvl="4" rtl="0">
              <a:spcBef>
                <a:spcPts val="0"/>
              </a:spcBef>
              <a:spcAft>
                <a:spcPts val="0"/>
              </a:spcAft>
              <a:buSzPts val="1800"/>
              <a:buNone/>
              <a:defRPr b="1" sz="1800"/>
            </a:lvl5pPr>
            <a:lvl6pPr lvl="5" rtl="0">
              <a:spcBef>
                <a:spcPts val="0"/>
              </a:spcBef>
              <a:spcAft>
                <a:spcPts val="0"/>
              </a:spcAft>
              <a:buSzPts val="1800"/>
              <a:buNone/>
              <a:defRPr b="1" sz="1800"/>
            </a:lvl6pPr>
            <a:lvl7pPr lvl="6" rtl="0">
              <a:spcBef>
                <a:spcPts val="0"/>
              </a:spcBef>
              <a:spcAft>
                <a:spcPts val="0"/>
              </a:spcAft>
              <a:buSzPts val="1800"/>
              <a:buNone/>
              <a:defRPr b="1" sz="1800"/>
            </a:lvl7pPr>
            <a:lvl8pPr lvl="7" rtl="0">
              <a:spcBef>
                <a:spcPts val="0"/>
              </a:spcBef>
              <a:spcAft>
                <a:spcPts val="0"/>
              </a:spcAft>
              <a:buSzPts val="1800"/>
              <a:buNone/>
              <a:defRPr b="1" sz="1800"/>
            </a:lvl8pPr>
            <a:lvl9pPr lvl="8" rtl="0">
              <a:spcBef>
                <a:spcPts val="0"/>
              </a:spcBef>
              <a:spcAft>
                <a:spcPts val="0"/>
              </a:spcAft>
              <a:buSzPts val="1800"/>
              <a:buNone/>
              <a:defRPr b="1" sz="1800"/>
            </a:lvl9pPr>
          </a:lstStyle>
          <a:p/>
        </p:txBody>
      </p:sp>
      <p:sp>
        <p:nvSpPr>
          <p:cNvPr id="63" name="Google Shape;63;p10"/>
          <p:cNvSpPr txBox="1"/>
          <p:nvPr>
            <p:ph idx="4" type="subTitle"/>
          </p:nvPr>
        </p:nvSpPr>
        <p:spPr>
          <a:xfrm>
            <a:off x="6348228" y="1743528"/>
            <a:ext cx="17955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64" name="Google Shape;64;p10"/>
          <p:cNvSpPr txBox="1"/>
          <p:nvPr>
            <p:ph idx="5" type="ctrTitle"/>
          </p:nvPr>
        </p:nvSpPr>
        <p:spPr>
          <a:xfrm>
            <a:off x="1009867" y="2683563"/>
            <a:ext cx="17955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None/>
              <a:defRPr b="1" sz="1400"/>
            </a:lvl1pPr>
            <a:lvl2pPr lvl="1" rtl="0" algn="r">
              <a:spcBef>
                <a:spcPts val="0"/>
              </a:spcBef>
              <a:spcAft>
                <a:spcPts val="0"/>
              </a:spcAft>
              <a:buSzPts val="1800"/>
              <a:buNone/>
              <a:defRPr b="1" sz="1800"/>
            </a:lvl2pPr>
            <a:lvl3pPr lvl="2" rtl="0" algn="r">
              <a:spcBef>
                <a:spcPts val="0"/>
              </a:spcBef>
              <a:spcAft>
                <a:spcPts val="0"/>
              </a:spcAft>
              <a:buSzPts val="1800"/>
              <a:buNone/>
              <a:defRPr b="1" sz="1800"/>
            </a:lvl3pPr>
            <a:lvl4pPr lvl="3" rtl="0" algn="r">
              <a:spcBef>
                <a:spcPts val="0"/>
              </a:spcBef>
              <a:spcAft>
                <a:spcPts val="0"/>
              </a:spcAft>
              <a:buSzPts val="1800"/>
              <a:buNone/>
              <a:defRPr b="1" sz="1800"/>
            </a:lvl4pPr>
            <a:lvl5pPr lvl="4" rtl="0" algn="r">
              <a:spcBef>
                <a:spcPts val="0"/>
              </a:spcBef>
              <a:spcAft>
                <a:spcPts val="0"/>
              </a:spcAft>
              <a:buSzPts val="1800"/>
              <a:buNone/>
              <a:defRPr b="1" sz="1800"/>
            </a:lvl5pPr>
            <a:lvl6pPr lvl="5" rtl="0" algn="r">
              <a:spcBef>
                <a:spcPts val="0"/>
              </a:spcBef>
              <a:spcAft>
                <a:spcPts val="0"/>
              </a:spcAft>
              <a:buSzPts val="1800"/>
              <a:buNone/>
              <a:defRPr b="1" sz="1800"/>
            </a:lvl6pPr>
            <a:lvl7pPr lvl="6" rtl="0" algn="r">
              <a:spcBef>
                <a:spcPts val="0"/>
              </a:spcBef>
              <a:spcAft>
                <a:spcPts val="0"/>
              </a:spcAft>
              <a:buSzPts val="1800"/>
              <a:buNone/>
              <a:defRPr b="1" sz="1800"/>
            </a:lvl7pPr>
            <a:lvl8pPr lvl="7" rtl="0" algn="r">
              <a:spcBef>
                <a:spcPts val="0"/>
              </a:spcBef>
              <a:spcAft>
                <a:spcPts val="0"/>
              </a:spcAft>
              <a:buSzPts val="1800"/>
              <a:buNone/>
              <a:defRPr b="1" sz="1800"/>
            </a:lvl8pPr>
            <a:lvl9pPr lvl="8" rtl="0" algn="r">
              <a:spcBef>
                <a:spcPts val="0"/>
              </a:spcBef>
              <a:spcAft>
                <a:spcPts val="0"/>
              </a:spcAft>
              <a:buSzPts val="1800"/>
              <a:buNone/>
              <a:defRPr b="1" sz="1800"/>
            </a:lvl9pPr>
          </a:lstStyle>
          <a:p/>
        </p:txBody>
      </p:sp>
      <p:sp>
        <p:nvSpPr>
          <p:cNvPr id="65" name="Google Shape;65;p10"/>
          <p:cNvSpPr txBox="1"/>
          <p:nvPr>
            <p:ph idx="6" type="subTitle"/>
          </p:nvPr>
        </p:nvSpPr>
        <p:spPr>
          <a:xfrm>
            <a:off x="1009825" y="3145013"/>
            <a:ext cx="1795500" cy="36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66" name="Google Shape;66;p10"/>
          <p:cNvSpPr txBox="1"/>
          <p:nvPr>
            <p:ph idx="7" type="ctrTitle"/>
          </p:nvPr>
        </p:nvSpPr>
        <p:spPr>
          <a:xfrm>
            <a:off x="6348270" y="2683553"/>
            <a:ext cx="17955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1400"/>
              <a:buNone/>
              <a:defRPr b="1" sz="1400"/>
            </a:lvl1pPr>
            <a:lvl2pPr lvl="1" rtl="0">
              <a:spcBef>
                <a:spcPts val="0"/>
              </a:spcBef>
              <a:spcAft>
                <a:spcPts val="0"/>
              </a:spcAft>
              <a:buSzPts val="1800"/>
              <a:buNone/>
              <a:defRPr b="1" sz="1800"/>
            </a:lvl2pPr>
            <a:lvl3pPr lvl="2" rtl="0">
              <a:spcBef>
                <a:spcPts val="0"/>
              </a:spcBef>
              <a:spcAft>
                <a:spcPts val="0"/>
              </a:spcAft>
              <a:buSzPts val="1800"/>
              <a:buNone/>
              <a:defRPr b="1" sz="1800"/>
            </a:lvl3pPr>
            <a:lvl4pPr lvl="3" rtl="0">
              <a:spcBef>
                <a:spcPts val="0"/>
              </a:spcBef>
              <a:spcAft>
                <a:spcPts val="0"/>
              </a:spcAft>
              <a:buSzPts val="1800"/>
              <a:buNone/>
              <a:defRPr b="1" sz="1800"/>
            </a:lvl4pPr>
            <a:lvl5pPr lvl="4" rtl="0">
              <a:spcBef>
                <a:spcPts val="0"/>
              </a:spcBef>
              <a:spcAft>
                <a:spcPts val="0"/>
              </a:spcAft>
              <a:buSzPts val="1800"/>
              <a:buNone/>
              <a:defRPr b="1" sz="1800"/>
            </a:lvl5pPr>
            <a:lvl6pPr lvl="5" rtl="0">
              <a:spcBef>
                <a:spcPts val="0"/>
              </a:spcBef>
              <a:spcAft>
                <a:spcPts val="0"/>
              </a:spcAft>
              <a:buSzPts val="1800"/>
              <a:buNone/>
              <a:defRPr b="1" sz="1800"/>
            </a:lvl6pPr>
            <a:lvl7pPr lvl="6" rtl="0">
              <a:spcBef>
                <a:spcPts val="0"/>
              </a:spcBef>
              <a:spcAft>
                <a:spcPts val="0"/>
              </a:spcAft>
              <a:buSzPts val="1800"/>
              <a:buNone/>
              <a:defRPr b="1" sz="1800"/>
            </a:lvl7pPr>
            <a:lvl8pPr lvl="7" rtl="0">
              <a:spcBef>
                <a:spcPts val="0"/>
              </a:spcBef>
              <a:spcAft>
                <a:spcPts val="0"/>
              </a:spcAft>
              <a:buSzPts val="1800"/>
              <a:buNone/>
              <a:defRPr b="1" sz="1800"/>
            </a:lvl8pPr>
            <a:lvl9pPr lvl="8" rtl="0">
              <a:spcBef>
                <a:spcPts val="0"/>
              </a:spcBef>
              <a:spcAft>
                <a:spcPts val="0"/>
              </a:spcAft>
              <a:buSzPts val="1800"/>
              <a:buNone/>
              <a:defRPr b="1" sz="1800"/>
            </a:lvl9pPr>
          </a:lstStyle>
          <a:p/>
        </p:txBody>
      </p:sp>
      <p:sp>
        <p:nvSpPr>
          <p:cNvPr id="67" name="Google Shape;67;p10"/>
          <p:cNvSpPr txBox="1"/>
          <p:nvPr>
            <p:ph idx="8" type="subTitle"/>
          </p:nvPr>
        </p:nvSpPr>
        <p:spPr>
          <a:xfrm>
            <a:off x="6348228" y="3145003"/>
            <a:ext cx="1795500" cy="36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1.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3F3F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434343"/>
              </a:buClr>
              <a:buSzPts val="2800"/>
              <a:buFont typeface="Josefin Sans"/>
              <a:buNone/>
              <a:defRPr sz="2800">
                <a:solidFill>
                  <a:srgbClr val="434343"/>
                </a:solidFill>
                <a:latin typeface="Josefin Sans"/>
                <a:ea typeface="Josefin Sans"/>
                <a:cs typeface="Josefin Sans"/>
                <a:sym typeface="Josefin Sans"/>
              </a:defRPr>
            </a:lvl1pPr>
            <a:lvl2pPr lvl="1">
              <a:spcBef>
                <a:spcPts val="0"/>
              </a:spcBef>
              <a:spcAft>
                <a:spcPts val="0"/>
              </a:spcAft>
              <a:buClr>
                <a:srgbClr val="434343"/>
              </a:buClr>
              <a:buSzPts val="2800"/>
              <a:buFont typeface="Josefin Sans"/>
              <a:buNone/>
              <a:defRPr sz="2800">
                <a:solidFill>
                  <a:srgbClr val="434343"/>
                </a:solidFill>
                <a:latin typeface="Josefin Sans"/>
                <a:ea typeface="Josefin Sans"/>
                <a:cs typeface="Josefin Sans"/>
                <a:sym typeface="Josefin Sans"/>
              </a:defRPr>
            </a:lvl2pPr>
            <a:lvl3pPr lvl="2">
              <a:spcBef>
                <a:spcPts val="0"/>
              </a:spcBef>
              <a:spcAft>
                <a:spcPts val="0"/>
              </a:spcAft>
              <a:buClr>
                <a:srgbClr val="434343"/>
              </a:buClr>
              <a:buSzPts val="2800"/>
              <a:buFont typeface="Josefin Sans"/>
              <a:buNone/>
              <a:defRPr sz="2800">
                <a:solidFill>
                  <a:srgbClr val="434343"/>
                </a:solidFill>
                <a:latin typeface="Josefin Sans"/>
                <a:ea typeface="Josefin Sans"/>
                <a:cs typeface="Josefin Sans"/>
                <a:sym typeface="Josefin Sans"/>
              </a:defRPr>
            </a:lvl3pPr>
            <a:lvl4pPr lvl="3">
              <a:spcBef>
                <a:spcPts val="0"/>
              </a:spcBef>
              <a:spcAft>
                <a:spcPts val="0"/>
              </a:spcAft>
              <a:buClr>
                <a:srgbClr val="434343"/>
              </a:buClr>
              <a:buSzPts val="2800"/>
              <a:buFont typeface="Josefin Sans"/>
              <a:buNone/>
              <a:defRPr sz="2800">
                <a:solidFill>
                  <a:srgbClr val="434343"/>
                </a:solidFill>
                <a:latin typeface="Josefin Sans"/>
                <a:ea typeface="Josefin Sans"/>
                <a:cs typeface="Josefin Sans"/>
                <a:sym typeface="Josefin Sans"/>
              </a:defRPr>
            </a:lvl4pPr>
            <a:lvl5pPr lvl="4">
              <a:spcBef>
                <a:spcPts val="0"/>
              </a:spcBef>
              <a:spcAft>
                <a:spcPts val="0"/>
              </a:spcAft>
              <a:buClr>
                <a:srgbClr val="434343"/>
              </a:buClr>
              <a:buSzPts val="2800"/>
              <a:buFont typeface="Josefin Sans"/>
              <a:buNone/>
              <a:defRPr sz="2800">
                <a:solidFill>
                  <a:srgbClr val="434343"/>
                </a:solidFill>
                <a:latin typeface="Josefin Sans"/>
                <a:ea typeface="Josefin Sans"/>
                <a:cs typeface="Josefin Sans"/>
                <a:sym typeface="Josefin Sans"/>
              </a:defRPr>
            </a:lvl5pPr>
            <a:lvl6pPr lvl="5">
              <a:spcBef>
                <a:spcPts val="0"/>
              </a:spcBef>
              <a:spcAft>
                <a:spcPts val="0"/>
              </a:spcAft>
              <a:buClr>
                <a:srgbClr val="434343"/>
              </a:buClr>
              <a:buSzPts val="2800"/>
              <a:buFont typeface="Josefin Sans"/>
              <a:buNone/>
              <a:defRPr sz="2800">
                <a:solidFill>
                  <a:srgbClr val="434343"/>
                </a:solidFill>
                <a:latin typeface="Josefin Sans"/>
                <a:ea typeface="Josefin Sans"/>
                <a:cs typeface="Josefin Sans"/>
                <a:sym typeface="Josefin Sans"/>
              </a:defRPr>
            </a:lvl6pPr>
            <a:lvl7pPr lvl="6">
              <a:spcBef>
                <a:spcPts val="0"/>
              </a:spcBef>
              <a:spcAft>
                <a:spcPts val="0"/>
              </a:spcAft>
              <a:buClr>
                <a:srgbClr val="434343"/>
              </a:buClr>
              <a:buSzPts val="2800"/>
              <a:buFont typeface="Josefin Sans"/>
              <a:buNone/>
              <a:defRPr sz="2800">
                <a:solidFill>
                  <a:srgbClr val="434343"/>
                </a:solidFill>
                <a:latin typeface="Josefin Sans"/>
                <a:ea typeface="Josefin Sans"/>
                <a:cs typeface="Josefin Sans"/>
                <a:sym typeface="Josefin Sans"/>
              </a:defRPr>
            </a:lvl7pPr>
            <a:lvl8pPr lvl="7">
              <a:spcBef>
                <a:spcPts val="0"/>
              </a:spcBef>
              <a:spcAft>
                <a:spcPts val="0"/>
              </a:spcAft>
              <a:buClr>
                <a:srgbClr val="434343"/>
              </a:buClr>
              <a:buSzPts val="2800"/>
              <a:buFont typeface="Josefin Sans"/>
              <a:buNone/>
              <a:defRPr sz="2800">
                <a:solidFill>
                  <a:srgbClr val="434343"/>
                </a:solidFill>
                <a:latin typeface="Josefin Sans"/>
                <a:ea typeface="Josefin Sans"/>
                <a:cs typeface="Josefin Sans"/>
                <a:sym typeface="Josefin Sans"/>
              </a:defRPr>
            </a:lvl8pPr>
            <a:lvl9pPr lvl="8">
              <a:spcBef>
                <a:spcPts val="0"/>
              </a:spcBef>
              <a:spcAft>
                <a:spcPts val="0"/>
              </a:spcAft>
              <a:buClr>
                <a:srgbClr val="434343"/>
              </a:buClr>
              <a:buSzPts val="2800"/>
              <a:buFont typeface="Josefin Sans"/>
              <a:buNone/>
              <a:defRPr sz="2800">
                <a:solidFill>
                  <a:srgbClr val="434343"/>
                </a:solidFill>
                <a:latin typeface="Josefin Sans"/>
                <a:ea typeface="Josefin Sans"/>
                <a:cs typeface="Josefin Sans"/>
                <a:sym typeface="Josefin San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434343"/>
              </a:buClr>
              <a:buSzPts val="1800"/>
              <a:buFont typeface="Josefin Slab"/>
              <a:buChar char="●"/>
              <a:defRPr sz="1800">
                <a:solidFill>
                  <a:srgbClr val="434343"/>
                </a:solidFill>
                <a:latin typeface="Josefin Slab"/>
                <a:ea typeface="Josefin Slab"/>
                <a:cs typeface="Josefin Slab"/>
                <a:sym typeface="Josefin Slab"/>
              </a:defRPr>
            </a:lvl1pPr>
            <a:lvl2pPr indent="-317500" lvl="1" marL="914400">
              <a:lnSpc>
                <a:spcPct val="115000"/>
              </a:lnSpc>
              <a:spcBef>
                <a:spcPts val="1600"/>
              </a:spcBef>
              <a:spcAft>
                <a:spcPts val="0"/>
              </a:spcAft>
              <a:buClr>
                <a:srgbClr val="434343"/>
              </a:buClr>
              <a:buSzPts val="1400"/>
              <a:buFont typeface="Josefin Slab"/>
              <a:buChar char="○"/>
              <a:defRPr>
                <a:solidFill>
                  <a:srgbClr val="434343"/>
                </a:solidFill>
                <a:latin typeface="Josefin Slab"/>
                <a:ea typeface="Josefin Slab"/>
                <a:cs typeface="Josefin Slab"/>
                <a:sym typeface="Josefin Slab"/>
              </a:defRPr>
            </a:lvl2pPr>
            <a:lvl3pPr indent="-317500" lvl="2" marL="1371600">
              <a:lnSpc>
                <a:spcPct val="115000"/>
              </a:lnSpc>
              <a:spcBef>
                <a:spcPts val="1600"/>
              </a:spcBef>
              <a:spcAft>
                <a:spcPts val="0"/>
              </a:spcAft>
              <a:buClr>
                <a:srgbClr val="434343"/>
              </a:buClr>
              <a:buSzPts val="1400"/>
              <a:buFont typeface="Josefin Slab"/>
              <a:buChar char="■"/>
              <a:defRPr>
                <a:solidFill>
                  <a:srgbClr val="434343"/>
                </a:solidFill>
                <a:latin typeface="Josefin Slab"/>
                <a:ea typeface="Josefin Slab"/>
                <a:cs typeface="Josefin Slab"/>
                <a:sym typeface="Josefin Slab"/>
              </a:defRPr>
            </a:lvl3pPr>
            <a:lvl4pPr indent="-317500" lvl="3" marL="1828800">
              <a:lnSpc>
                <a:spcPct val="115000"/>
              </a:lnSpc>
              <a:spcBef>
                <a:spcPts val="1600"/>
              </a:spcBef>
              <a:spcAft>
                <a:spcPts val="0"/>
              </a:spcAft>
              <a:buClr>
                <a:srgbClr val="434343"/>
              </a:buClr>
              <a:buSzPts val="1400"/>
              <a:buFont typeface="Josefin Slab"/>
              <a:buChar char="●"/>
              <a:defRPr>
                <a:solidFill>
                  <a:srgbClr val="434343"/>
                </a:solidFill>
                <a:latin typeface="Josefin Slab"/>
                <a:ea typeface="Josefin Slab"/>
                <a:cs typeface="Josefin Slab"/>
                <a:sym typeface="Josefin Slab"/>
              </a:defRPr>
            </a:lvl4pPr>
            <a:lvl5pPr indent="-317500" lvl="4" marL="2286000">
              <a:lnSpc>
                <a:spcPct val="115000"/>
              </a:lnSpc>
              <a:spcBef>
                <a:spcPts val="1600"/>
              </a:spcBef>
              <a:spcAft>
                <a:spcPts val="0"/>
              </a:spcAft>
              <a:buClr>
                <a:srgbClr val="434343"/>
              </a:buClr>
              <a:buSzPts val="1400"/>
              <a:buFont typeface="Josefin Slab"/>
              <a:buChar char="○"/>
              <a:defRPr>
                <a:solidFill>
                  <a:srgbClr val="434343"/>
                </a:solidFill>
                <a:latin typeface="Josefin Slab"/>
                <a:ea typeface="Josefin Slab"/>
                <a:cs typeface="Josefin Slab"/>
                <a:sym typeface="Josefin Slab"/>
              </a:defRPr>
            </a:lvl5pPr>
            <a:lvl6pPr indent="-317500" lvl="5" marL="2743200">
              <a:lnSpc>
                <a:spcPct val="115000"/>
              </a:lnSpc>
              <a:spcBef>
                <a:spcPts val="1600"/>
              </a:spcBef>
              <a:spcAft>
                <a:spcPts val="0"/>
              </a:spcAft>
              <a:buClr>
                <a:srgbClr val="434343"/>
              </a:buClr>
              <a:buSzPts val="1400"/>
              <a:buFont typeface="Josefin Slab"/>
              <a:buChar char="■"/>
              <a:defRPr>
                <a:solidFill>
                  <a:srgbClr val="434343"/>
                </a:solidFill>
                <a:latin typeface="Josefin Slab"/>
                <a:ea typeface="Josefin Slab"/>
                <a:cs typeface="Josefin Slab"/>
                <a:sym typeface="Josefin Slab"/>
              </a:defRPr>
            </a:lvl6pPr>
            <a:lvl7pPr indent="-317500" lvl="6" marL="3200400">
              <a:lnSpc>
                <a:spcPct val="115000"/>
              </a:lnSpc>
              <a:spcBef>
                <a:spcPts val="1600"/>
              </a:spcBef>
              <a:spcAft>
                <a:spcPts val="0"/>
              </a:spcAft>
              <a:buClr>
                <a:srgbClr val="434343"/>
              </a:buClr>
              <a:buSzPts val="1400"/>
              <a:buFont typeface="Josefin Slab"/>
              <a:buChar char="●"/>
              <a:defRPr>
                <a:solidFill>
                  <a:srgbClr val="434343"/>
                </a:solidFill>
                <a:latin typeface="Josefin Slab"/>
                <a:ea typeface="Josefin Slab"/>
                <a:cs typeface="Josefin Slab"/>
                <a:sym typeface="Josefin Slab"/>
              </a:defRPr>
            </a:lvl7pPr>
            <a:lvl8pPr indent="-317500" lvl="7" marL="3657600">
              <a:lnSpc>
                <a:spcPct val="115000"/>
              </a:lnSpc>
              <a:spcBef>
                <a:spcPts val="1600"/>
              </a:spcBef>
              <a:spcAft>
                <a:spcPts val="0"/>
              </a:spcAft>
              <a:buClr>
                <a:srgbClr val="434343"/>
              </a:buClr>
              <a:buSzPts val="1400"/>
              <a:buFont typeface="Josefin Slab"/>
              <a:buChar char="○"/>
              <a:defRPr>
                <a:solidFill>
                  <a:srgbClr val="434343"/>
                </a:solidFill>
                <a:latin typeface="Josefin Slab"/>
                <a:ea typeface="Josefin Slab"/>
                <a:cs typeface="Josefin Slab"/>
                <a:sym typeface="Josefin Slab"/>
              </a:defRPr>
            </a:lvl8pPr>
            <a:lvl9pPr indent="-317500" lvl="8" marL="4114800">
              <a:lnSpc>
                <a:spcPct val="115000"/>
              </a:lnSpc>
              <a:spcBef>
                <a:spcPts val="1600"/>
              </a:spcBef>
              <a:spcAft>
                <a:spcPts val="1600"/>
              </a:spcAft>
              <a:buClr>
                <a:srgbClr val="434343"/>
              </a:buClr>
              <a:buSzPts val="1400"/>
              <a:buFont typeface="Josefin Slab"/>
              <a:buChar char="■"/>
              <a:defRPr>
                <a:solidFill>
                  <a:srgbClr val="434343"/>
                </a:solidFill>
                <a:latin typeface="Josefin Slab"/>
                <a:ea typeface="Josefin Slab"/>
                <a:cs typeface="Josefin Slab"/>
                <a:sym typeface="Josefin Slab"/>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0" name="Shape 150"/>
        <p:cNvGrpSpPr/>
        <p:nvPr/>
      </p:nvGrpSpPr>
      <p:grpSpPr>
        <a:xfrm>
          <a:off x="0" y="0"/>
          <a:ext cx="0" cy="0"/>
          <a:chOff x="0" y="0"/>
          <a:chExt cx="0" cy="0"/>
        </a:xfrm>
      </p:grpSpPr>
      <p:sp>
        <p:nvSpPr>
          <p:cNvPr id="151" name="Google Shape;151;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52" name="Google Shape;152;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3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29.jpg"/><Relationship Id="rId4" Type="http://schemas.openxmlformats.org/officeDocument/2006/relationships/image" Target="../media/image32.jpg"/><Relationship Id="rId5" Type="http://schemas.openxmlformats.org/officeDocument/2006/relationships/image" Target="../media/image8.jpg"/><Relationship Id="rId6" Type="http://schemas.openxmlformats.org/officeDocument/2006/relationships/image" Target="../media/image11.jpg"/><Relationship Id="rId7" Type="http://schemas.openxmlformats.org/officeDocument/2006/relationships/image" Target="../media/image3.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10.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 Id="rId3" Type="http://schemas.openxmlformats.org/officeDocument/2006/relationships/image" Target="../media/image33.png"/><Relationship Id="rId4" Type="http://schemas.openxmlformats.org/officeDocument/2006/relationships/hyperlink" Target="https://docs.google.com/spreadsheets/d/1L4FPJRLqf1LHB9KzsM5kJbhFn47R1bHscZMbvS6euGE/copy" TargetMode="External"/><Relationship Id="rId5" Type="http://schemas.openxmlformats.org/officeDocument/2006/relationships/image" Target="../media/image13.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image" Target="../media/image12.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image" Target="../media/image14.jpg"/><Relationship Id="rId4" Type="http://schemas.openxmlformats.org/officeDocument/2006/relationships/image" Target="../media/image20.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6.xml"/><Relationship Id="rId3" Type="http://schemas.openxmlformats.org/officeDocument/2006/relationships/image" Target="../media/image15.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image" Target="../media/image11.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xml"/><Relationship Id="rId3" Type="http://schemas.openxmlformats.org/officeDocument/2006/relationships/image" Target="../media/image1.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image" Target="../media/image17.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 Id="rId3" Type="http://schemas.openxmlformats.org/officeDocument/2006/relationships/image" Target="../media/image16.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1.xml"/><Relationship Id="rId3" Type="http://schemas.openxmlformats.org/officeDocument/2006/relationships/image" Target="../media/image29.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 Id="rId3" Type="http://schemas.openxmlformats.org/officeDocument/2006/relationships/image" Target="../media/image19.jpg"/><Relationship Id="rId4" Type="http://schemas.openxmlformats.org/officeDocument/2006/relationships/image" Target="../media/image22.jpg"/><Relationship Id="rId5" Type="http://schemas.openxmlformats.org/officeDocument/2006/relationships/image" Target="../media/image18.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 Id="rId3" Type="http://schemas.openxmlformats.org/officeDocument/2006/relationships/image" Target="../media/image21.jpg"/><Relationship Id="rId4" Type="http://schemas.openxmlformats.org/officeDocument/2006/relationships/hyperlink" Target="https://docs.google.com/spreadsheets/d/1L4FPJRLqf1LHB9KzsM5kJbhFn47R1bHscZMbvS6euGE/copy" TargetMode="External"/><Relationship Id="rId5" Type="http://schemas.openxmlformats.org/officeDocument/2006/relationships/image" Target="../media/image25.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4.xml"/><Relationship Id="rId3" Type="http://schemas.openxmlformats.org/officeDocument/2006/relationships/image" Target="../media/image23.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5.xml"/><Relationship Id="rId3" Type="http://schemas.openxmlformats.org/officeDocument/2006/relationships/image" Target="../media/image24.jpg"/><Relationship Id="rId4" Type="http://schemas.openxmlformats.org/officeDocument/2006/relationships/hyperlink" Target="http://slidesgo.com/" TargetMode="External"/><Relationship Id="rId5" Type="http://schemas.openxmlformats.org/officeDocument/2006/relationships/hyperlink" Target="https://www.flaticon.com/" TargetMode="External"/><Relationship Id="rId6" Type="http://schemas.openxmlformats.org/officeDocument/2006/relationships/hyperlink" Target="https://www.freepik.com/" TargetMode="External"/></Relationships>
</file>

<file path=ppt/slides/_rels/slide26.xml.rels><?xml version="1.0" encoding="UTF-8" standalone="yes"?><Relationships xmlns="http://schemas.openxmlformats.org/package/2006/relationships"><Relationship Id="rId20" Type="http://schemas.openxmlformats.org/officeDocument/2006/relationships/hyperlink" Target="https://www.freepik.com/free-photo/meditating-hand-sunset_1213297.htm" TargetMode="External"/><Relationship Id="rId22" Type="http://schemas.openxmlformats.org/officeDocument/2006/relationships/hyperlink" Target="https://www.freepik.com/free-photo/woman-sitting-meditating-nature_1213299.htm" TargetMode="External"/><Relationship Id="rId21" Type="http://schemas.openxmlformats.org/officeDocument/2006/relationships/hyperlink" Target="https://www.freepik.com/free-photo/vines-growing-tree-trunk-background_5145812.htm" TargetMode="External"/><Relationship Id="rId24" Type="http://schemas.openxmlformats.org/officeDocument/2006/relationships/hyperlink" Target="https://www.flaticon.com/free-icon/music-and-multimedia_1186573" TargetMode="External"/><Relationship Id="rId23" Type="http://schemas.openxmlformats.org/officeDocument/2006/relationships/hyperlink" Target="https://www.freepik.com/free-photo/island-middle-lake_4886044.htm" TargetMode="External"/><Relationship Id="rId1" Type="http://schemas.openxmlformats.org/officeDocument/2006/relationships/slideLayout" Target="../slideLayouts/slideLayout22.xml"/><Relationship Id="rId2" Type="http://schemas.openxmlformats.org/officeDocument/2006/relationships/notesSlide" Target="../notesSlides/notesSlide26.xml"/><Relationship Id="rId3" Type="http://schemas.openxmlformats.org/officeDocument/2006/relationships/hyperlink" Target="https://www.freepik.com/free-photo/lotus-flower-water_5154723.htm" TargetMode="External"/><Relationship Id="rId4" Type="http://schemas.openxmlformats.org/officeDocument/2006/relationships/hyperlink" Target="https://www.freepik.com/free-photo/group-water-lillies-white-flowers_4872372.htm" TargetMode="External"/><Relationship Id="rId9" Type="http://schemas.openxmlformats.org/officeDocument/2006/relationships/hyperlink" Target="https://www.freepik.com/free-photo/woman-doing-yoga-stretchig-her-body_1213625.htm" TargetMode="External"/><Relationship Id="rId26" Type="http://schemas.openxmlformats.org/officeDocument/2006/relationships/hyperlink" Target="https://www.flaticon.com/packs/avatars-65" TargetMode="External"/><Relationship Id="rId25" Type="http://schemas.openxmlformats.org/officeDocument/2006/relationships/hyperlink" Target="https://www.flaticon.com/packs/yoga-and-mindfulness-2" TargetMode="External"/><Relationship Id="rId28" Type="http://schemas.openxmlformats.org/officeDocument/2006/relationships/hyperlink" Target="https://www.freepik.com/free-vector/green-abstract-yoga-center-brochure_843197.htm" TargetMode="External"/><Relationship Id="rId27" Type="http://schemas.openxmlformats.org/officeDocument/2006/relationships/hyperlink" Target="https://www.flaticon.com/free-icon/lemon-juice_859264" TargetMode="External"/><Relationship Id="rId5" Type="http://schemas.openxmlformats.org/officeDocument/2006/relationships/hyperlink" Target="https://www.freepik.com/free-photo/top-view-rocks-moss-background_5154751.htm#page=1&amp;query=stones&amp;position=33" TargetMode="External"/><Relationship Id="rId6" Type="http://schemas.openxmlformats.org/officeDocument/2006/relationships/hyperlink" Target="https://www.freepik.com/free-photo/close-up-view-peaceful-woman_1218204.htm" TargetMode="External"/><Relationship Id="rId29" Type="http://schemas.openxmlformats.org/officeDocument/2006/relationships/hyperlink" Target="https://www.freepik.com/free-vector/lotus-flowers-collection_796443.htm" TargetMode="External"/><Relationship Id="rId7" Type="http://schemas.openxmlformats.org/officeDocument/2006/relationships/hyperlink" Target="https://www.freepik.com/free-photo/woman-grass-with-hands-up_1323612.htm" TargetMode="External"/><Relationship Id="rId8" Type="http://schemas.openxmlformats.org/officeDocument/2006/relationships/hyperlink" Target="https://www.freepik.com/free-photo/woman-enjoying-yoga-nature_1213651.htm" TargetMode="External"/><Relationship Id="rId30" Type="http://schemas.openxmlformats.org/officeDocument/2006/relationships/hyperlink" Target="https://www.freepik.com/free-vector/linear-mandala-background_2713282.htm" TargetMode="External"/><Relationship Id="rId11" Type="http://schemas.openxmlformats.org/officeDocument/2006/relationships/hyperlink" Target="https://www.freepik.com/free-photo/group-tropical-green-leaves_4872419.htm" TargetMode="External"/><Relationship Id="rId10" Type="http://schemas.openxmlformats.org/officeDocument/2006/relationships/hyperlink" Target="https://www.freepik.com/free-photo/beautiful-tropical-plant-macro-photography_5154836.htm" TargetMode="External"/><Relationship Id="rId13" Type="http://schemas.openxmlformats.org/officeDocument/2006/relationships/hyperlink" Target="https://www.freepik.com/free-photo/countryside-sunset_1213644.htm" TargetMode="External"/><Relationship Id="rId12" Type="http://schemas.openxmlformats.org/officeDocument/2006/relationships/hyperlink" Target="https://www.freepik.com/free-photo/closeup-pink-tropical-flower-petals_5145123.htm" TargetMode="External"/><Relationship Id="rId15" Type="http://schemas.openxmlformats.org/officeDocument/2006/relationships/hyperlink" Target="https://www.freepik.com/free-photo/defocused-palm-leaves-shadow-white-backdrop_4783442.htm" TargetMode="External"/><Relationship Id="rId14" Type="http://schemas.openxmlformats.org/officeDocument/2006/relationships/hyperlink" Target="https://www.freepik.com/free-photo/group-dark-water-lillies_4872362.htm" TargetMode="External"/><Relationship Id="rId17" Type="http://schemas.openxmlformats.org/officeDocument/2006/relationships/hyperlink" Target="https://www.freepik.com/free-photo/lonely-boats-calm-lake-with-misty-mountain-background_4513645.htm#page=1&amp;query=lake%20boat&amp;position=31" TargetMode="External"/><Relationship Id="rId16" Type="http://schemas.openxmlformats.org/officeDocument/2006/relationships/hyperlink" Target="https://www.freepik.com/free-photo/abstract-shadow-background-natural-leaves_4760356.htm" TargetMode="External"/><Relationship Id="rId19" Type="http://schemas.openxmlformats.org/officeDocument/2006/relationships/hyperlink" Target="https://www.freepik.com/free-photo/pretty-woman-concentrating-meditating-field_1323613.htm" TargetMode="External"/><Relationship Id="rId18" Type="http://schemas.openxmlformats.org/officeDocument/2006/relationships/hyperlink" Target="https://www.freepik.com/free-photo/beautiful-lotus-flower-closeup_5154691.htm"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s://fonts.google.com/specimen/Josefin+Sans" TargetMode="External"/><Relationship Id="rId4" Type="http://schemas.openxmlformats.org/officeDocument/2006/relationships/hyperlink" Target="https://fonts.google.com/specimen/Josefin+Slab"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30.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 Id="rId3" Type="http://schemas.openxmlformats.org/officeDocument/2006/relationships/hyperlink" Target="https://chrome.google.com/webstore/detail/flaticon-for-gsuit-gslide/haekgjfnhhdkgfgmldhfokhmfkgmciba"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2.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 Id="rId3" Type="http://schemas.openxmlformats.org/officeDocument/2006/relationships/hyperlink" Target="http://bit.ly/2X9RQ9U" TargetMode="External"/><Relationship Id="rId4" Type="http://schemas.openxmlformats.org/officeDocument/2006/relationships/image" Target="../media/image2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26.jpg"/><Relationship Id="rId4" Type="http://schemas.openxmlformats.org/officeDocument/2006/relationships/image" Target="../media/image6.jp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5.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3.jpg"/><Relationship Id="rId4" Type="http://schemas.openxmlformats.org/officeDocument/2006/relationships/image" Target="../media/image7.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27.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4.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noFill/>
      </p:bgPr>
    </p:bg>
    <p:spTree>
      <p:nvGrpSpPr>
        <p:cNvPr id="157" name="Shape 157"/>
        <p:cNvGrpSpPr/>
        <p:nvPr/>
      </p:nvGrpSpPr>
      <p:grpSpPr>
        <a:xfrm>
          <a:off x="0" y="0"/>
          <a:ext cx="0" cy="0"/>
          <a:chOff x="0" y="0"/>
          <a:chExt cx="0" cy="0"/>
        </a:xfrm>
      </p:grpSpPr>
      <p:pic>
        <p:nvPicPr>
          <p:cNvPr id="158" name="Google Shape;158;p27"/>
          <p:cNvPicPr preferRelativeResize="0"/>
          <p:nvPr/>
        </p:nvPicPr>
        <p:blipFill rotWithShape="1">
          <a:blip r:embed="rId3">
            <a:alphaModFix/>
          </a:blip>
          <a:srcRect b="6237" l="1803" r="5724" t="9813"/>
          <a:stretch/>
        </p:blipFill>
        <p:spPr>
          <a:xfrm>
            <a:off x="637575" y="382250"/>
            <a:ext cx="7866900" cy="4760100"/>
          </a:xfrm>
          <a:prstGeom prst="rect">
            <a:avLst/>
          </a:prstGeom>
          <a:noFill/>
          <a:ln>
            <a:noFill/>
          </a:ln>
        </p:spPr>
      </p:pic>
      <p:sp>
        <p:nvSpPr>
          <p:cNvPr id="159" name="Google Shape;159;p27"/>
          <p:cNvSpPr/>
          <p:nvPr/>
        </p:nvSpPr>
        <p:spPr>
          <a:xfrm flipH="1">
            <a:off x="637575" y="382250"/>
            <a:ext cx="7866900" cy="4760100"/>
          </a:xfrm>
          <a:prstGeom prst="rect">
            <a:avLst/>
          </a:prstGeom>
          <a:solidFill>
            <a:srgbClr val="666666">
              <a:alpha val="21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7"/>
          <p:cNvSpPr txBox="1"/>
          <p:nvPr>
            <p:ph type="ctrTitle"/>
          </p:nvPr>
        </p:nvSpPr>
        <p:spPr>
          <a:xfrm flipH="1">
            <a:off x="1129488" y="3072300"/>
            <a:ext cx="68850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s" sz="2400">
                <a:solidFill>
                  <a:srgbClr val="FFFFFF"/>
                </a:solidFill>
              </a:rPr>
              <a:t>MINDFULNESS PITCH DECK</a:t>
            </a:r>
            <a:endParaRPr b="1" sz="2400">
              <a:solidFill>
                <a:srgbClr val="FFFFFF"/>
              </a:solidFill>
            </a:endParaRPr>
          </a:p>
        </p:txBody>
      </p:sp>
      <p:sp>
        <p:nvSpPr>
          <p:cNvPr id="161" name="Google Shape;161;p27"/>
          <p:cNvSpPr txBox="1"/>
          <p:nvPr>
            <p:ph idx="1" type="subTitle"/>
          </p:nvPr>
        </p:nvSpPr>
        <p:spPr>
          <a:xfrm flipH="1">
            <a:off x="2955075" y="3611700"/>
            <a:ext cx="3234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rgbClr val="FFFFFF"/>
                </a:solidFill>
                <a:latin typeface="Josefin Slab"/>
                <a:ea typeface="Josefin Slab"/>
                <a:cs typeface="Josefin Slab"/>
                <a:sym typeface="Josefin Slab"/>
              </a:rPr>
              <a:t>Here is where your presentation begins</a:t>
            </a:r>
            <a:endParaRPr sz="1400">
              <a:solidFill>
                <a:srgbClr val="FFFFFF"/>
              </a:solidFill>
              <a:latin typeface="Josefin Slab"/>
              <a:ea typeface="Josefin Slab"/>
              <a:cs typeface="Josefin Slab"/>
              <a:sym typeface="Josefin Slab"/>
            </a:endParaRPr>
          </a:p>
        </p:txBody>
      </p:sp>
      <p:sp>
        <p:nvSpPr>
          <p:cNvPr id="162" name="Google Shape;162;p27"/>
          <p:cNvSpPr/>
          <p:nvPr/>
        </p:nvSpPr>
        <p:spPr>
          <a:xfrm flipH="1">
            <a:off x="2949625" y="4834600"/>
            <a:ext cx="3244800" cy="3090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76" name="Shape 276"/>
        <p:cNvGrpSpPr/>
        <p:nvPr/>
      </p:nvGrpSpPr>
      <p:grpSpPr>
        <a:xfrm>
          <a:off x="0" y="0"/>
          <a:ext cx="0" cy="0"/>
          <a:chOff x="0" y="0"/>
          <a:chExt cx="0" cy="0"/>
        </a:xfrm>
      </p:grpSpPr>
      <p:pic>
        <p:nvPicPr>
          <p:cNvPr id="277" name="Google Shape;277;p36"/>
          <p:cNvPicPr preferRelativeResize="0"/>
          <p:nvPr/>
        </p:nvPicPr>
        <p:blipFill rotWithShape="1">
          <a:blip r:embed="rId3">
            <a:alphaModFix/>
          </a:blip>
          <a:srcRect b="0" l="31207" r="31211" t="0"/>
          <a:stretch/>
        </p:blipFill>
        <p:spPr>
          <a:xfrm>
            <a:off x="2843525" y="1211277"/>
            <a:ext cx="1533896" cy="2720322"/>
          </a:xfrm>
          <a:prstGeom prst="rect">
            <a:avLst/>
          </a:prstGeom>
          <a:noFill/>
          <a:ln>
            <a:noFill/>
          </a:ln>
        </p:spPr>
      </p:pic>
      <p:sp>
        <p:nvSpPr>
          <p:cNvPr id="278" name="Google Shape;278;p36"/>
          <p:cNvSpPr/>
          <p:nvPr/>
        </p:nvSpPr>
        <p:spPr>
          <a:xfrm flipH="1">
            <a:off x="2839925" y="1211275"/>
            <a:ext cx="1537500" cy="2721000"/>
          </a:xfrm>
          <a:prstGeom prst="rect">
            <a:avLst/>
          </a:prstGeom>
          <a:solidFill>
            <a:srgbClr val="666666">
              <a:alpha val="5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6"/>
          <p:cNvSpPr/>
          <p:nvPr/>
        </p:nvSpPr>
        <p:spPr>
          <a:xfrm>
            <a:off x="2790763" y="950913"/>
            <a:ext cx="1625671" cy="3241680"/>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6"/>
          <p:cNvSpPr/>
          <p:nvPr/>
        </p:nvSpPr>
        <p:spPr>
          <a:xfrm>
            <a:off x="4771311" y="1211263"/>
            <a:ext cx="1537500" cy="2721000"/>
          </a:xfrm>
          <a:prstGeom prst="rect">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1" name="Google Shape;281;p36"/>
          <p:cNvPicPr preferRelativeResize="0"/>
          <p:nvPr/>
        </p:nvPicPr>
        <p:blipFill rotWithShape="1">
          <a:blip r:embed="rId4">
            <a:alphaModFix/>
          </a:blip>
          <a:srcRect b="26481" l="0" r="0" t="26481"/>
          <a:stretch/>
        </p:blipFill>
        <p:spPr>
          <a:xfrm>
            <a:off x="4908300" y="1586875"/>
            <a:ext cx="1255236" cy="393601"/>
          </a:xfrm>
          <a:prstGeom prst="rect">
            <a:avLst/>
          </a:prstGeom>
          <a:noFill/>
          <a:ln>
            <a:noFill/>
          </a:ln>
        </p:spPr>
      </p:pic>
      <p:grpSp>
        <p:nvGrpSpPr>
          <p:cNvPr id="282" name="Google Shape;282;p36"/>
          <p:cNvGrpSpPr/>
          <p:nvPr/>
        </p:nvGrpSpPr>
        <p:grpSpPr>
          <a:xfrm>
            <a:off x="4771313" y="1294493"/>
            <a:ext cx="1533900" cy="2631619"/>
            <a:chOff x="2932425" y="1294481"/>
            <a:chExt cx="1533900" cy="2631619"/>
          </a:xfrm>
        </p:grpSpPr>
        <p:sp>
          <p:nvSpPr>
            <p:cNvPr id="283" name="Google Shape;283;p36"/>
            <p:cNvSpPr/>
            <p:nvPr/>
          </p:nvSpPr>
          <p:spPr>
            <a:xfrm>
              <a:off x="2932425" y="3644400"/>
              <a:ext cx="1533900" cy="2817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4" name="Google Shape;284;p36"/>
            <p:cNvGrpSpPr/>
            <p:nvPr/>
          </p:nvGrpSpPr>
          <p:grpSpPr>
            <a:xfrm flipH="1" rot="10800000">
              <a:off x="4266847" y="1294481"/>
              <a:ext cx="72421" cy="13463"/>
              <a:chOff x="822950" y="445625"/>
              <a:chExt cx="200223" cy="37200"/>
            </a:xfrm>
          </p:grpSpPr>
          <p:sp>
            <p:nvSpPr>
              <p:cNvPr id="285" name="Google Shape;285;p36"/>
              <p:cNvSpPr/>
              <p:nvPr/>
            </p:nvSpPr>
            <p:spPr>
              <a:xfrm>
                <a:off x="822950" y="445625"/>
                <a:ext cx="37200" cy="37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6"/>
              <p:cNvSpPr/>
              <p:nvPr/>
            </p:nvSpPr>
            <p:spPr>
              <a:xfrm>
                <a:off x="904461" y="445625"/>
                <a:ext cx="37200" cy="37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6"/>
              <p:cNvSpPr/>
              <p:nvPr/>
            </p:nvSpPr>
            <p:spPr>
              <a:xfrm>
                <a:off x="985973" y="445625"/>
                <a:ext cx="37200" cy="372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88" name="Google Shape;288;p36"/>
          <p:cNvSpPr/>
          <p:nvPr/>
        </p:nvSpPr>
        <p:spPr>
          <a:xfrm>
            <a:off x="4727575" y="950913"/>
            <a:ext cx="1625671" cy="3241680"/>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6"/>
          <p:cNvSpPr txBox="1"/>
          <p:nvPr>
            <p:ph idx="4294967295" type="subTitle"/>
          </p:nvPr>
        </p:nvSpPr>
        <p:spPr>
          <a:xfrm>
            <a:off x="5116300" y="1257910"/>
            <a:ext cx="843900" cy="251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b="1" lang="es" sz="700">
                <a:solidFill>
                  <a:srgbClr val="FFFFFF"/>
                </a:solidFill>
                <a:latin typeface="Josefin Sans"/>
                <a:ea typeface="Josefin Sans"/>
                <a:cs typeface="Josefin Sans"/>
                <a:sym typeface="Josefin Sans"/>
              </a:rPr>
              <a:t>DASHBOARD</a:t>
            </a:r>
            <a:endParaRPr b="1" sz="700">
              <a:solidFill>
                <a:srgbClr val="FFFFFF"/>
              </a:solidFill>
              <a:latin typeface="Josefin Sans"/>
              <a:ea typeface="Josefin Sans"/>
              <a:cs typeface="Josefin Sans"/>
              <a:sym typeface="Josefin Sans"/>
            </a:endParaRPr>
          </a:p>
          <a:p>
            <a:pPr indent="0" lvl="0" marL="0" rtl="0" algn="ctr">
              <a:lnSpc>
                <a:spcPct val="100000"/>
              </a:lnSpc>
              <a:spcBef>
                <a:spcPts val="1600"/>
              </a:spcBef>
              <a:spcAft>
                <a:spcPts val="1600"/>
              </a:spcAft>
              <a:buNone/>
            </a:pPr>
            <a:r>
              <a:t/>
            </a:r>
            <a:endParaRPr sz="700">
              <a:solidFill>
                <a:srgbClr val="FFFFFF"/>
              </a:solidFill>
            </a:endParaRPr>
          </a:p>
        </p:txBody>
      </p:sp>
      <p:sp>
        <p:nvSpPr>
          <p:cNvPr id="290" name="Google Shape;290;p36"/>
          <p:cNvSpPr/>
          <p:nvPr/>
        </p:nvSpPr>
        <p:spPr>
          <a:xfrm>
            <a:off x="4908313" y="1294488"/>
            <a:ext cx="67850" cy="58675"/>
          </a:xfrm>
          <a:prstGeom prst="flowChartMerg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6"/>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PRODUCT OVERVIEW</a:t>
            </a:r>
            <a:endParaRPr/>
          </a:p>
        </p:txBody>
      </p:sp>
      <p:pic>
        <p:nvPicPr>
          <p:cNvPr id="292" name="Google Shape;292;p36"/>
          <p:cNvPicPr preferRelativeResize="0"/>
          <p:nvPr/>
        </p:nvPicPr>
        <p:blipFill rotWithShape="1">
          <a:blip r:embed="rId5">
            <a:alphaModFix/>
          </a:blip>
          <a:srcRect b="31839" l="11396" r="11389" t="31843"/>
          <a:stretch/>
        </p:blipFill>
        <p:spPr>
          <a:xfrm>
            <a:off x="4908300" y="2057750"/>
            <a:ext cx="1255235" cy="393506"/>
          </a:xfrm>
          <a:prstGeom prst="rect">
            <a:avLst/>
          </a:prstGeom>
          <a:noFill/>
          <a:ln>
            <a:noFill/>
          </a:ln>
        </p:spPr>
      </p:pic>
      <p:pic>
        <p:nvPicPr>
          <p:cNvPr id="293" name="Google Shape;293;p36"/>
          <p:cNvPicPr preferRelativeResize="0"/>
          <p:nvPr/>
        </p:nvPicPr>
        <p:blipFill rotWithShape="1">
          <a:blip r:embed="rId6">
            <a:alphaModFix/>
          </a:blip>
          <a:srcRect b="39199" l="23773" r="30304" t="39201"/>
          <a:stretch/>
        </p:blipFill>
        <p:spPr>
          <a:xfrm>
            <a:off x="4908300" y="2528625"/>
            <a:ext cx="1255235" cy="393509"/>
          </a:xfrm>
          <a:prstGeom prst="rect">
            <a:avLst/>
          </a:prstGeom>
          <a:noFill/>
          <a:ln>
            <a:noFill/>
          </a:ln>
        </p:spPr>
      </p:pic>
      <p:pic>
        <p:nvPicPr>
          <p:cNvPr id="294" name="Google Shape;294;p36"/>
          <p:cNvPicPr preferRelativeResize="0"/>
          <p:nvPr/>
        </p:nvPicPr>
        <p:blipFill rotWithShape="1">
          <a:blip r:embed="rId7">
            <a:alphaModFix/>
          </a:blip>
          <a:srcRect b="0" l="0" r="0" t="52998"/>
          <a:stretch/>
        </p:blipFill>
        <p:spPr>
          <a:xfrm>
            <a:off x="4908300" y="2999500"/>
            <a:ext cx="1255229" cy="393219"/>
          </a:xfrm>
          <a:prstGeom prst="rect">
            <a:avLst/>
          </a:prstGeom>
          <a:noFill/>
          <a:ln>
            <a:noFill/>
          </a:ln>
        </p:spPr>
      </p:pic>
      <p:grpSp>
        <p:nvGrpSpPr>
          <p:cNvPr id="295" name="Google Shape;295;p36"/>
          <p:cNvGrpSpPr/>
          <p:nvPr/>
        </p:nvGrpSpPr>
        <p:grpSpPr>
          <a:xfrm>
            <a:off x="3309193" y="2155865"/>
            <a:ext cx="637347" cy="655412"/>
            <a:chOff x="2227238" y="915550"/>
            <a:chExt cx="1041416" cy="1070935"/>
          </a:xfrm>
        </p:grpSpPr>
        <p:sp>
          <p:nvSpPr>
            <p:cNvPr id="296" name="Google Shape;296;p36"/>
            <p:cNvSpPr/>
            <p:nvPr/>
          </p:nvSpPr>
          <p:spPr>
            <a:xfrm>
              <a:off x="2227238" y="1719321"/>
              <a:ext cx="1041416" cy="267164"/>
            </a:xfrm>
            <a:custGeom>
              <a:rect b="b" l="l" r="r" t="t"/>
              <a:pathLst>
                <a:path extrusionOk="0" h="13300" w="51844">
                  <a:moveTo>
                    <a:pt x="44663" y="1499"/>
                  </a:moveTo>
                  <a:cubicBezTo>
                    <a:pt x="45393" y="1499"/>
                    <a:pt x="46090" y="1558"/>
                    <a:pt x="46751" y="1685"/>
                  </a:cubicBezTo>
                  <a:cubicBezTo>
                    <a:pt x="49320" y="2178"/>
                    <a:pt x="50471" y="4533"/>
                    <a:pt x="50471" y="6651"/>
                  </a:cubicBezTo>
                  <a:cubicBezTo>
                    <a:pt x="50467" y="8769"/>
                    <a:pt x="49320" y="11124"/>
                    <a:pt x="46751" y="11618"/>
                  </a:cubicBezTo>
                  <a:cubicBezTo>
                    <a:pt x="46091" y="11744"/>
                    <a:pt x="45394" y="11804"/>
                    <a:pt x="44665" y="11804"/>
                  </a:cubicBezTo>
                  <a:cubicBezTo>
                    <a:pt x="39921" y="11804"/>
                    <a:pt x="33827" y="9302"/>
                    <a:pt x="27772" y="6651"/>
                  </a:cubicBezTo>
                  <a:cubicBezTo>
                    <a:pt x="33826" y="4000"/>
                    <a:pt x="39920" y="1499"/>
                    <a:pt x="44663" y="1499"/>
                  </a:cubicBezTo>
                  <a:close/>
                  <a:moveTo>
                    <a:pt x="7387" y="1379"/>
                  </a:moveTo>
                  <a:cubicBezTo>
                    <a:pt x="12090" y="1379"/>
                    <a:pt x="18260" y="3971"/>
                    <a:pt x="24362" y="6651"/>
                  </a:cubicBezTo>
                  <a:cubicBezTo>
                    <a:pt x="18260" y="9329"/>
                    <a:pt x="12091" y="11920"/>
                    <a:pt x="7388" y="11920"/>
                  </a:cubicBezTo>
                  <a:cubicBezTo>
                    <a:pt x="6498" y="11920"/>
                    <a:pt x="5661" y="11828"/>
                    <a:pt x="4887" y="11625"/>
                  </a:cubicBezTo>
                  <a:cubicBezTo>
                    <a:pt x="2295" y="10948"/>
                    <a:pt x="1373" y="8525"/>
                    <a:pt x="1373" y="6651"/>
                  </a:cubicBezTo>
                  <a:cubicBezTo>
                    <a:pt x="1373" y="4777"/>
                    <a:pt x="2295" y="2354"/>
                    <a:pt x="4887" y="1677"/>
                  </a:cubicBezTo>
                  <a:cubicBezTo>
                    <a:pt x="5659" y="1474"/>
                    <a:pt x="6496" y="1379"/>
                    <a:pt x="7387" y="1379"/>
                  </a:cubicBezTo>
                  <a:close/>
                  <a:moveTo>
                    <a:pt x="7430" y="0"/>
                  </a:moveTo>
                  <a:cubicBezTo>
                    <a:pt x="6414" y="0"/>
                    <a:pt x="5448" y="109"/>
                    <a:pt x="4538" y="346"/>
                  </a:cubicBezTo>
                  <a:cubicBezTo>
                    <a:pt x="1404" y="1165"/>
                    <a:pt x="1" y="4105"/>
                    <a:pt x="1" y="6651"/>
                  </a:cubicBezTo>
                  <a:cubicBezTo>
                    <a:pt x="1" y="9197"/>
                    <a:pt x="1404" y="12137"/>
                    <a:pt x="4538" y="12956"/>
                  </a:cubicBezTo>
                  <a:cubicBezTo>
                    <a:pt x="5448" y="13192"/>
                    <a:pt x="6416" y="13300"/>
                    <a:pt x="7429" y="13300"/>
                  </a:cubicBezTo>
                  <a:cubicBezTo>
                    <a:pt x="12659" y="13300"/>
                    <a:pt x="19205" y="10420"/>
                    <a:pt x="26067" y="7401"/>
                  </a:cubicBezTo>
                  <a:cubicBezTo>
                    <a:pt x="32625" y="10286"/>
                    <a:pt x="39331" y="13175"/>
                    <a:pt x="44681" y="13175"/>
                  </a:cubicBezTo>
                  <a:cubicBezTo>
                    <a:pt x="45490" y="13175"/>
                    <a:pt x="46268" y="13109"/>
                    <a:pt x="47011" y="12967"/>
                  </a:cubicBezTo>
                  <a:cubicBezTo>
                    <a:pt x="50348" y="12324"/>
                    <a:pt x="51843" y="9331"/>
                    <a:pt x="51843" y="6651"/>
                  </a:cubicBezTo>
                  <a:cubicBezTo>
                    <a:pt x="51843" y="3971"/>
                    <a:pt x="50348" y="978"/>
                    <a:pt x="47011" y="335"/>
                  </a:cubicBezTo>
                  <a:cubicBezTo>
                    <a:pt x="46269" y="193"/>
                    <a:pt x="45490" y="127"/>
                    <a:pt x="44681" y="127"/>
                  </a:cubicBezTo>
                  <a:cubicBezTo>
                    <a:pt x="39330" y="127"/>
                    <a:pt x="32626" y="3016"/>
                    <a:pt x="26067" y="5901"/>
                  </a:cubicBezTo>
                  <a:cubicBezTo>
                    <a:pt x="19204" y="2880"/>
                    <a:pt x="12659" y="0"/>
                    <a:pt x="74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6"/>
            <p:cNvSpPr/>
            <p:nvPr/>
          </p:nvSpPr>
          <p:spPr>
            <a:xfrm>
              <a:off x="2568290" y="1252445"/>
              <a:ext cx="359265" cy="610258"/>
            </a:xfrm>
            <a:custGeom>
              <a:rect b="b" l="l" r="r" t="t"/>
              <a:pathLst>
                <a:path extrusionOk="0" h="30380" w="17885">
                  <a:moveTo>
                    <a:pt x="8943" y="1377"/>
                  </a:moveTo>
                  <a:cubicBezTo>
                    <a:pt x="13114" y="1377"/>
                    <a:pt x="16513" y="5162"/>
                    <a:pt x="16513" y="9815"/>
                  </a:cubicBezTo>
                  <a:cubicBezTo>
                    <a:pt x="16513" y="17262"/>
                    <a:pt x="10732" y="26002"/>
                    <a:pt x="8928" y="28548"/>
                  </a:cubicBezTo>
                  <a:cubicBezTo>
                    <a:pt x="3965" y="21930"/>
                    <a:pt x="1373" y="14200"/>
                    <a:pt x="1373" y="9815"/>
                  </a:cubicBezTo>
                  <a:cubicBezTo>
                    <a:pt x="1373" y="5162"/>
                    <a:pt x="4768" y="1377"/>
                    <a:pt x="8943" y="1377"/>
                  </a:cubicBezTo>
                  <a:close/>
                  <a:moveTo>
                    <a:pt x="8943" y="0"/>
                  </a:moveTo>
                  <a:cubicBezTo>
                    <a:pt x="4011" y="0"/>
                    <a:pt x="1" y="4405"/>
                    <a:pt x="1" y="9815"/>
                  </a:cubicBezTo>
                  <a:cubicBezTo>
                    <a:pt x="1" y="14593"/>
                    <a:pt x="2887" y="23104"/>
                    <a:pt x="8404" y="30116"/>
                  </a:cubicBezTo>
                  <a:cubicBezTo>
                    <a:pt x="8534" y="30284"/>
                    <a:pt x="8732" y="30379"/>
                    <a:pt x="8943" y="30379"/>
                  </a:cubicBezTo>
                  <a:lnTo>
                    <a:pt x="8947" y="30379"/>
                  </a:lnTo>
                  <a:cubicBezTo>
                    <a:pt x="9157" y="30379"/>
                    <a:pt x="9360" y="30280"/>
                    <a:pt x="9485" y="30112"/>
                  </a:cubicBezTo>
                  <a:cubicBezTo>
                    <a:pt x="9830" y="29665"/>
                    <a:pt x="17885" y="19063"/>
                    <a:pt x="17885" y="9815"/>
                  </a:cubicBezTo>
                  <a:cubicBezTo>
                    <a:pt x="17885" y="4405"/>
                    <a:pt x="13871" y="0"/>
                    <a:pt x="89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6"/>
            <p:cNvSpPr/>
            <p:nvPr/>
          </p:nvSpPr>
          <p:spPr>
            <a:xfrm>
              <a:off x="2325220" y="1230651"/>
              <a:ext cx="438088" cy="545034"/>
            </a:xfrm>
            <a:custGeom>
              <a:rect b="b" l="l" r="r" t="t"/>
              <a:pathLst>
                <a:path extrusionOk="0" h="27133" w="21809">
                  <a:moveTo>
                    <a:pt x="21040" y="0"/>
                  </a:moveTo>
                  <a:cubicBezTo>
                    <a:pt x="20747" y="0"/>
                    <a:pt x="20473" y="192"/>
                    <a:pt x="20383" y="489"/>
                  </a:cubicBezTo>
                  <a:cubicBezTo>
                    <a:pt x="20118" y="1364"/>
                    <a:pt x="13776" y="21964"/>
                    <a:pt x="5724" y="25313"/>
                  </a:cubicBezTo>
                  <a:cubicBezTo>
                    <a:pt x="5008" y="25612"/>
                    <a:pt x="4306" y="25762"/>
                    <a:pt x="3612" y="25762"/>
                  </a:cubicBezTo>
                  <a:cubicBezTo>
                    <a:pt x="2771" y="25762"/>
                    <a:pt x="1940" y="25541"/>
                    <a:pt x="1105" y="25099"/>
                  </a:cubicBezTo>
                  <a:cubicBezTo>
                    <a:pt x="1003" y="25045"/>
                    <a:pt x="893" y="25020"/>
                    <a:pt x="785" y="25020"/>
                  </a:cubicBezTo>
                  <a:cubicBezTo>
                    <a:pt x="539" y="25020"/>
                    <a:pt x="302" y="25152"/>
                    <a:pt x="177" y="25385"/>
                  </a:cubicBezTo>
                  <a:cubicBezTo>
                    <a:pt x="1" y="25722"/>
                    <a:pt x="127" y="26135"/>
                    <a:pt x="463" y="26315"/>
                  </a:cubicBezTo>
                  <a:cubicBezTo>
                    <a:pt x="1495" y="26862"/>
                    <a:pt x="2551" y="27132"/>
                    <a:pt x="3614" y="27132"/>
                  </a:cubicBezTo>
                  <a:cubicBezTo>
                    <a:pt x="4489" y="27132"/>
                    <a:pt x="5368" y="26949"/>
                    <a:pt x="6252" y="26582"/>
                  </a:cubicBezTo>
                  <a:cubicBezTo>
                    <a:pt x="14747" y="23046"/>
                    <a:pt x="21009" y="3146"/>
                    <a:pt x="21697" y="886"/>
                  </a:cubicBezTo>
                  <a:cubicBezTo>
                    <a:pt x="21809" y="523"/>
                    <a:pt x="21602" y="141"/>
                    <a:pt x="21239" y="30"/>
                  </a:cubicBezTo>
                  <a:cubicBezTo>
                    <a:pt x="21173" y="10"/>
                    <a:pt x="21106" y="0"/>
                    <a:pt x="2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6"/>
            <p:cNvSpPr/>
            <p:nvPr/>
          </p:nvSpPr>
          <p:spPr>
            <a:xfrm>
              <a:off x="2732539" y="1230671"/>
              <a:ext cx="438088" cy="545014"/>
            </a:xfrm>
            <a:custGeom>
              <a:rect b="b" l="l" r="r" t="t"/>
              <a:pathLst>
                <a:path extrusionOk="0" h="27132" w="21809">
                  <a:moveTo>
                    <a:pt x="767" y="1"/>
                  </a:moveTo>
                  <a:cubicBezTo>
                    <a:pt x="703" y="1"/>
                    <a:pt x="636" y="10"/>
                    <a:pt x="571" y="29"/>
                  </a:cubicBezTo>
                  <a:cubicBezTo>
                    <a:pt x="207" y="137"/>
                    <a:pt x="1" y="518"/>
                    <a:pt x="112" y="882"/>
                  </a:cubicBezTo>
                  <a:cubicBezTo>
                    <a:pt x="376" y="1776"/>
                    <a:pt x="6734" y="22880"/>
                    <a:pt x="15527" y="26574"/>
                  </a:cubicBezTo>
                  <a:cubicBezTo>
                    <a:pt x="16418" y="26948"/>
                    <a:pt x="17309" y="27131"/>
                    <a:pt x="18188" y="27131"/>
                  </a:cubicBezTo>
                  <a:cubicBezTo>
                    <a:pt x="19255" y="27131"/>
                    <a:pt x="20310" y="26861"/>
                    <a:pt x="21346" y="26314"/>
                  </a:cubicBezTo>
                  <a:cubicBezTo>
                    <a:pt x="21678" y="26134"/>
                    <a:pt x="21809" y="25717"/>
                    <a:pt x="21629" y="25384"/>
                  </a:cubicBezTo>
                  <a:cubicBezTo>
                    <a:pt x="21507" y="25151"/>
                    <a:pt x="21268" y="25019"/>
                    <a:pt x="21023" y="25019"/>
                  </a:cubicBezTo>
                  <a:cubicBezTo>
                    <a:pt x="20915" y="25019"/>
                    <a:pt x="20805" y="25044"/>
                    <a:pt x="20704" y="25098"/>
                  </a:cubicBezTo>
                  <a:cubicBezTo>
                    <a:pt x="19867" y="25541"/>
                    <a:pt x="19034" y="25763"/>
                    <a:pt x="18189" y="25763"/>
                  </a:cubicBezTo>
                  <a:cubicBezTo>
                    <a:pt x="17489" y="25763"/>
                    <a:pt x="16782" y="25611"/>
                    <a:pt x="16058" y="25308"/>
                  </a:cubicBezTo>
                  <a:cubicBezTo>
                    <a:pt x="7862" y="21864"/>
                    <a:pt x="1488" y="705"/>
                    <a:pt x="1427" y="492"/>
                  </a:cubicBezTo>
                  <a:cubicBezTo>
                    <a:pt x="1336" y="193"/>
                    <a:pt x="1065" y="1"/>
                    <a:pt x="7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6"/>
            <p:cNvSpPr/>
            <p:nvPr/>
          </p:nvSpPr>
          <p:spPr>
            <a:xfrm>
              <a:off x="2607218" y="915550"/>
              <a:ext cx="281406" cy="281386"/>
            </a:xfrm>
            <a:custGeom>
              <a:rect b="b" l="l" r="r" t="t"/>
              <a:pathLst>
                <a:path extrusionOk="0" h="14008" w="14009">
                  <a:moveTo>
                    <a:pt x="7005" y="1373"/>
                  </a:moveTo>
                  <a:cubicBezTo>
                    <a:pt x="10109" y="1373"/>
                    <a:pt x="12636" y="3900"/>
                    <a:pt x="12636" y="7004"/>
                  </a:cubicBezTo>
                  <a:cubicBezTo>
                    <a:pt x="12636" y="10108"/>
                    <a:pt x="10109" y="12636"/>
                    <a:pt x="7005" y="12636"/>
                  </a:cubicBezTo>
                  <a:cubicBezTo>
                    <a:pt x="3900" y="12636"/>
                    <a:pt x="1373" y="10108"/>
                    <a:pt x="1373" y="7004"/>
                  </a:cubicBezTo>
                  <a:cubicBezTo>
                    <a:pt x="1373" y="3900"/>
                    <a:pt x="3900" y="1373"/>
                    <a:pt x="7005" y="1373"/>
                  </a:cubicBezTo>
                  <a:close/>
                  <a:moveTo>
                    <a:pt x="7005" y="0"/>
                  </a:moveTo>
                  <a:cubicBezTo>
                    <a:pt x="3143" y="0"/>
                    <a:pt x="0" y="3143"/>
                    <a:pt x="0" y="7004"/>
                  </a:cubicBezTo>
                  <a:cubicBezTo>
                    <a:pt x="0" y="10865"/>
                    <a:pt x="3143" y="14008"/>
                    <a:pt x="7005" y="14008"/>
                  </a:cubicBezTo>
                  <a:cubicBezTo>
                    <a:pt x="10866" y="14008"/>
                    <a:pt x="14009" y="10865"/>
                    <a:pt x="14009" y="7004"/>
                  </a:cubicBezTo>
                  <a:cubicBezTo>
                    <a:pt x="14009" y="3143"/>
                    <a:pt x="10866" y="0"/>
                    <a:pt x="70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 name="Google Shape;301;p36"/>
          <p:cNvGrpSpPr/>
          <p:nvPr/>
        </p:nvGrpSpPr>
        <p:grpSpPr>
          <a:xfrm>
            <a:off x="5334358" y="1657827"/>
            <a:ext cx="412107" cy="251690"/>
            <a:chOff x="6267726" y="2364724"/>
            <a:chExt cx="1304136" cy="796486"/>
          </a:xfrm>
        </p:grpSpPr>
        <p:sp>
          <p:nvSpPr>
            <p:cNvPr id="302" name="Google Shape;302;p36"/>
            <p:cNvSpPr/>
            <p:nvPr/>
          </p:nvSpPr>
          <p:spPr>
            <a:xfrm>
              <a:off x="6267726" y="2873795"/>
              <a:ext cx="639392" cy="287416"/>
            </a:xfrm>
            <a:custGeom>
              <a:rect b="b" l="l" r="r" t="t"/>
              <a:pathLst>
                <a:path extrusionOk="0" h="15576" w="34646">
                  <a:moveTo>
                    <a:pt x="17874" y="0"/>
                  </a:moveTo>
                  <a:cubicBezTo>
                    <a:pt x="11225" y="0"/>
                    <a:pt x="4955" y="2557"/>
                    <a:pt x="210" y="7203"/>
                  </a:cubicBezTo>
                  <a:cubicBezTo>
                    <a:pt x="76" y="7337"/>
                    <a:pt x="0" y="7512"/>
                    <a:pt x="0" y="7700"/>
                  </a:cubicBezTo>
                  <a:cubicBezTo>
                    <a:pt x="0" y="7888"/>
                    <a:pt x="73" y="8067"/>
                    <a:pt x="207" y="8197"/>
                  </a:cubicBezTo>
                  <a:lnTo>
                    <a:pt x="1885" y="9875"/>
                  </a:lnTo>
                  <a:cubicBezTo>
                    <a:pt x="1901" y="9894"/>
                    <a:pt x="1920" y="9910"/>
                    <a:pt x="1935" y="9925"/>
                  </a:cubicBezTo>
                  <a:cubicBezTo>
                    <a:pt x="6408" y="13568"/>
                    <a:pt x="12055" y="15576"/>
                    <a:pt x="17847" y="15576"/>
                  </a:cubicBezTo>
                  <a:lnTo>
                    <a:pt x="17893" y="15576"/>
                  </a:lnTo>
                  <a:cubicBezTo>
                    <a:pt x="22419" y="15572"/>
                    <a:pt x="26855" y="14356"/>
                    <a:pt x="30723" y="12062"/>
                  </a:cubicBezTo>
                  <a:cubicBezTo>
                    <a:pt x="31056" y="11863"/>
                    <a:pt x="31167" y="11435"/>
                    <a:pt x="30968" y="11103"/>
                  </a:cubicBezTo>
                  <a:cubicBezTo>
                    <a:pt x="30839" y="10882"/>
                    <a:pt x="30608" y="10761"/>
                    <a:pt x="30369" y="10761"/>
                  </a:cubicBezTo>
                  <a:cubicBezTo>
                    <a:pt x="30248" y="10761"/>
                    <a:pt x="30124" y="10792"/>
                    <a:pt x="30012" y="10858"/>
                  </a:cubicBezTo>
                  <a:cubicBezTo>
                    <a:pt x="26358" y="13026"/>
                    <a:pt x="22172" y="14173"/>
                    <a:pt x="17900" y="14177"/>
                  </a:cubicBezTo>
                  <a:lnTo>
                    <a:pt x="17831" y="14177"/>
                  </a:lnTo>
                  <a:cubicBezTo>
                    <a:pt x="12380" y="14173"/>
                    <a:pt x="7062" y="12288"/>
                    <a:pt x="2848" y="8862"/>
                  </a:cubicBezTo>
                  <a:lnTo>
                    <a:pt x="1702" y="7715"/>
                  </a:lnTo>
                  <a:cubicBezTo>
                    <a:pt x="6114" y="3636"/>
                    <a:pt x="11830" y="1399"/>
                    <a:pt x="17874" y="1399"/>
                  </a:cubicBezTo>
                  <a:lnTo>
                    <a:pt x="17931" y="1399"/>
                  </a:lnTo>
                  <a:cubicBezTo>
                    <a:pt x="24236" y="1415"/>
                    <a:pt x="30173" y="3858"/>
                    <a:pt x="34646" y="8285"/>
                  </a:cubicBezTo>
                  <a:cubicBezTo>
                    <a:pt x="34612" y="8251"/>
                    <a:pt x="34585" y="8216"/>
                    <a:pt x="34559" y="8177"/>
                  </a:cubicBezTo>
                  <a:cubicBezTo>
                    <a:pt x="34547" y="8159"/>
                    <a:pt x="34536" y="8140"/>
                    <a:pt x="34528" y="8121"/>
                  </a:cubicBezTo>
                  <a:cubicBezTo>
                    <a:pt x="34517" y="8101"/>
                    <a:pt x="34501" y="8078"/>
                    <a:pt x="34494" y="8059"/>
                  </a:cubicBezTo>
                  <a:cubicBezTo>
                    <a:pt x="34482" y="8033"/>
                    <a:pt x="34478" y="8006"/>
                    <a:pt x="34471" y="7983"/>
                  </a:cubicBezTo>
                  <a:cubicBezTo>
                    <a:pt x="34462" y="7964"/>
                    <a:pt x="34455" y="7948"/>
                    <a:pt x="34451" y="7930"/>
                  </a:cubicBezTo>
                  <a:cubicBezTo>
                    <a:pt x="34444" y="7884"/>
                    <a:pt x="34439" y="7838"/>
                    <a:pt x="34439" y="7792"/>
                  </a:cubicBezTo>
                  <a:cubicBezTo>
                    <a:pt x="34436" y="7233"/>
                    <a:pt x="34405" y="6683"/>
                    <a:pt x="34367" y="6132"/>
                  </a:cubicBezTo>
                  <a:cubicBezTo>
                    <a:pt x="29802" y="2183"/>
                    <a:pt x="24033" y="16"/>
                    <a:pt x="17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6"/>
            <p:cNvSpPr/>
            <p:nvPr/>
          </p:nvSpPr>
          <p:spPr>
            <a:xfrm>
              <a:off x="6907039" y="2551232"/>
              <a:ext cx="664823" cy="609910"/>
            </a:xfrm>
            <a:custGeom>
              <a:rect b="b" l="l" r="r" t="t"/>
              <a:pathLst>
                <a:path extrusionOk="0" h="33053" w="36024">
                  <a:moveTo>
                    <a:pt x="25147" y="0"/>
                  </a:moveTo>
                  <a:cubicBezTo>
                    <a:pt x="19836" y="31"/>
                    <a:pt x="14766" y="1686"/>
                    <a:pt x="10484" y="4795"/>
                  </a:cubicBezTo>
                  <a:cubicBezTo>
                    <a:pt x="10171" y="5020"/>
                    <a:pt x="10102" y="5460"/>
                    <a:pt x="10332" y="5769"/>
                  </a:cubicBezTo>
                  <a:cubicBezTo>
                    <a:pt x="10468" y="5959"/>
                    <a:pt x="10681" y="6059"/>
                    <a:pt x="10897" y="6059"/>
                  </a:cubicBezTo>
                  <a:cubicBezTo>
                    <a:pt x="11039" y="6059"/>
                    <a:pt x="11182" y="6016"/>
                    <a:pt x="11306" y="5926"/>
                  </a:cubicBezTo>
                  <a:cubicBezTo>
                    <a:pt x="15156" y="3131"/>
                    <a:pt x="19683" y="1580"/>
                    <a:pt x="24436" y="1415"/>
                  </a:cubicBezTo>
                  <a:lnTo>
                    <a:pt x="24436" y="1415"/>
                  </a:lnTo>
                  <a:cubicBezTo>
                    <a:pt x="24221" y="7456"/>
                    <a:pt x="21717" y="13145"/>
                    <a:pt x="17339" y="17499"/>
                  </a:cubicBezTo>
                  <a:cubicBezTo>
                    <a:pt x="13196" y="21625"/>
                    <a:pt x="7854" y="24067"/>
                    <a:pt x="2150" y="24492"/>
                  </a:cubicBezTo>
                  <a:cubicBezTo>
                    <a:pt x="1779" y="24923"/>
                    <a:pt x="1397" y="25348"/>
                    <a:pt x="992" y="25758"/>
                  </a:cubicBezTo>
                  <a:cubicBezTo>
                    <a:pt x="957" y="25791"/>
                    <a:pt x="923" y="25823"/>
                    <a:pt x="881" y="25846"/>
                  </a:cubicBezTo>
                  <a:cubicBezTo>
                    <a:pt x="865" y="25857"/>
                    <a:pt x="850" y="25864"/>
                    <a:pt x="835" y="25876"/>
                  </a:cubicBezTo>
                  <a:cubicBezTo>
                    <a:pt x="812" y="25887"/>
                    <a:pt x="789" y="25902"/>
                    <a:pt x="762" y="25910"/>
                  </a:cubicBezTo>
                  <a:cubicBezTo>
                    <a:pt x="740" y="25922"/>
                    <a:pt x="717" y="25925"/>
                    <a:pt x="697" y="25933"/>
                  </a:cubicBezTo>
                  <a:cubicBezTo>
                    <a:pt x="674" y="25941"/>
                    <a:pt x="655" y="25948"/>
                    <a:pt x="632" y="25952"/>
                  </a:cubicBezTo>
                  <a:cubicBezTo>
                    <a:pt x="597" y="25960"/>
                    <a:pt x="567" y="25960"/>
                    <a:pt x="533" y="25964"/>
                  </a:cubicBezTo>
                  <a:cubicBezTo>
                    <a:pt x="521" y="25964"/>
                    <a:pt x="510" y="25968"/>
                    <a:pt x="495" y="25968"/>
                  </a:cubicBezTo>
                  <a:lnTo>
                    <a:pt x="491" y="25968"/>
                  </a:lnTo>
                  <a:cubicBezTo>
                    <a:pt x="445" y="25968"/>
                    <a:pt x="399" y="25960"/>
                    <a:pt x="357" y="25952"/>
                  </a:cubicBezTo>
                  <a:cubicBezTo>
                    <a:pt x="334" y="25948"/>
                    <a:pt x="315" y="25941"/>
                    <a:pt x="295" y="25933"/>
                  </a:cubicBezTo>
                  <a:cubicBezTo>
                    <a:pt x="273" y="25929"/>
                    <a:pt x="250" y="25922"/>
                    <a:pt x="227" y="25914"/>
                  </a:cubicBezTo>
                  <a:lnTo>
                    <a:pt x="158" y="25880"/>
                  </a:lnTo>
                  <a:cubicBezTo>
                    <a:pt x="143" y="25869"/>
                    <a:pt x="124" y="25860"/>
                    <a:pt x="108" y="25849"/>
                  </a:cubicBezTo>
                  <a:cubicBezTo>
                    <a:pt x="74" y="25830"/>
                    <a:pt x="43" y="25803"/>
                    <a:pt x="17" y="25777"/>
                  </a:cubicBezTo>
                  <a:cubicBezTo>
                    <a:pt x="9" y="25772"/>
                    <a:pt x="5" y="25769"/>
                    <a:pt x="1" y="25765"/>
                  </a:cubicBezTo>
                  <a:lnTo>
                    <a:pt x="1" y="25765"/>
                  </a:lnTo>
                  <a:cubicBezTo>
                    <a:pt x="4754" y="30464"/>
                    <a:pt x="11112" y="33052"/>
                    <a:pt x="17905" y="33052"/>
                  </a:cubicBezTo>
                  <a:lnTo>
                    <a:pt x="17909" y="33052"/>
                  </a:lnTo>
                  <a:cubicBezTo>
                    <a:pt x="24703" y="33052"/>
                    <a:pt x="31061" y="30464"/>
                    <a:pt x="35817" y="25761"/>
                  </a:cubicBezTo>
                  <a:cubicBezTo>
                    <a:pt x="35947" y="25631"/>
                    <a:pt x="36024" y="25451"/>
                    <a:pt x="36024" y="25264"/>
                  </a:cubicBezTo>
                  <a:cubicBezTo>
                    <a:pt x="36024" y="25077"/>
                    <a:pt x="35947" y="24900"/>
                    <a:pt x="35817" y="24767"/>
                  </a:cubicBezTo>
                  <a:cubicBezTo>
                    <a:pt x="31963" y="20955"/>
                    <a:pt x="27100" y="18528"/>
                    <a:pt x="21752" y="17743"/>
                  </a:cubicBezTo>
                  <a:cubicBezTo>
                    <a:pt x="21719" y="17739"/>
                    <a:pt x="21686" y="17737"/>
                    <a:pt x="21654" y="17737"/>
                  </a:cubicBezTo>
                  <a:cubicBezTo>
                    <a:pt x="21310" y="17737"/>
                    <a:pt x="21008" y="17987"/>
                    <a:pt x="20956" y="18336"/>
                  </a:cubicBezTo>
                  <a:cubicBezTo>
                    <a:pt x="20903" y="18719"/>
                    <a:pt x="21166" y="19070"/>
                    <a:pt x="21549" y="19128"/>
                  </a:cubicBezTo>
                  <a:cubicBezTo>
                    <a:pt x="26363" y="19831"/>
                    <a:pt x="30762" y="21950"/>
                    <a:pt x="34314" y="25264"/>
                  </a:cubicBezTo>
                  <a:cubicBezTo>
                    <a:pt x="29887" y="29389"/>
                    <a:pt x="24087" y="31657"/>
                    <a:pt x="17909" y="31657"/>
                  </a:cubicBezTo>
                  <a:lnTo>
                    <a:pt x="17905" y="31657"/>
                  </a:lnTo>
                  <a:cubicBezTo>
                    <a:pt x="12049" y="31657"/>
                    <a:pt x="6539" y="29615"/>
                    <a:pt x="2211" y="25891"/>
                  </a:cubicBezTo>
                  <a:cubicBezTo>
                    <a:pt x="8259" y="25451"/>
                    <a:pt x="13930" y="22863"/>
                    <a:pt x="18326" y="18493"/>
                  </a:cubicBezTo>
                  <a:cubicBezTo>
                    <a:pt x="23139" y="13702"/>
                    <a:pt x="25812" y="7383"/>
                    <a:pt x="25846" y="704"/>
                  </a:cubicBezTo>
                  <a:cubicBezTo>
                    <a:pt x="25850" y="516"/>
                    <a:pt x="25774" y="337"/>
                    <a:pt x="25643" y="207"/>
                  </a:cubicBezTo>
                  <a:cubicBezTo>
                    <a:pt x="25509" y="73"/>
                    <a:pt x="25341" y="4"/>
                    <a:pt x="2514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6"/>
            <p:cNvSpPr/>
            <p:nvPr/>
          </p:nvSpPr>
          <p:spPr>
            <a:xfrm>
              <a:off x="6455377" y="2364724"/>
              <a:ext cx="651480" cy="665674"/>
            </a:xfrm>
            <a:custGeom>
              <a:rect b="b" l="l" r="r" t="t"/>
              <a:pathLst>
                <a:path extrusionOk="0" h="36075" w="35301">
                  <a:moveTo>
                    <a:pt x="25121" y="0"/>
                  </a:moveTo>
                  <a:cubicBezTo>
                    <a:pt x="24938" y="0"/>
                    <a:pt x="24754" y="67"/>
                    <a:pt x="24623" y="201"/>
                  </a:cubicBezTo>
                  <a:cubicBezTo>
                    <a:pt x="20811" y="4055"/>
                    <a:pt x="18383" y="8918"/>
                    <a:pt x="17600" y="14267"/>
                  </a:cubicBezTo>
                  <a:cubicBezTo>
                    <a:pt x="17546" y="14649"/>
                    <a:pt x="17810" y="15001"/>
                    <a:pt x="18192" y="15059"/>
                  </a:cubicBezTo>
                  <a:cubicBezTo>
                    <a:pt x="18225" y="15063"/>
                    <a:pt x="18258" y="15066"/>
                    <a:pt x="18291" y="15066"/>
                  </a:cubicBezTo>
                  <a:cubicBezTo>
                    <a:pt x="18633" y="15066"/>
                    <a:pt x="18931" y="14819"/>
                    <a:pt x="18983" y="14470"/>
                  </a:cubicBezTo>
                  <a:cubicBezTo>
                    <a:pt x="19687" y="9652"/>
                    <a:pt x="21805" y="5255"/>
                    <a:pt x="25119" y="1700"/>
                  </a:cubicBezTo>
                  <a:cubicBezTo>
                    <a:pt x="33393" y="10585"/>
                    <a:pt x="33531" y="24452"/>
                    <a:pt x="25594" y="33659"/>
                  </a:cubicBezTo>
                  <a:cubicBezTo>
                    <a:pt x="24646" y="20659"/>
                    <a:pt x="13826" y="10249"/>
                    <a:pt x="708" y="10115"/>
                  </a:cubicBezTo>
                  <a:lnTo>
                    <a:pt x="701" y="10115"/>
                  </a:lnTo>
                  <a:cubicBezTo>
                    <a:pt x="517" y="10115"/>
                    <a:pt x="341" y="10187"/>
                    <a:pt x="212" y="10318"/>
                  </a:cubicBezTo>
                  <a:cubicBezTo>
                    <a:pt x="78" y="10448"/>
                    <a:pt x="1" y="10628"/>
                    <a:pt x="1" y="10815"/>
                  </a:cubicBezTo>
                  <a:lnTo>
                    <a:pt x="1" y="13189"/>
                  </a:lnTo>
                  <a:cubicBezTo>
                    <a:pt x="1" y="13212"/>
                    <a:pt x="5" y="13234"/>
                    <a:pt x="5" y="13257"/>
                  </a:cubicBezTo>
                  <a:cubicBezTo>
                    <a:pt x="441" y="17509"/>
                    <a:pt x="1966" y="21611"/>
                    <a:pt x="4417" y="25117"/>
                  </a:cubicBezTo>
                  <a:cubicBezTo>
                    <a:pt x="4553" y="25312"/>
                    <a:pt x="4770" y="25416"/>
                    <a:pt x="4991" y="25416"/>
                  </a:cubicBezTo>
                  <a:cubicBezTo>
                    <a:pt x="5129" y="25416"/>
                    <a:pt x="5269" y="25375"/>
                    <a:pt x="5391" y="25290"/>
                  </a:cubicBezTo>
                  <a:cubicBezTo>
                    <a:pt x="5709" y="25067"/>
                    <a:pt x="5786" y="24632"/>
                    <a:pt x="5564" y="24314"/>
                  </a:cubicBezTo>
                  <a:cubicBezTo>
                    <a:pt x="3254" y="21015"/>
                    <a:pt x="1813" y="17153"/>
                    <a:pt x="1400" y="13151"/>
                  </a:cubicBezTo>
                  <a:lnTo>
                    <a:pt x="1400" y="11530"/>
                  </a:lnTo>
                  <a:cubicBezTo>
                    <a:pt x="14006" y="12038"/>
                    <a:pt x="24198" y="22590"/>
                    <a:pt x="24270" y="35379"/>
                  </a:cubicBezTo>
                  <a:cubicBezTo>
                    <a:pt x="24270" y="35425"/>
                    <a:pt x="24275" y="35471"/>
                    <a:pt x="24282" y="35517"/>
                  </a:cubicBezTo>
                  <a:cubicBezTo>
                    <a:pt x="24286" y="35535"/>
                    <a:pt x="24293" y="35551"/>
                    <a:pt x="24302" y="35570"/>
                  </a:cubicBezTo>
                  <a:cubicBezTo>
                    <a:pt x="24309" y="35593"/>
                    <a:pt x="24313" y="35620"/>
                    <a:pt x="24325" y="35646"/>
                  </a:cubicBezTo>
                  <a:cubicBezTo>
                    <a:pt x="24332" y="35665"/>
                    <a:pt x="24348" y="35688"/>
                    <a:pt x="24359" y="35708"/>
                  </a:cubicBezTo>
                  <a:cubicBezTo>
                    <a:pt x="24367" y="35727"/>
                    <a:pt x="24378" y="35746"/>
                    <a:pt x="24390" y="35764"/>
                  </a:cubicBezTo>
                  <a:cubicBezTo>
                    <a:pt x="24416" y="35803"/>
                    <a:pt x="24443" y="35838"/>
                    <a:pt x="24477" y="35872"/>
                  </a:cubicBezTo>
                  <a:cubicBezTo>
                    <a:pt x="24481" y="35876"/>
                    <a:pt x="24485" y="35879"/>
                    <a:pt x="24493" y="35884"/>
                  </a:cubicBezTo>
                  <a:cubicBezTo>
                    <a:pt x="24519" y="35910"/>
                    <a:pt x="24550" y="35937"/>
                    <a:pt x="24584" y="35956"/>
                  </a:cubicBezTo>
                  <a:cubicBezTo>
                    <a:pt x="24600" y="35967"/>
                    <a:pt x="24619" y="35976"/>
                    <a:pt x="24634" y="35987"/>
                  </a:cubicBezTo>
                  <a:lnTo>
                    <a:pt x="24703" y="36021"/>
                  </a:lnTo>
                  <a:cubicBezTo>
                    <a:pt x="24726" y="36029"/>
                    <a:pt x="24749" y="36036"/>
                    <a:pt x="24771" y="36040"/>
                  </a:cubicBezTo>
                  <a:cubicBezTo>
                    <a:pt x="24791" y="36048"/>
                    <a:pt x="24810" y="36055"/>
                    <a:pt x="24833" y="36059"/>
                  </a:cubicBezTo>
                  <a:cubicBezTo>
                    <a:pt x="24875" y="36067"/>
                    <a:pt x="24921" y="36075"/>
                    <a:pt x="24967" y="36075"/>
                  </a:cubicBezTo>
                  <a:lnTo>
                    <a:pt x="24971" y="36075"/>
                  </a:lnTo>
                  <a:cubicBezTo>
                    <a:pt x="24986" y="36075"/>
                    <a:pt x="24997" y="36071"/>
                    <a:pt x="25009" y="36071"/>
                  </a:cubicBezTo>
                  <a:cubicBezTo>
                    <a:pt x="25043" y="36067"/>
                    <a:pt x="25073" y="36067"/>
                    <a:pt x="25108" y="36059"/>
                  </a:cubicBezTo>
                  <a:cubicBezTo>
                    <a:pt x="25131" y="36055"/>
                    <a:pt x="25150" y="36048"/>
                    <a:pt x="25173" y="36040"/>
                  </a:cubicBezTo>
                  <a:cubicBezTo>
                    <a:pt x="25193" y="36032"/>
                    <a:pt x="25216" y="36029"/>
                    <a:pt x="25238" y="36017"/>
                  </a:cubicBezTo>
                  <a:cubicBezTo>
                    <a:pt x="25265" y="36009"/>
                    <a:pt x="25288" y="35994"/>
                    <a:pt x="25311" y="35983"/>
                  </a:cubicBezTo>
                  <a:cubicBezTo>
                    <a:pt x="25326" y="35971"/>
                    <a:pt x="25341" y="35964"/>
                    <a:pt x="25357" y="35953"/>
                  </a:cubicBezTo>
                  <a:cubicBezTo>
                    <a:pt x="25399" y="35930"/>
                    <a:pt x="25433" y="35898"/>
                    <a:pt x="25468" y="35865"/>
                  </a:cubicBezTo>
                  <a:cubicBezTo>
                    <a:pt x="35232" y="25989"/>
                    <a:pt x="35301" y="9993"/>
                    <a:pt x="25617" y="201"/>
                  </a:cubicBezTo>
                  <a:cubicBezTo>
                    <a:pt x="25487" y="67"/>
                    <a:pt x="25304" y="0"/>
                    <a:pt x="2512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 name="Google Shape;305;p36"/>
          <p:cNvGrpSpPr/>
          <p:nvPr/>
        </p:nvGrpSpPr>
        <p:grpSpPr>
          <a:xfrm>
            <a:off x="5409214" y="2106964"/>
            <a:ext cx="253773" cy="294885"/>
            <a:chOff x="1558400" y="238125"/>
            <a:chExt cx="4483625" cy="5219200"/>
          </a:xfrm>
        </p:grpSpPr>
        <p:sp>
          <p:nvSpPr>
            <p:cNvPr id="306" name="Google Shape;306;p36"/>
            <p:cNvSpPr/>
            <p:nvPr/>
          </p:nvSpPr>
          <p:spPr>
            <a:xfrm>
              <a:off x="5678300" y="2639750"/>
              <a:ext cx="153325" cy="579025"/>
            </a:xfrm>
            <a:custGeom>
              <a:rect b="b" l="l" r="r" t="t"/>
              <a:pathLst>
                <a:path extrusionOk="0" h="23161" w="6133">
                  <a:moveTo>
                    <a:pt x="3066" y="1"/>
                  </a:moveTo>
                  <a:cubicBezTo>
                    <a:pt x="1370" y="1"/>
                    <a:pt x="0" y="1371"/>
                    <a:pt x="0" y="3067"/>
                  </a:cubicBezTo>
                  <a:lnTo>
                    <a:pt x="0" y="20094"/>
                  </a:lnTo>
                  <a:cubicBezTo>
                    <a:pt x="0" y="21791"/>
                    <a:pt x="1370" y="23161"/>
                    <a:pt x="3066" y="23161"/>
                  </a:cubicBezTo>
                  <a:cubicBezTo>
                    <a:pt x="4763" y="23161"/>
                    <a:pt x="6133" y="21791"/>
                    <a:pt x="6133" y="20094"/>
                  </a:cubicBezTo>
                  <a:lnTo>
                    <a:pt x="6133" y="3067"/>
                  </a:lnTo>
                  <a:cubicBezTo>
                    <a:pt x="6133" y="1371"/>
                    <a:pt x="4763" y="1"/>
                    <a:pt x="306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6"/>
            <p:cNvSpPr/>
            <p:nvPr/>
          </p:nvSpPr>
          <p:spPr>
            <a:xfrm>
              <a:off x="3523750" y="4285425"/>
              <a:ext cx="154975" cy="153325"/>
            </a:xfrm>
            <a:custGeom>
              <a:rect b="b" l="l" r="r" t="t"/>
              <a:pathLst>
                <a:path extrusionOk="0" h="6133" w="6199">
                  <a:moveTo>
                    <a:pt x="3034" y="0"/>
                  </a:moveTo>
                  <a:cubicBezTo>
                    <a:pt x="1338" y="33"/>
                    <a:pt x="0" y="1403"/>
                    <a:pt x="33" y="3099"/>
                  </a:cubicBezTo>
                  <a:cubicBezTo>
                    <a:pt x="33" y="4763"/>
                    <a:pt x="1436" y="6133"/>
                    <a:pt x="3099" y="6133"/>
                  </a:cubicBezTo>
                  <a:lnTo>
                    <a:pt x="3132" y="6133"/>
                  </a:lnTo>
                  <a:cubicBezTo>
                    <a:pt x="4828" y="6100"/>
                    <a:pt x="6198" y="4730"/>
                    <a:pt x="6166" y="3034"/>
                  </a:cubicBezTo>
                  <a:cubicBezTo>
                    <a:pt x="6133" y="1338"/>
                    <a:pt x="4796" y="0"/>
                    <a:pt x="309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6"/>
            <p:cNvSpPr/>
            <p:nvPr/>
          </p:nvSpPr>
          <p:spPr>
            <a:xfrm>
              <a:off x="3341075" y="4368600"/>
              <a:ext cx="154975" cy="152525"/>
            </a:xfrm>
            <a:custGeom>
              <a:rect b="b" l="l" r="r" t="t"/>
              <a:pathLst>
                <a:path extrusionOk="0" h="6101" w="6199">
                  <a:moveTo>
                    <a:pt x="3034" y="1"/>
                  </a:moveTo>
                  <a:cubicBezTo>
                    <a:pt x="1338" y="33"/>
                    <a:pt x="1" y="1403"/>
                    <a:pt x="33" y="3100"/>
                  </a:cubicBezTo>
                  <a:cubicBezTo>
                    <a:pt x="66" y="4763"/>
                    <a:pt x="1436" y="6101"/>
                    <a:pt x="3099" y="6101"/>
                  </a:cubicBezTo>
                  <a:lnTo>
                    <a:pt x="3132" y="6101"/>
                  </a:lnTo>
                  <a:cubicBezTo>
                    <a:pt x="4828" y="6101"/>
                    <a:pt x="6198" y="4698"/>
                    <a:pt x="6166" y="3034"/>
                  </a:cubicBezTo>
                  <a:cubicBezTo>
                    <a:pt x="6166" y="1338"/>
                    <a:pt x="4796" y="1"/>
                    <a:pt x="309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6"/>
            <p:cNvSpPr/>
            <p:nvPr/>
          </p:nvSpPr>
          <p:spPr>
            <a:xfrm>
              <a:off x="1558400" y="399575"/>
              <a:ext cx="1398600" cy="384950"/>
            </a:xfrm>
            <a:custGeom>
              <a:rect b="b" l="l" r="r" t="t"/>
              <a:pathLst>
                <a:path extrusionOk="0" h="15398" w="55944">
                  <a:moveTo>
                    <a:pt x="11450" y="1"/>
                  </a:moveTo>
                  <a:cubicBezTo>
                    <a:pt x="7960" y="1"/>
                    <a:pt x="4535" y="1306"/>
                    <a:pt x="1534" y="3719"/>
                  </a:cubicBezTo>
                  <a:cubicBezTo>
                    <a:pt x="196" y="4763"/>
                    <a:pt x="1" y="6688"/>
                    <a:pt x="1044" y="8025"/>
                  </a:cubicBezTo>
                  <a:cubicBezTo>
                    <a:pt x="1657" y="8768"/>
                    <a:pt x="2545" y="9151"/>
                    <a:pt x="3436" y="9151"/>
                  </a:cubicBezTo>
                  <a:cubicBezTo>
                    <a:pt x="4111" y="9151"/>
                    <a:pt x="4788" y="8932"/>
                    <a:pt x="5350" y="8482"/>
                  </a:cubicBezTo>
                  <a:cubicBezTo>
                    <a:pt x="7307" y="6916"/>
                    <a:pt x="9330" y="6133"/>
                    <a:pt x="11450" y="6133"/>
                  </a:cubicBezTo>
                  <a:cubicBezTo>
                    <a:pt x="15267" y="6133"/>
                    <a:pt x="18170" y="8710"/>
                    <a:pt x="19931" y="10863"/>
                  </a:cubicBezTo>
                  <a:cubicBezTo>
                    <a:pt x="22345" y="13832"/>
                    <a:pt x="25150" y="15397"/>
                    <a:pt x="27988" y="15397"/>
                  </a:cubicBezTo>
                  <a:cubicBezTo>
                    <a:pt x="30826" y="15397"/>
                    <a:pt x="33599" y="13832"/>
                    <a:pt x="36013" y="10863"/>
                  </a:cubicBezTo>
                  <a:cubicBezTo>
                    <a:pt x="37774" y="8710"/>
                    <a:pt x="40710" y="6133"/>
                    <a:pt x="44494" y="6133"/>
                  </a:cubicBezTo>
                  <a:cubicBezTo>
                    <a:pt x="46614" y="6133"/>
                    <a:pt x="48669" y="6916"/>
                    <a:pt x="50594" y="8482"/>
                  </a:cubicBezTo>
                  <a:cubicBezTo>
                    <a:pt x="51156" y="8932"/>
                    <a:pt x="51833" y="9151"/>
                    <a:pt x="52508" y="9151"/>
                  </a:cubicBezTo>
                  <a:cubicBezTo>
                    <a:pt x="53400" y="9151"/>
                    <a:pt x="54287" y="8768"/>
                    <a:pt x="54900" y="8025"/>
                  </a:cubicBezTo>
                  <a:cubicBezTo>
                    <a:pt x="55944" y="6688"/>
                    <a:pt x="55748" y="4763"/>
                    <a:pt x="54410" y="3719"/>
                  </a:cubicBezTo>
                  <a:cubicBezTo>
                    <a:pt x="51409" y="1306"/>
                    <a:pt x="47984" y="1"/>
                    <a:pt x="44494" y="1"/>
                  </a:cubicBezTo>
                  <a:cubicBezTo>
                    <a:pt x="39601" y="1"/>
                    <a:pt x="35034" y="2415"/>
                    <a:pt x="31283" y="6981"/>
                  </a:cubicBezTo>
                  <a:cubicBezTo>
                    <a:pt x="30109" y="8417"/>
                    <a:pt x="28869" y="9265"/>
                    <a:pt x="27988" y="9265"/>
                  </a:cubicBezTo>
                  <a:cubicBezTo>
                    <a:pt x="27075" y="9265"/>
                    <a:pt x="25835" y="8417"/>
                    <a:pt x="24661" y="6981"/>
                  </a:cubicBezTo>
                  <a:cubicBezTo>
                    <a:pt x="20910" y="2415"/>
                    <a:pt x="16343" y="1"/>
                    <a:pt x="1145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6"/>
            <p:cNvSpPr/>
            <p:nvPr/>
          </p:nvSpPr>
          <p:spPr>
            <a:xfrm>
              <a:off x="1575525" y="238125"/>
              <a:ext cx="4466500" cy="5219200"/>
            </a:xfrm>
            <a:custGeom>
              <a:rect b="b" l="l" r="r" t="t"/>
              <a:pathLst>
                <a:path extrusionOk="0" h="208768" w="178660">
                  <a:moveTo>
                    <a:pt x="118639" y="6850"/>
                  </a:moveTo>
                  <a:cubicBezTo>
                    <a:pt x="122521" y="13244"/>
                    <a:pt x="125424" y="18822"/>
                    <a:pt x="127088" y="22867"/>
                  </a:cubicBezTo>
                  <a:cubicBezTo>
                    <a:pt x="124543" y="21529"/>
                    <a:pt x="121673" y="20779"/>
                    <a:pt x="118639" y="20779"/>
                  </a:cubicBezTo>
                  <a:cubicBezTo>
                    <a:pt x="115638" y="20779"/>
                    <a:pt x="112767" y="21529"/>
                    <a:pt x="110223" y="22867"/>
                  </a:cubicBezTo>
                  <a:cubicBezTo>
                    <a:pt x="111854" y="18822"/>
                    <a:pt x="114790" y="13244"/>
                    <a:pt x="118639" y="6850"/>
                  </a:cubicBezTo>
                  <a:close/>
                  <a:moveTo>
                    <a:pt x="118639" y="26879"/>
                  </a:moveTo>
                  <a:cubicBezTo>
                    <a:pt x="122358" y="26879"/>
                    <a:pt x="125783" y="28608"/>
                    <a:pt x="128001" y="31511"/>
                  </a:cubicBezTo>
                  <a:cubicBezTo>
                    <a:pt x="126631" y="35393"/>
                    <a:pt x="122880" y="38133"/>
                    <a:pt x="118639" y="38133"/>
                  </a:cubicBezTo>
                  <a:cubicBezTo>
                    <a:pt x="114431" y="38133"/>
                    <a:pt x="110680" y="35425"/>
                    <a:pt x="109310" y="31511"/>
                  </a:cubicBezTo>
                  <a:cubicBezTo>
                    <a:pt x="111528" y="28608"/>
                    <a:pt x="114920" y="26879"/>
                    <a:pt x="118639" y="26879"/>
                  </a:cubicBezTo>
                  <a:close/>
                  <a:moveTo>
                    <a:pt x="40253" y="50920"/>
                  </a:moveTo>
                  <a:cubicBezTo>
                    <a:pt x="44103" y="57313"/>
                    <a:pt x="47038" y="62891"/>
                    <a:pt x="48669" y="66936"/>
                  </a:cubicBezTo>
                  <a:cubicBezTo>
                    <a:pt x="46125" y="65599"/>
                    <a:pt x="43255" y="64848"/>
                    <a:pt x="40253" y="64848"/>
                  </a:cubicBezTo>
                  <a:cubicBezTo>
                    <a:pt x="37252" y="64848"/>
                    <a:pt x="34382" y="65599"/>
                    <a:pt x="31838" y="66936"/>
                  </a:cubicBezTo>
                  <a:cubicBezTo>
                    <a:pt x="33469" y="62891"/>
                    <a:pt x="36404" y="57313"/>
                    <a:pt x="40253" y="50920"/>
                  </a:cubicBezTo>
                  <a:close/>
                  <a:moveTo>
                    <a:pt x="121705" y="51213"/>
                  </a:moveTo>
                  <a:cubicBezTo>
                    <a:pt x="132894" y="51409"/>
                    <a:pt x="143398" y="52518"/>
                    <a:pt x="151520" y="54410"/>
                  </a:cubicBezTo>
                  <a:cubicBezTo>
                    <a:pt x="161436" y="56726"/>
                    <a:pt x="163948" y="59336"/>
                    <a:pt x="164111" y="59955"/>
                  </a:cubicBezTo>
                  <a:cubicBezTo>
                    <a:pt x="163948" y="60542"/>
                    <a:pt x="161436" y="63185"/>
                    <a:pt x="151520" y="65501"/>
                  </a:cubicBezTo>
                  <a:cubicBezTo>
                    <a:pt x="142647" y="67556"/>
                    <a:pt x="131002" y="68697"/>
                    <a:pt x="118639" y="68697"/>
                  </a:cubicBezTo>
                  <a:cubicBezTo>
                    <a:pt x="106309" y="68697"/>
                    <a:pt x="94631" y="67556"/>
                    <a:pt x="85791" y="65501"/>
                  </a:cubicBezTo>
                  <a:cubicBezTo>
                    <a:pt x="75777" y="63152"/>
                    <a:pt x="73297" y="60510"/>
                    <a:pt x="73200" y="59955"/>
                  </a:cubicBezTo>
                  <a:cubicBezTo>
                    <a:pt x="73297" y="59368"/>
                    <a:pt x="75777" y="56726"/>
                    <a:pt x="85791" y="54410"/>
                  </a:cubicBezTo>
                  <a:cubicBezTo>
                    <a:pt x="93913" y="52518"/>
                    <a:pt x="104384" y="51409"/>
                    <a:pt x="115605" y="51213"/>
                  </a:cubicBezTo>
                  <a:lnTo>
                    <a:pt x="115605" y="57117"/>
                  </a:lnTo>
                  <a:cubicBezTo>
                    <a:pt x="115605" y="58814"/>
                    <a:pt x="116975" y="60184"/>
                    <a:pt x="118639" y="60184"/>
                  </a:cubicBezTo>
                  <a:cubicBezTo>
                    <a:pt x="120335" y="60184"/>
                    <a:pt x="121705" y="58814"/>
                    <a:pt x="121705" y="57117"/>
                  </a:cubicBezTo>
                  <a:lnTo>
                    <a:pt x="121705" y="51213"/>
                  </a:lnTo>
                  <a:close/>
                  <a:moveTo>
                    <a:pt x="40253" y="70948"/>
                  </a:moveTo>
                  <a:cubicBezTo>
                    <a:pt x="43972" y="70948"/>
                    <a:pt x="47365" y="72677"/>
                    <a:pt x="49583" y="75580"/>
                  </a:cubicBezTo>
                  <a:cubicBezTo>
                    <a:pt x="48213" y="79495"/>
                    <a:pt x="44494" y="82202"/>
                    <a:pt x="40253" y="82202"/>
                  </a:cubicBezTo>
                  <a:cubicBezTo>
                    <a:pt x="36013" y="82202"/>
                    <a:pt x="32294" y="79495"/>
                    <a:pt x="30924" y="75580"/>
                  </a:cubicBezTo>
                  <a:cubicBezTo>
                    <a:pt x="33142" y="72677"/>
                    <a:pt x="36535" y="70948"/>
                    <a:pt x="40253" y="70948"/>
                  </a:cubicBezTo>
                  <a:close/>
                  <a:moveTo>
                    <a:pt x="43320" y="95478"/>
                  </a:moveTo>
                  <a:cubicBezTo>
                    <a:pt x="51116" y="95641"/>
                    <a:pt x="58455" y="96392"/>
                    <a:pt x="64327" y="97664"/>
                  </a:cubicBezTo>
                  <a:cubicBezTo>
                    <a:pt x="70851" y="99067"/>
                    <a:pt x="73493" y="100665"/>
                    <a:pt x="74243" y="101415"/>
                  </a:cubicBezTo>
                  <a:cubicBezTo>
                    <a:pt x="73493" y="102198"/>
                    <a:pt x="70851" y="103796"/>
                    <a:pt x="64327" y="105199"/>
                  </a:cubicBezTo>
                  <a:cubicBezTo>
                    <a:pt x="57705" y="106634"/>
                    <a:pt x="49159" y="107417"/>
                    <a:pt x="40253" y="107417"/>
                  </a:cubicBezTo>
                  <a:cubicBezTo>
                    <a:pt x="31348" y="107417"/>
                    <a:pt x="22802" y="106634"/>
                    <a:pt x="16180" y="105199"/>
                  </a:cubicBezTo>
                  <a:cubicBezTo>
                    <a:pt x="9656" y="103796"/>
                    <a:pt x="7014" y="102198"/>
                    <a:pt x="6264" y="101415"/>
                  </a:cubicBezTo>
                  <a:cubicBezTo>
                    <a:pt x="7014" y="100665"/>
                    <a:pt x="9656" y="99067"/>
                    <a:pt x="16180" y="97664"/>
                  </a:cubicBezTo>
                  <a:cubicBezTo>
                    <a:pt x="22052" y="96392"/>
                    <a:pt x="29391" y="95641"/>
                    <a:pt x="37187" y="95478"/>
                  </a:cubicBezTo>
                  <a:lnTo>
                    <a:pt x="37187" y="99262"/>
                  </a:lnTo>
                  <a:cubicBezTo>
                    <a:pt x="37187" y="100958"/>
                    <a:pt x="38557" y="102329"/>
                    <a:pt x="40253" y="102329"/>
                  </a:cubicBezTo>
                  <a:cubicBezTo>
                    <a:pt x="41950" y="102329"/>
                    <a:pt x="43320" y="100958"/>
                    <a:pt x="43320" y="99262"/>
                  </a:cubicBezTo>
                  <a:lnTo>
                    <a:pt x="43320" y="95478"/>
                  </a:lnTo>
                  <a:close/>
                  <a:moveTo>
                    <a:pt x="87618" y="156804"/>
                  </a:moveTo>
                  <a:cubicBezTo>
                    <a:pt x="98839" y="156804"/>
                    <a:pt x="111332" y="161534"/>
                    <a:pt x="111332" y="168286"/>
                  </a:cubicBezTo>
                  <a:cubicBezTo>
                    <a:pt x="111332" y="175038"/>
                    <a:pt x="98839" y="179735"/>
                    <a:pt x="87618" y="179735"/>
                  </a:cubicBezTo>
                  <a:cubicBezTo>
                    <a:pt x="76396" y="179735"/>
                    <a:pt x="63903" y="175038"/>
                    <a:pt x="63903" y="168286"/>
                  </a:cubicBezTo>
                  <a:cubicBezTo>
                    <a:pt x="63903" y="161534"/>
                    <a:pt x="76396" y="156804"/>
                    <a:pt x="87618" y="156804"/>
                  </a:cubicBezTo>
                  <a:close/>
                  <a:moveTo>
                    <a:pt x="137398" y="136935"/>
                  </a:moveTo>
                  <a:cubicBezTo>
                    <a:pt x="139256" y="136935"/>
                    <a:pt x="141105" y="137647"/>
                    <a:pt x="142484" y="139026"/>
                  </a:cubicBezTo>
                  <a:cubicBezTo>
                    <a:pt x="144865" y="141407"/>
                    <a:pt x="145257" y="145158"/>
                    <a:pt x="143430" y="147996"/>
                  </a:cubicBezTo>
                  <a:cubicBezTo>
                    <a:pt x="142973" y="148649"/>
                    <a:pt x="142810" y="149464"/>
                    <a:pt x="142973" y="150280"/>
                  </a:cubicBezTo>
                  <a:cubicBezTo>
                    <a:pt x="144017" y="155303"/>
                    <a:pt x="142484" y="160457"/>
                    <a:pt x="138863" y="164078"/>
                  </a:cubicBezTo>
                  <a:lnTo>
                    <a:pt x="138733" y="164176"/>
                  </a:lnTo>
                  <a:cubicBezTo>
                    <a:pt x="138146" y="164730"/>
                    <a:pt x="137820" y="165546"/>
                    <a:pt x="137820" y="166361"/>
                  </a:cubicBezTo>
                  <a:cubicBezTo>
                    <a:pt x="137787" y="172331"/>
                    <a:pt x="135438" y="177941"/>
                    <a:pt x="131198" y="182149"/>
                  </a:cubicBezTo>
                  <a:cubicBezTo>
                    <a:pt x="129665" y="183715"/>
                    <a:pt x="127903" y="185020"/>
                    <a:pt x="126011" y="186031"/>
                  </a:cubicBezTo>
                  <a:cubicBezTo>
                    <a:pt x="124576" y="181921"/>
                    <a:pt x="120694" y="178268"/>
                    <a:pt x="114855" y="175527"/>
                  </a:cubicBezTo>
                  <a:cubicBezTo>
                    <a:pt x="116519" y="173342"/>
                    <a:pt x="117432" y="170895"/>
                    <a:pt x="117432" y="168286"/>
                  </a:cubicBezTo>
                  <a:cubicBezTo>
                    <a:pt x="117432" y="168058"/>
                    <a:pt x="117432" y="167829"/>
                    <a:pt x="117432" y="167601"/>
                  </a:cubicBezTo>
                  <a:lnTo>
                    <a:pt x="130056" y="154944"/>
                  </a:lnTo>
                  <a:cubicBezTo>
                    <a:pt x="131263" y="153737"/>
                    <a:pt x="131263" y="151813"/>
                    <a:pt x="130056" y="150606"/>
                  </a:cubicBezTo>
                  <a:cubicBezTo>
                    <a:pt x="129469" y="150019"/>
                    <a:pt x="128686" y="149725"/>
                    <a:pt x="127903" y="149725"/>
                  </a:cubicBezTo>
                  <a:cubicBezTo>
                    <a:pt x="127120" y="149725"/>
                    <a:pt x="126337" y="150019"/>
                    <a:pt x="125750" y="150606"/>
                  </a:cubicBezTo>
                  <a:lnTo>
                    <a:pt x="115083" y="161273"/>
                  </a:lnTo>
                  <a:cubicBezTo>
                    <a:pt x="111887" y="156836"/>
                    <a:pt x="105722" y="153411"/>
                    <a:pt x="97991" y="151748"/>
                  </a:cubicBezTo>
                  <a:cubicBezTo>
                    <a:pt x="98415" y="151258"/>
                    <a:pt x="98871" y="150736"/>
                    <a:pt x="99328" y="150280"/>
                  </a:cubicBezTo>
                  <a:cubicBezTo>
                    <a:pt x="103569" y="146072"/>
                    <a:pt x="109179" y="143723"/>
                    <a:pt x="115149" y="143691"/>
                  </a:cubicBezTo>
                  <a:cubicBezTo>
                    <a:pt x="115964" y="143658"/>
                    <a:pt x="116747" y="143332"/>
                    <a:pt x="117302" y="142745"/>
                  </a:cubicBezTo>
                  <a:lnTo>
                    <a:pt x="117432" y="142614"/>
                  </a:lnTo>
                  <a:cubicBezTo>
                    <a:pt x="120312" y="139760"/>
                    <a:pt x="124161" y="138186"/>
                    <a:pt x="128143" y="138186"/>
                  </a:cubicBezTo>
                  <a:cubicBezTo>
                    <a:pt x="129168" y="138186"/>
                    <a:pt x="130202" y="138290"/>
                    <a:pt x="131230" y="138504"/>
                  </a:cubicBezTo>
                  <a:cubicBezTo>
                    <a:pt x="131431" y="138546"/>
                    <a:pt x="131634" y="138566"/>
                    <a:pt x="131837" y="138566"/>
                  </a:cubicBezTo>
                  <a:cubicBezTo>
                    <a:pt x="132423" y="138566"/>
                    <a:pt x="133004" y="138395"/>
                    <a:pt x="133514" y="138080"/>
                  </a:cubicBezTo>
                  <a:cubicBezTo>
                    <a:pt x="134694" y="137311"/>
                    <a:pt x="136048" y="136935"/>
                    <a:pt x="137398" y="136935"/>
                  </a:cubicBezTo>
                  <a:close/>
                  <a:moveTo>
                    <a:pt x="109897" y="180062"/>
                  </a:moveTo>
                  <a:cubicBezTo>
                    <a:pt x="116486" y="182573"/>
                    <a:pt x="120564" y="186259"/>
                    <a:pt x="120564" y="189782"/>
                  </a:cubicBezTo>
                  <a:cubicBezTo>
                    <a:pt x="120564" y="195882"/>
                    <a:pt x="108364" y="202635"/>
                    <a:pt x="90880" y="202635"/>
                  </a:cubicBezTo>
                  <a:cubicBezTo>
                    <a:pt x="73363" y="202635"/>
                    <a:pt x="61195" y="195882"/>
                    <a:pt x="61195" y="189782"/>
                  </a:cubicBezTo>
                  <a:cubicBezTo>
                    <a:pt x="61195" y="186977"/>
                    <a:pt x="63740" y="184074"/>
                    <a:pt x="68209" y="181725"/>
                  </a:cubicBezTo>
                  <a:cubicBezTo>
                    <a:pt x="73395" y="184302"/>
                    <a:pt x="80148" y="185868"/>
                    <a:pt x="87618" y="185868"/>
                  </a:cubicBezTo>
                  <a:cubicBezTo>
                    <a:pt x="96555" y="185868"/>
                    <a:pt x="104482" y="183650"/>
                    <a:pt x="109897" y="180062"/>
                  </a:cubicBezTo>
                  <a:close/>
                  <a:moveTo>
                    <a:pt x="118639" y="0"/>
                  </a:moveTo>
                  <a:cubicBezTo>
                    <a:pt x="116780" y="0"/>
                    <a:pt x="115083" y="946"/>
                    <a:pt x="114105" y="2544"/>
                  </a:cubicBezTo>
                  <a:cubicBezTo>
                    <a:pt x="106504" y="15005"/>
                    <a:pt x="102623" y="23649"/>
                    <a:pt x="102623" y="28216"/>
                  </a:cubicBezTo>
                  <a:cubicBezTo>
                    <a:pt x="102623" y="29390"/>
                    <a:pt x="102753" y="30500"/>
                    <a:pt x="102981" y="31576"/>
                  </a:cubicBezTo>
                  <a:cubicBezTo>
                    <a:pt x="102981" y="31609"/>
                    <a:pt x="102981" y="31641"/>
                    <a:pt x="103014" y="31674"/>
                  </a:cubicBezTo>
                  <a:cubicBezTo>
                    <a:pt x="104384" y="37970"/>
                    <a:pt x="109440" y="42732"/>
                    <a:pt x="115605" y="43939"/>
                  </a:cubicBezTo>
                  <a:lnTo>
                    <a:pt x="115605" y="45113"/>
                  </a:lnTo>
                  <a:cubicBezTo>
                    <a:pt x="103536" y="45276"/>
                    <a:pt x="92282" y="46516"/>
                    <a:pt x="83605" y="48636"/>
                  </a:cubicBezTo>
                  <a:cubicBezTo>
                    <a:pt x="72482" y="51344"/>
                    <a:pt x="67067" y="55030"/>
                    <a:pt x="67067" y="59955"/>
                  </a:cubicBezTo>
                  <a:lnTo>
                    <a:pt x="67067" y="92021"/>
                  </a:lnTo>
                  <a:cubicBezTo>
                    <a:pt x="60576" y="90455"/>
                    <a:pt x="52258" y="89509"/>
                    <a:pt x="43320" y="89346"/>
                  </a:cubicBezTo>
                  <a:lnTo>
                    <a:pt x="43320" y="88008"/>
                  </a:lnTo>
                  <a:cubicBezTo>
                    <a:pt x="49452" y="86801"/>
                    <a:pt x="54508" y="82039"/>
                    <a:pt x="55911" y="75743"/>
                  </a:cubicBezTo>
                  <a:cubicBezTo>
                    <a:pt x="55911" y="75711"/>
                    <a:pt x="55911" y="75711"/>
                    <a:pt x="55911" y="75678"/>
                  </a:cubicBezTo>
                  <a:cubicBezTo>
                    <a:pt x="56139" y="74569"/>
                    <a:pt x="56270" y="73460"/>
                    <a:pt x="56270" y="72286"/>
                  </a:cubicBezTo>
                  <a:cubicBezTo>
                    <a:pt x="56270" y="67719"/>
                    <a:pt x="52421" y="59075"/>
                    <a:pt x="44788" y="46614"/>
                  </a:cubicBezTo>
                  <a:cubicBezTo>
                    <a:pt x="43809" y="45015"/>
                    <a:pt x="42113" y="44069"/>
                    <a:pt x="40253" y="44069"/>
                  </a:cubicBezTo>
                  <a:cubicBezTo>
                    <a:pt x="38394" y="44069"/>
                    <a:pt x="36665" y="45015"/>
                    <a:pt x="35719" y="46614"/>
                  </a:cubicBezTo>
                  <a:cubicBezTo>
                    <a:pt x="28086" y="59075"/>
                    <a:pt x="24237" y="67719"/>
                    <a:pt x="24237" y="72286"/>
                  </a:cubicBezTo>
                  <a:cubicBezTo>
                    <a:pt x="24237" y="73460"/>
                    <a:pt x="24368" y="74569"/>
                    <a:pt x="24596" y="75678"/>
                  </a:cubicBezTo>
                  <a:cubicBezTo>
                    <a:pt x="24596" y="75678"/>
                    <a:pt x="24596" y="75711"/>
                    <a:pt x="24596" y="75743"/>
                  </a:cubicBezTo>
                  <a:cubicBezTo>
                    <a:pt x="24596" y="75743"/>
                    <a:pt x="24596" y="75743"/>
                    <a:pt x="24596" y="75776"/>
                  </a:cubicBezTo>
                  <a:cubicBezTo>
                    <a:pt x="25999" y="82039"/>
                    <a:pt x="31055" y="86801"/>
                    <a:pt x="37187" y="88008"/>
                  </a:cubicBezTo>
                  <a:lnTo>
                    <a:pt x="37187" y="89346"/>
                  </a:lnTo>
                  <a:cubicBezTo>
                    <a:pt x="28184" y="89542"/>
                    <a:pt x="19736" y="90455"/>
                    <a:pt x="13244" y="92053"/>
                  </a:cubicBezTo>
                  <a:cubicBezTo>
                    <a:pt x="4339" y="94239"/>
                    <a:pt x="1" y="97272"/>
                    <a:pt x="1" y="101415"/>
                  </a:cubicBezTo>
                  <a:lnTo>
                    <a:pt x="1" y="118214"/>
                  </a:lnTo>
                  <a:cubicBezTo>
                    <a:pt x="1" y="119911"/>
                    <a:pt x="1371" y="121281"/>
                    <a:pt x="3067" y="121281"/>
                  </a:cubicBezTo>
                  <a:cubicBezTo>
                    <a:pt x="4730" y="121281"/>
                    <a:pt x="6100" y="119911"/>
                    <a:pt x="6100" y="118214"/>
                  </a:cubicBezTo>
                  <a:lnTo>
                    <a:pt x="6100" y="108461"/>
                  </a:lnTo>
                  <a:cubicBezTo>
                    <a:pt x="8025" y="109342"/>
                    <a:pt x="10406" y="110125"/>
                    <a:pt x="13244" y="110810"/>
                  </a:cubicBezTo>
                  <a:cubicBezTo>
                    <a:pt x="20486" y="112571"/>
                    <a:pt x="30076" y="113550"/>
                    <a:pt x="40253" y="113550"/>
                  </a:cubicBezTo>
                  <a:cubicBezTo>
                    <a:pt x="50431" y="113550"/>
                    <a:pt x="60021" y="112571"/>
                    <a:pt x="67263" y="110810"/>
                  </a:cubicBezTo>
                  <a:cubicBezTo>
                    <a:pt x="70101" y="110125"/>
                    <a:pt x="72482" y="109342"/>
                    <a:pt x="74374" y="108461"/>
                  </a:cubicBezTo>
                  <a:lnTo>
                    <a:pt x="74374" y="152465"/>
                  </a:lnTo>
                  <a:cubicBezTo>
                    <a:pt x="64490" y="155303"/>
                    <a:pt x="57803" y="161240"/>
                    <a:pt x="57803" y="168286"/>
                  </a:cubicBezTo>
                  <a:cubicBezTo>
                    <a:pt x="57803" y="171874"/>
                    <a:pt x="59564" y="175201"/>
                    <a:pt x="62598" y="177941"/>
                  </a:cubicBezTo>
                  <a:cubicBezTo>
                    <a:pt x="57705" y="181236"/>
                    <a:pt x="55063" y="185346"/>
                    <a:pt x="55063" y="189782"/>
                  </a:cubicBezTo>
                  <a:cubicBezTo>
                    <a:pt x="55063" y="191022"/>
                    <a:pt x="55259" y="192196"/>
                    <a:pt x="55650" y="193371"/>
                  </a:cubicBezTo>
                  <a:cubicBezTo>
                    <a:pt x="50855" y="193925"/>
                    <a:pt x="45603" y="194219"/>
                    <a:pt x="40253" y="194219"/>
                  </a:cubicBezTo>
                  <a:cubicBezTo>
                    <a:pt x="18529" y="194219"/>
                    <a:pt x="7340" y="189913"/>
                    <a:pt x="6100" y="188054"/>
                  </a:cubicBezTo>
                  <a:lnTo>
                    <a:pt x="6100" y="132143"/>
                  </a:lnTo>
                  <a:cubicBezTo>
                    <a:pt x="6100" y="130447"/>
                    <a:pt x="4730" y="129077"/>
                    <a:pt x="3067" y="129077"/>
                  </a:cubicBezTo>
                  <a:cubicBezTo>
                    <a:pt x="1371" y="129077"/>
                    <a:pt x="1" y="130447"/>
                    <a:pt x="1" y="132143"/>
                  </a:cubicBezTo>
                  <a:lnTo>
                    <a:pt x="1" y="188217"/>
                  </a:lnTo>
                  <a:cubicBezTo>
                    <a:pt x="1" y="192359"/>
                    <a:pt x="4339" y="195426"/>
                    <a:pt x="13244" y="197579"/>
                  </a:cubicBezTo>
                  <a:cubicBezTo>
                    <a:pt x="20486" y="199340"/>
                    <a:pt x="30076" y="200319"/>
                    <a:pt x="40253" y="200319"/>
                  </a:cubicBezTo>
                  <a:cubicBezTo>
                    <a:pt x="47006" y="200319"/>
                    <a:pt x="53595" y="199895"/>
                    <a:pt x="59401" y="199079"/>
                  </a:cubicBezTo>
                  <a:cubicBezTo>
                    <a:pt x="61195" y="200808"/>
                    <a:pt x="63544" y="202406"/>
                    <a:pt x="66382" y="203809"/>
                  </a:cubicBezTo>
                  <a:cubicBezTo>
                    <a:pt x="72971" y="207006"/>
                    <a:pt x="81681" y="208767"/>
                    <a:pt x="90880" y="208767"/>
                  </a:cubicBezTo>
                  <a:cubicBezTo>
                    <a:pt x="100078" y="208767"/>
                    <a:pt x="108755" y="207006"/>
                    <a:pt x="115377" y="203809"/>
                  </a:cubicBezTo>
                  <a:cubicBezTo>
                    <a:pt x="121346" y="200873"/>
                    <a:pt x="125130" y="197024"/>
                    <a:pt x="126305" y="192686"/>
                  </a:cubicBezTo>
                  <a:cubicBezTo>
                    <a:pt x="129338" y="191413"/>
                    <a:pt x="132144" y="189652"/>
                    <a:pt x="134590" y="187369"/>
                  </a:cubicBezTo>
                  <a:lnTo>
                    <a:pt x="134753" y="187369"/>
                  </a:lnTo>
                  <a:cubicBezTo>
                    <a:pt x="144474" y="186553"/>
                    <a:pt x="152825" y="185052"/>
                    <a:pt x="158957" y="182997"/>
                  </a:cubicBezTo>
                  <a:cubicBezTo>
                    <a:pt x="166525" y="180420"/>
                    <a:pt x="170244" y="177224"/>
                    <a:pt x="170244" y="173179"/>
                  </a:cubicBezTo>
                  <a:lnTo>
                    <a:pt x="170244" y="130121"/>
                  </a:lnTo>
                  <a:cubicBezTo>
                    <a:pt x="170244" y="128424"/>
                    <a:pt x="168874" y="127054"/>
                    <a:pt x="167177" y="127054"/>
                  </a:cubicBezTo>
                  <a:cubicBezTo>
                    <a:pt x="165481" y="127054"/>
                    <a:pt x="164111" y="128424"/>
                    <a:pt x="164111" y="130121"/>
                  </a:cubicBezTo>
                  <a:lnTo>
                    <a:pt x="164111" y="173146"/>
                  </a:lnTo>
                  <a:cubicBezTo>
                    <a:pt x="164111" y="173179"/>
                    <a:pt x="163426" y="175136"/>
                    <a:pt x="156413" y="177387"/>
                  </a:cubicBezTo>
                  <a:cubicBezTo>
                    <a:pt x="152042" y="178789"/>
                    <a:pt x="146431" y="179899"/>
                    <a:pt x="140005" y="180681"/>
                  </a:cubicBezTo>
                  <a:cubicBezTo>
                    <a:pt x="142321" y="176734"/>
                    <a:pt x="143658" y="172298"/>
                    <a:pt x="143887" y="167633"/>
                  </a:cubicBezTo>
                  <a:cubicBezTo>
                    <a:pt x="148193" y="162904"/>
                    <a:pt x="150117" y="156543"/>
                    <a:pt x="149171" y="150214"/>
                  </a:cubicBezTo>
                  <a:cubicBezTo>
                    <a:pt x="151813" y="145158"/>
                    <a:pt x="150900" y="138798"/>
                    <a:pt x="146790" y="134687"/>
                  </a:cubicBezTo>
                  <a:cubicBezTo>
                    <a:pt x="144237" y="132134"/>
                    <a:pt x="140828" y="130815"/>
                    <a:pt x="137391" y="130815"/>
                  </a:cubicBezTo>
                  <a:cubicBezTo>
                    <a:pt x="135296" y="130815"/>
                    <a:pt x="133191" y="131305"/>
                    <a:pt x="131263" y="132306"/>
                  </a:cubicBezTo>
                  <a:cubicBezTo>
                    <a:pt x="130205" y="132148"/>
                    <a:pt x="129146" y="132070"/>
                    <a:pt x="128095" y="132070"/>
                  </a:cubicBezTo>
                  <a:cubicBezTo>
                    <a:pt x="122854" y="132070"/>
                    <a:pt x="117783" y="134005"/>
                    <a:pt x="113844" y="137591"/>
                  </a:cubicBezTo>
                  <a:cubicBezTo>
                    <a:pt x="106733" y="137949"/>
                    <a:pt x="100078" y="140885"/>
                    <a:pt x="94990" y="145941"/>
                  </a:cubicBezTo>
                  <a:cubicBezTo>
                    <a:pt x="93522" y="147442"/>
                    <a:pt x="92217" y="149073"/>
                    <a:pt x="91108" y="150834"/>
                  </a:cubicBezTo>
                  <a:cubicBezTo>
                    <a:pt x="89966" y="150736"/>
                    <a:pt x="88792" y="150704"/>
                    <a:pt x="87618" y="150704"/>
                  </a:cubicBezTo>
                  <a:cubicBezTo>
                    <a:pt x="85171" y="150704"/>
                    <a:pt x="82790" y="150867"/>
                    <a:pt x="80506" y="151193"/>
                  </a:cubicBezTo>
                  <a:lnTo>
                    <a:pt x="80506" y="101415"/>
                  </a:lnTo>
                  <a:cubicBezTo>
                    <a:pt x="80506" y="98349"/>
                    <a:pt x="78093" y="95837"/>
                    <a:pt x="73200" y="93880"/>
                  </a:cubicBezTo>
                  <a:lnTo>
                    <a:pt x="73200" y="67621"/>
                  </a:lnTo>
                  <a:cubicBezTo>
                    <a:pt x="75809" y="68991"/>
                    <a:pt x="79267" y="70198"/>
                    <a:pt x="83605" y="71274"/>
                  </a:cubicBezTo>
                  <a:cubicBezTo>
                    <a:pt x="93000" y="73558"/>
                    <a:pt x="105461" y="74797"/>
                    <a:pt x="118639" y="74797"/>
                  </a:cubicBezTo>
                  <a:cubicBezTo>
                    <a:pt x="131850" y="74797"/>
                    <a:pt x="144278" y="73558"/>
                    <a:pt x="153673" y="71274"/>
                  </a:cubicBezTo>
                  <a:cubicBezTo>
                    <a:pt x="158011" y="70198"/>
                    <a:pt x="161502" y="68991"/>
                    <a:pt x="164111" y="67621"/>
                  </a:cubicBezTo>
                  <a:lnTo>
                    <a:pt x="164111" y="85170"/>
                  </a:lnTo>
                  <a:cubicBezTo>
                    <a:pt x="164111" y="86867"/>
                    <a:pt x="165481" y="88237"/>
                    <a:pt x="167177" y="88237"/>
                  </a:cubicBezTo>
                  <a:cubicBezTo>
                    <a:pt x="168874" y="88237"/>
                    <a:pt x="170244" y="86867"/>
                    <a:pt x="170244" y="85170"/>
                  </a:cubicBezTo>
                  <a:lnTo>
                    <a:pt x="170244" y="59955"/>
                  </a:lnTo>
                  <a:cubicBezTo>
                    <a:pt x="170244" y="55030"/>
                    <a:pt x="164829" y="51344"/>
                    <a:pt x="153673" y="48636"/>
                  </a:cubicBezTo>
                  <a:cubicBezTo>
                    <a:pt x="145028" y="46516"/>
                    <a:pt x="133742" y="45276"/>
                    <a:pt x="121705" y="45113"/>
                  </a:cubicBezTo>
                  <a:lnTo>
                    <a:pt x="121705" y="43939"/>
                  </a:lnTo>
                  <a:cubicBezTo>
                    <a:pt x="127870" y="42732"/>
                    <a:pt x="132927" y="37937"/>
                    <a:pt x="134297" y="31674"/>
                  </a:cubicBezTo>
                  <a:cubicBezTo>
                    <a:pt x="134297" y="31641"/>
                    <a:pt x="134297" y="31609"/>
                    <a:pt x="134297" y="31609"/>
                  </a:cubicBezTo>
                  <a:cubicBezTo>
                    <a:pt x="134558" y="30500"/>
                    <a:pt x="134655" y="29390"/>
                    <a:pt x="134655" y="28216"/>
                  </a:cubicBezTo>
                  <a:cubicBezTo>
                    <a:pt x="134655" y="25117"/>
                    <a:pt x="132894" y="20126"/>
                    <a:pt x="129371" y="13342"/>
                  </a:cubicBezTo>
                  <a:cubicBezTo>
                    <a:pt x="130904" y="12396"/>
                    <a:pt x="132502" y="11906"/>
                    <a:pt x="134166" y="11906"/>
                  </a:cubicBezTo>
                  <a:cubicBezTo>
                    <a:pt x="137950" y="11906"/>
                    <a:pt x="140853" y="14483"/>
                    <a:pt x="142647" y="16636"/>
                  </a:cubicBezTo>
                  <a:cubicBezTo>
                    <a:pt x="145061" y="19605"/>
                    <a:pt x="147834" y="21170"/>
                    <a:pt x="150672" y="21170"/>
                  </a:cubicBezTo>
                  <a:cubicBezTo>
                    <a:pt x="153510" y="21170"/>
                    <a:pt x="156315" y="19605"/>
                    <a:pt x="158729" y="16636"/>
                  </a:cubicBezTo>
                  <a:cubicBezTo>
                    <a:pt x="160490" y="14483"/>
                    <a:pt x="163393" y="11906"/>
                    <a:pt x="167210" y="11906"/>
                  </a:cubicBezTo>
                  <a:cubicBezTo>
                    <a:pt x="169330" y="11906"/>
                    <a:pt x="171353" y="12689"/>
                    <a:pt x="173310" y="14255"/>
                  </a:cubicBezTo>
                  <a:cubicBezTo>
                    <a:pt x="173869" y="14702"/>
                    <a:pt x="174541" y="14922"/>
                    <a:pt x="175210" y="14922"/>
                  </a:cubicBezTo>
                  <a:cubicBezTo>
                    <a:pt x="176102" y="14922"/>
                    <a:pt x="176986" y="14530"/>
                    <a:pt x="177583" y="13766"/>
                  </a:cubicBezTo>
                  <a:cubicBezTo>
                    <a:pt x="178660" y="12461"/>
                    <a:pt x="178464" y="10536"/>
                    <a:pt x="177126" y="9460"/>
                  </a:cubicBezTo>
                  <a:cubicBezTo>
                    <a:pt x="174125" y="7046"/>
                    <a:pt x="170700" y="5774"/>
                    <a:pt x="167210" y="5774"/>
                  </a:cubicBezTo>
                  <a:cubicBezTo>
                    <a:pt x="162317" y="5774"/>
                    <a:pt x="157750" y="8188"/>
                    <a:pt x="153999" y="12754"/>
                  </a:cubicBezTo>
                  <a:cubicBezTo>
                    <a:pt x="152825" y="14190"/>
                    <a:pt x="151585" y="15038"/>
                    <a:pt x="150672" y="15038"/>
                  </a:cubicBezTo>
                  <a:cubicBezTo>
                    <a:pt x="149791" y="15038"/>
                    <a:pt x="148551" y="14190"/>
                    <a:pt x="147377" y="12754"/>
                  </a:cubicBezTo>
                  <a:cubicBezTo>
                    <a:pt x="143626" y="8188"/>
                    <a:pt x="139059" y="5774"/>
                    <a:pt x="134166" y="5774"/>
                  </a:cubicBezTo>
                  <a:cubicBezTo>
                    <a:pt x="131491" y="5774"/>
                    <a:pt x="128849" y="6524"/>
                    <a:pt x="126403" y="7959"/>
                  </a:cubicBezTo>
                  <a:cubicBezTo>
                    <a:pt x="125424" y="6263"/>
                    <a:pt x="124348" y="4436"/>
                    <a:pt x="123206" y="2544"/>
                  </a:cubicBezTo>
                  <a:cubicBezTo>
                    <a:pt x="122227" y="946"/>
                    <a:pt x="120531" y="0"/>
                    <a:pt x="11863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6"/>
            <p:cNvSpPr/>
            <p:nvPr/>
          </p:nvSpPr>
          <p:spPr>
            <a:xfrm>
              <a:off x="2540250" y="923125"/>
              <a:ext cx="1398600" cy="384125"/>
            </a:xfrm>
            <a:custGeom>
              <a:rect b="b" l="l" r="r" t="t"/>
              <a:pathLst>
                <a:path extrusionOk="0" h="15365" w="55944">
                  <a:moveTo>
                    <a:pt x="11450" y="1"/>
                  </a:moveTo>
                  <a:cubicBezTo>
                    <a:pt x="7960" y="1"/>
                    <a:pt x="4535" y="1273"/>
                    <a:pt x="1534" y="3687"/>
                  </a:cubicBezTo>
                  <a:cubicBezTo>
                    <a:pt x="197" y="4731"/>
                    <a:pt x="1" y="6655"/>
                    <a:pt x="1045" y="7993"/>
                  </a:cubicBezTo>
                  <a:cubicBezTo>
                    <a:pt x="1660" y="8738"/>
                    <a:pt x="2552" y="9132"/>
                    <a:pt x="3447" y="9132"/>
                  </a:cubicBezTo>
                  <a:cubicBezTo>
                    <a:pt x="4118" y="9132"/>
                    <a:pt x="4791" y="8911"/>
                    <a:pt x="5351" y="8449"/>
                  </a:cubicBezTo>
                  <a:cubicBezTo>
                    <a:pt x="7275" y="6883"/>
                    <a:pt x="9330" y="6101"/>
                    <a:pt x="11450" y="6101"/>
                  </a:cubicBezTo>
                  <a:cubicBezTo>
                    <a:pt x="15267" y="6101"/>
                    <a:pt x="18170" y="8678"/>
                    <a:pt x="19932" y="10830"/>
                  </a:cubicBezTo>
                  <a:cubicBezTo>
                    <a:pt x="22345" y="13799"/>
                    <a:pt x="25151" y="15365"/>
                    <a:pt x="27989" y="15365"/>
                  </a:cubicBezTo>
                  <a:cubicBezTo>
                    <a:pt x="30827" y="15365"/>
                    <a:pt x="33599" y="13799"/>
                    <a:pt x="36013" y="10830"/>
                  </a:cubicBezTo>
                  <a:cubicBezTo>
                    <a:pt x="37775" y="8678"/>
                    <a:pt x="40710" y="6101"/>
                    <a:pt x="44494" y="6101"/>
                  </a:cubicBezTo>
                  <a:cubicBezTo>
                    <a:pt x="46615" y="6101"/>
                    <a:pt x="48670" y="6883"/>
                    <a:pt x="50594" y="8449"/>
                  </a:cubicBezTo>
                  <a:cubicBezTo>
                    <a:pt x="51153" y="8911"/>
                    <a:pt x="51827" y="9132"/>
                    <a:pt x="52498" y="9132"/>
                  </a:cubicBezTo>
                  <a:cubicBezTo>
                    <a:pt x="53393" y="9132"/>
                    <a:pt x="54285" y="8738"/>
                    <a:pt x="54900" y="7993"/>
                  </a:cubicBezTo>
                  <a:cubicBezTo>
                    <a:pt x="55944" y="6655"/>
                    <a:pt x="55748" y="4731"/>
                    <a:pt x="54411" y="3687"/>
                  </a:cubicBezTo>
                  <a:cubicBezTo>
                    <a:pt x="51410" y="1273"/>
                    <a:pt x="47985" y="1"/>
                    <a:pt x="44494" y="1"/>
                  </a:cubicBezTo>
                  <a:cubicBezTo>
                    <a:pt x="39601" y="1"/>
                    <a:pt x="35035" y="2415"/>
                    <a:pt x="31283" y="6949"/>
                  </a:cubicBezTo>
                  <a:cubicBezTo>
                    <a:pt x="30109" y="8384"/>
                    <a:pt x="28869" y="9265"/>
                    <a:pt x="27989" y="9265"/>
                  </a:cubicBezTo>
                  <a:cubicBezTo>
                    <a:pt x="27075" y="9265"/>
                    <a:pt x="25836" y="8384"/>
                    <a:pt x="24661" y="6949"/>
                  </a:cubicBezTo>
                  <a:cubicBezTo>
                    <a:pt x="20910" y="2415"/>
                    <a:pt x="16343" y="1"/>
                    <a:pt x="1145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6"/>
            <p:cNvSpPr/>
            <p:nvPr/>
          </p:nvSpPr>
          <p:spPr>
            <a:xfrm>
              <a:off x="2127625" y="1191425"/>
              <a:ext cx="154150" cy="153350"/>
            </a:xfrm>
            <a:custGeom>
              <a:rect b="b" l="l" r="r" t="t"/>
              <a:pathLst>
                <a:path extrusionOk="0" h="6134" w="6166">
                  <a:moveTo>
                    <a:pt x="3066" y="1"/>
                  </a:moveTo>
                  <a:cubicBezTo>
                    <a:pt x="1370" y="1"/>
                    <a:pt x="0" y="1371"/>
                    <a:pt x="0" y="3067"/>
                  </a:cubicBezTo>
                  <a:cubicBezTo>
                    <a:pt x="0" y="4763"/>
                    <a:pt x="1403" y="6133"/>
                    <a:pt x="3099" y="6133"/>
                  </a:cubicBezTo>
                  <a:cubicBezTo>
                    <a:pt x="4795" y="6133"/>
                    <a:pt x="6165" y="4763"/>
                    <a:pt x="6165" y="3067"/>
                  </a:cubicBezTo>
                  <a:cubicBezTo>
                    <a:pt x="6165" y="1371"/>
                    <a:pt x="4795" y="1"/>
                    <a:pt x="309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6"/>
            <p:cNvSpPr/>
            <p:nvPr/>
          </p:nvSpPr>
          <p:spPr>
            <a:xfrm>
              <a:off x="1864225" y="974500"/>
              <a:ext cx="153325" cy="152525"/>
            </a:xfrm>
            <a:custGeom>
              <a:rect b="b" l="l" r="r" t="t"/>
              <a:pathLst>
                <a:path extrusionOk="0" h="6101" w="6133">
                  <a:moveTo>
                    <a:pt x="3034" y="1"/>
                  </a:moveTo>
                  <a:cubicBezTo>
                    <a:pt x="1337" y="1"/>
                    <a:pt x="0" y="1371"/>
                    <a:pt x="0" y="3067"/>
                  </a:cubicBezTo>
                  <a:cubicBezTo>
                    <a:pt x="0" y="4763"/>
                    <a:pt x="1370" y="6101"/>
                    <a:pt x="3066" y="6101"/>
                  </a:cubicBezTo>
                  <a:cubicBezTo>
                    <a:pt x="4763" y="6101"/>
                    <a:pt x="6133" y="4763"/>
                    <a:pt x="6133" y="3067"/>
                  </a:cubicBezTo>
                  <a:cubicBezTo>
                    <a:pt x="6133" y="1371"/>
                    <a:pt x="4763" y="1"/>
                    <a:pt x="306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6"/>
            <p:cNvSpPr/>
            <p:nvPr/>
          </p:nvSpPr>
          <p:spPr>
            <a:xfrm>
              <a:off x="3723550" y="614050"/>
              <a:ext cx="153325" cy="153350"/>
            </a:xfrm>
            <a:custGeom>
              <a:rect b="b" l="l" r="r" t="t"/>
              <a:pathLst>
                <a:path extrusionOk="0" h="6134" w="6133">
                  <a:moveTo>
                    <a:pt x="3034" y="1"/>
                  </a:moveTo>
                  <a:cubicBezTo>
                    <a:pt x="1370" y="1"/>
                    <a:pt x="0" y="1371"/>
                    <a:pt x="0" y="3067"/>
                  </a:cubicBezTo>
                  <a:cubicBezTo>
                    <a:pt x="0" y="4763"/>
                    <a:pt x="1403" y="6133"/>
                    <a:pt x="3099" y="6133"/>
                  </a:cubicBezTo>
                  <a:cubicBezTo>
                    <a:pt x="4763" y="6133"/>
                    <a:pt x="6133" y="4763"/>
                    <a:pt x="6133" y="3067"/>
                  </a:cubicBezTo>
                  <a:cubicBezTo>
                    <a:pt x="6133" y="1371"/>
                    <a:pt x="4763" y="1"/>
                    <a:pt x="309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6"/>
            <p:cNvSpPr/>
            <p:nvPr/>
          </p:nvSpPr>
          <p:spPr>
            <a:xfrm>
              <a:off x="5104175" y="974500"/>
              <a:ext cx="154150" cy="152525"/>
            </a:xfrm>
            <a:custGeom>
              <a:rect b="b" l="l" r="r" t="t"/>
              <a:pathLst>
                <a:path extrusionOk="0" h="6101" w="6166">
                  <a:moveTo>
                    <a:pt x="3067" y="1"/>
                  </a:moveTo>
                  <a:cubicBezTo>
                    <a:pt x="1371" y="1"/>
                    <a:pt x="1" y="1371"/>
                    <a:pt x="1" y="3067"/>
                  </a:cubicBezTo>
                  <a:cubicBezTo>
                    <a:pt x="1" y="4763"/>
                    <a:pt x="1403" y="6101"/>
                    <a:pt x="3100" y="6101"/>
                  </a:cubicBezTo>
                  <a:cubicBezTo>
                    <a:pt x="4796" y="6101"/>
                    <a:pt x="6166" y="4763"/>
                    <a:pt x="6166" y="3067"/>
                  </a:cubicBezTo>
                  <a:cubicBezTo>
                    <a:pt x="6166" y="1371"/>
                    <a:pt x="4796" y="1"/>
                    <a:pt x="310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6"/>
            <p:cNvSpPr/>
            <p:nvPr/>
          </p:nvSpPr>
          <p:spPr>
            <a:xfrm>
              <a:off x="5521725" y="1191425"/>
              <a:ext cx="154950" cy="153350"/>
            </a:xfrm>
            <a:custGeom>
              <a:rect b="b" l="l" r="r" t="t"/>
              <a:pathLst>
                <a:path extrusionOk="0" h="6134" w="6198">
                  <a:moveTo>
                    <a:pt x="3066" y="1"/>
                  </a:moveTo>
                  <a:cubicBezTo>
                    <a:pt x="1403" y="1"/>
                    <a:pt x="65" y="1338"/>
                    <a:pt x="33" y="3034"/>
                  </a:cubicBezTo>
                  <a:cubicBezTo>
                    <a:pt x="0" y="4731"/>
                    <a:pt x="1370" y="6101"/>
                    <a:pt x="3066" y="6133"/>
                  </a:cubicBezTo>
                  <a:lnTo>
                    <a:pt x="3099" y="6133"/>
                  </a:lnTo>
                  <a:cubicBezTo>
                    <a:pt x="4795" y="6133"/>
                    <a:pt x="6133" y="4763"/>
                    <a:pt x="6165" y="3100"/>
                  </a:cubicBezTo>
                  <a:cubicBezTo>
                    <a:pt x="6198" y="1403"/>
                    <a:pt x="4828" y="33"/>
                    <a:pt x="313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6"/>
            <p:cNvSpPr/>
            <p:nvPr/>
          </p:nvSpPr>
          <p:spPr>
            <a:xfrm>
              <a:off x="1862575" y="2129250"/>
              <a:ext cx="154150" cy="152525"/>
            </a:xfrm>
            <a:custGeom>
              <a:rect b="b" l="l" r="r" t="t"/>
              <a:pathLst>
                <a:path extrusionOk="0" h="6101" w="6166">
                  <a:moveTo>
                    <a:pt x="3067" y="0"/>
                  </a:moveTo>
                  <a:cubicBezTo>
                    <a:pt x="1371" y="0"/>
                    <a:pt x="1" y="1371"/>
                    <a:pt x="1" y="3067"/>
                  </a:cubicBezTo>
                  <a:cubicBezTo>
                    <a:pt x="1" y="4730"/>
                    <a:pt x="1403" y="6100"/>
                    <a:pt x="3100" y="6100"/>
                  </a:cubicBezTo>
                  <a:cubicBezTo>
                    <a:pt x="4796" y="6100"/>
                    <a:pt x="6166" y="4730"/>
                    <a:pt x="6166" y="3067"/>
                  </a:cubicBezTo>
                  <a:cubicBezTo>
                    <a:pt x="6166" y="1371"/>
                    <a:pt x="4796" y="0"/>
                    <a:pt x="310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 name="Google Shape;318;p36"/>
          <p:cNvSpPr txBox="1"/>
          <p:nvPr>
            <p:ph idx="4294967295" type="ctrTitle"/>
          </p:nvPr>
        </p:nvSpPr>
        <p:spPr>
          <a:xfrm>
            <a:off x="2976000" y="2770375"/>
            <a:ext cx="1255200" cy="363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200">
                <a:solidFill>
                  <a:srgbClr val="FFFFFF"/>
                </a:solidFill>
              </a:rPr>
              <a:t>Namaste</a:t>
            </a:r>
            <a:endParaRPr sz="1200">
              <a:solidFill>
                <a:srgbClr val="FFFFFF"/>
              </a:solidFill>
            </a:endParaRPr>
          </a:p>
        </p:txBody>
      </p:sp>
      <p:grpSp>
        <p:nvGrpSpPr>
          <p:cNvPr id="319" name="Google Shape;319;p36"/>
          <p:cNvGrpSpPr/>
          <p:nvPr/>
        </p:nvGrpSpPr>
        <p:grpSpPr>
          <a:xfrm>
            <a:off x="5352256" y="2623718"/>
            <a:ext cx="376304" cy="203324"/>
            <a:chOff x="1190625" y="1437700"/>
            <a:chExt cx="5219200" cy="2820025"/>
          </a:xfrm>
        </p:grpSpPr>
        <p:sp>
          <p:nvSpPr>
            <p:cNvPr id="320" name="Google Shape;320;p36"/>
            <p:cNvSpPr/>
            <p:nvPr/>
          </p:nvSpPr>
          <p:spPr>
            <a:xfrm>
              <a:off x="4265025" y="1437700"/>
              <a:ext cx="2144800" cy="1175975"/>
            </a:xfrm>
            <a:custGeom>
              <a:rect b="b" l="l" r="r" t="t"/>
              <a:pathLst>
                <a:path extrusionOk="0" h="47039" w="85792">
                  <a:moveTo>
                    <a:pt x="3067" y="1"/>
                  </a:moveTo>
                  <a:cubicBezTo>
                    <a:pt x="1371" y="1"/>
                    <a:pt x="1" y="1371"/>
                    <a:pt x="1" y="3067"/>
                  </a:cubicBezTo>
                  <a:cubicBezTo>
                    <a:pt x="1" y="4731"/>
                    <a:pt x="1371" y="6101"/>
                    <a:pt x="3067" y="6101"/>
                  </a:cubicBezTo>
                  <a:lnTo>
                    <a:pt x="16278" y="6101"/>
                  </a:lnTo>
                  <a:cubicBezTo>
                    <a:pt x="18692" y="6101"/>
                    <a:pt x="20910" y="7308"/>
                    <a:pt x="22248" y="9265"/>
                  </a:cubicBezTo>
                  <a:lnTo>
                    <a:pt x="43353" y="40482"/>
                  </a:lnTo>
                  <a:cubicBezTo>
                    <a:pt x="46125" y="44592"/>
                    <a:pt x="50757" y="47039"/>
                    <a:pt x="55716" y="47039"/>
                  </a:cubicBezTo>
                  <a:lnTo>
                    <a:pt x="82725" y="47039"/>
                  </a:lnTo>
                  <a:cubicBezTo>
                    <a:pt x="84421" y="47039"/>
                    <a:pt x="85791" y="45669"/>
                    <a:pt x="85791" y="43972"/>
                  </a:cubicBezTo>
                  <a:cubicBezTo>
                    <a:pt x="85791" y="42276"/>
                    <a:pt x="84421" y="40906"/>
                    <a:pt x="82725" y="40906"/>
                  </a:cubicBezTo>
                  <a:lnTo>
                    <a:pt x="55716" y="40906"/>
                  </a:lnTo>
                  <a:cubicBezTo>
                    <a:pt x="52780" y="40906"/>
                    <a:pt x="50072" y="39471"/>
                    <a:pt x="48409" y="37057"/>
                  </a:cubicBezTo>
                  <a:lnTo>
                    <a:pt x="27304" y="5840"/>
                  </a:lnTo>
                  <a:cubicBezTo>
                    <a:pt x="24825" y="2186"/>
                    <a:pt x="20715" y="1"/>
                    <a:pt x="16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6"/>
            <p:cNvSpPr/>
            <p:nvPr/>
          </p:nvSpPr>
          <p:spPr>
            <a:xfrm>
              <a:off x="5640775" y="4105200"/>
              <a:ext cx="769050" cy="152525"/>
            </a:xfrm>
            <a:custGeom>
              <a:rect b="b" l="l" r="r" t="t"/>
              <a:pathLst>
                <a:path extrusionOk="0" h="6101" w="30762">
                  <a:moveTo>
                    <a:pt x="3067" y="0"/>
                  </a:moveTo>
                  <a:cubicBezTo>
                    <a:pt x="1371" y="0"/>
                    <a:pt x="1" y="1370"/>
                    <a:pt x="1" y="3034"/>
                  </a:cubicBezTo>
                  <a:cubicBezTo>
                    <a:pt x="1" y="4730"/>
                    <a:pt x="1371" y="6100"/>
                    <a:pt x="3067" y="6100"/>
                  </a:cubicBezTo>
                  <a:lnTo>
                    <a:pt x="27695" y="6100"/>
                  </a:lnTo>
                  <a:cubicBezTo>
                    <a:pt x="29391" y="6100"/>
                    <a:pt x="30761" y="4730"/>
                    <a:pt x="30761" y="3034"/>
                  </a:cubicBezTo>
                  <a:cubicBezTo>
                    <a:pt x="30761" y="1370"/>
                    <a:pt x="29391" y="0"/>
                    <a:pt x="27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6"/>
            <p:cNvSpPr/>
            <p:nvPr/>
          </p:nvSpPr>
          <p:spPr>
            <a:xfrm>
              <a:off x="3327225" y="4105200"/>
              <a:ext cx="2118675" cy="152525"/>
            </a:xfrm>
            <a:custGeom>
              <a:rect b="b" l="l" r="r" t="t"/>
              <a:pathLst>
                <a:path extrusionOk="0" h="6101" w="84747">
                  <a:moveTo>
                    <a:pt x="3066" y="0"/>
                  </a:moveTo>
                  <a:cubicBezTo>
                    <a:pt x="1370" y="0"/>
                    <a:pt x="0" y="1370"/>
                    <a:pt x="0" y="3034"/>
                  </a:cubicBezTo>
                  <a:cubicBezTo>
                    <a:pt x="0" y="4730"/>
                    <a:pt x="1370" y="6100"/>
                    <a:pt x="3066" y="6100"/>
                  </a:cubicBezTo>
                  <a:lnTo>
                    <a:pt x="81680" y="6100"/>
                  </a:lnTo>
                  <a:cubicBezTo>
                    <a:pt x="83376" y="6100"/>
                    <a:pt x="84746" y="4730"/>
                    <a:pt x="84746" y="3034"/>
                  </a:cubicBezTo>
                  <a:cubicBezTo>
                    <a:pt x="84746" y="1370"/>
                    <a:pt x="83376" y="0"/>
                    <a:pt x="8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6"/>
            <p:cNvSpPr/>
            <p:nvPr/>
          </p:nvSpPr>
          <p:spPr>
            <a:xfrm>
              <a:off x="1190625" y="1437700"/>
              <a:ext cx="4296875" cy="2820025"/>
            </a:xfrm>
            <a:custGeom>
              <a:rect b="b" l="l" r="r" t="t"/>
              <a:pathLst>
                <a:path extrusionOk="0" h="112801" w="171875">
                  <a:moveTo>
                    <a:pt x="106439" y="30729"/>
                  </a:moveTo>
                  <a:cubicBezTo>
                    <a:pt x="109179" y="30729"/>
                    <a:pt x="111397" y="32947"/>
                    <a:pt x="111397" y="35687"/>
                  </a:cubicBezTo>
                  <a:cubicBezTo>
                    <a:pt x="111397" y="38558"/>
                    <a:pt x="109048" y="40906"/>
                    <a:pt x="106178" y="40906"/>
                  </a:cubicBezTo>
                  <a:lnTo>
                    <a:pt x="87682" y="40906"/>
                  </a:lnTo>
                  <a:lnTo>
                    <a:pt x="89900" y="37546"/>
                  </a:lnTo>
                  <a:cubicBezTo>
                    <a:pt x="91270" y="35491"/>
                    <a:pt x="92021" y="33143"/>
                    <a:pt x="92184" y="30729"/>
                  </a:cubicBezTo>
                  <a:close/>
                  <a:moveTo>
                    <a:pt x="50137" y="47039"/>
                  </a:moveTo>
                  <a:lnTo>
                    <a:pt x="39764" y="62794"/>
                  </a:lnTo>
                  <a:lnTo>
                    <a:pt x="21170" y="62794"/>
                  </a:lnTo>
                  <a:cubicBezTo>
                    <a:pt x="19050" y="62794"/>
                    <a:pt x="17028" y="61946"/>
                    <a:pt x="15527" y="60413"/>
                  </a:cubicBezTo>
                  <a:cubicBezTo>
                    <a:pt x="14027" y="58880"/>
                    <a:pt x="13244" y="56857"/>
                    <a:pt x="13309" y="54704"/>
                  </a:cubicBezTo>
                  <a:cubicBezTo>
                    <a:pt x="13407" y="50464"/>
                    <a:pt x="17060" y="47039"/>
                    <a:pt x="21431" y="47039"/>
                  </a:cubicBezTo>
                  <a:close/>
                  <a:moveTo>
                    <a:pt x="36404" y="68927"/>
                  </a:moveTo>
                  <a:lnTo>
                    <a:pt x="36404" y="68927"/>
                  </a:lnTo>
                  <a:cubicBezTo>
                    <a:pt x="35719" y="72123"/>
                    <a:pt x="36991" y="75614"/>
                    <a:pt x="39894" y="77506"/>
                  </a:cubicBezTo>
                  <a:lnTo>
                    <a:pt x="50952" y="84812"/>
                  </a:lnTo>
                  <a:lnTo>
                    <a:pt x="13994" y="84780"/>
                  </a:lnTo>
                  <a:cubicBezTo>
                    <a:pt x="9655" y="84780"/>
                    <a:pt x="6133" y="81257"/>
                    <a:pt x="6133" y="76918"/>
                  </a:cubicBezTo>
                  <a:cubicBezTo>
                    <a:pt x="6133" y="72547"/>
                    <a:pt x="9655" y="69024"/>
                    <a:pt x="13994" y="69024"/>
                  </a:cubicBezTo>
                  <a:lnTo>
                    <a:pt x="14059" y="69024"/>
                  </a:lnTo>
                  <a:lnTo>
                    <a:pt x="36404" y="68927"/>
                  </a:lnTo>
                  <a:close/>
                  <a:moveTo>
                    <a:pt x="78228" y="21971"/>
                  </a:moveTo>
                  <a:cubicBezTo>
                    <a:pt x="79709" y="21971"/>
                    <a:pt x="81204" y="22388"/>
                    <a:pt x="82528" y="23259"/>
                  </a:cubicBezTo>
                  <a:cubicBezTo>
                    <a:pt x="84290" y="24433"/>
                    <a:pt x="85497" y="26195"/>
                    <a:pt x="85921" y="28282"/>
                  </a:cubicBezTo>
                  <a:cubicBezTo>
                    <a:pt x="86345" y="30337"/>
                    <a:pt x="85953" y="32425"/>
                    <a:pt x="84779" y="34186"/>
                  </a:cubicBezTo>
                  <a:lnTo>
                    <a:pt x="65077" y="64197"/>
                  </a:lnTo>
                  <a:cubicBezTo>
                    <a:pt x="64131" y="65599"/>
                    <a:pt x="64522" y="67524"/>
                    <a:pt x="65925" y="68437"/>
                  </a:cubicBezTo>
                  <a:lnTo>
                    <a:pt x="90814" y="84812"/>
                  </a:lnTo>
                  <a:lnTo>
                    <a:pt x="62108" y="84812"/>
                  </a:lnTo>
                  <a:lnTo>
                    <a:pt x="43254" y="72417"/>
                  </a:lnTo>
                  <a:cubicBezTo>
                    <a:pt x="42308" y="71765"/>
                    <a:pt x="42047" y="70492"/>
                    <a:pt x="42667" y="69546"/>
                  </a:cubicBezTo>
                  <a:lnTo>
                    <a:pt x="71601" y="25542"/>
                  </a:lnTo>
                  <a:cubicBezTo>
                    <a:pt x="73132" y="23225"/>
                    <a:pt x="75660" y="21971"/>
                    <a:pt x="78228" y="21971"/>
                  </a:cubicBezTo>
                  <a:close/>
                  <a:moveTo>
                    <a:pt x="91564" y="1"/>
                  </a:moveTo>
                  <a:cubicBezTo>
                    <a:pt x="83115" y="1"/>
                    <a:pt x="76200" y="6884"/>
                    <a:pt x="76200" y="15365"/>
                  </a:cubicBezTo>
                  <a:cubicBezTo>
                    <a:pt x="76200" y="15560"/>
                    <a:pt x="76233" y="15789"/>
                    <a:pt x="76233" y="16017"/>
                  </a:cubicBezTo>
                  <a:cubicBezTo>
                    <a:pt x="72383" y="16572"/>
                    <a:pt x="68795" y="18692"/>
                    <a:pt x="66512" y="22182"/>
                  </a:cubicBezTo>
                  <a:lnTo>
                    <a:pt x="54182" y="40906"/>
                  </a:lnTo>
                  <a:lnTo>
                    <a:pt x="21431" y="40906"/>
                  </a:lnTo>
                  <a:cubicBezTo>
                    <a:pt x="13766" y="40906"/>
                    <a:pt x="7372" y="47039"/>
                    <a:pt x="7176" y="54541"/>
                  </a:cubicBezTo>
                  <a:cubicBezTo>
                    <a:pt x="7111" y="57803"/>
                    <a:pt x="8122" y="60935"/>
                    <a:pt x="10080" y="63446"/>
                  </a:cubicBezTo>
                  <a:cubicBezTo>
                    <a:pt x="4273" y="65175"/>
                    <a:pt x="0" y="70558"/>
                    <a:pt x="0" y="76918"/>
                  </a:cubicBezTo>
                  <a:cubicBezTo>
                    <a:pt x="0" y="84617"/>
                    <a:pt x="6296" y="90912"/>
                    <a:pt x="13994" y="90912"/>
                  </a:cubicBezTo>
                  <a:lnTo>
                    <a:pt x="22442" y="90912"/>
                  </a:lnTo>
                  <a:cubicBezTo>
                    <a:pt x="20877" y="93163"/>
                    <a:pt x="19996" y="95871"/>
                    <a:pt x="19996" y="98806"/>
                  </a:cubicBezTo>
                  <a:cubicBezTo>
                    <a:pt x="19996" y="106537"/>
                    <a:pt x="26259" y="112800"/>
                    <a:pt x="33990" y="112800"/>
                  </a:cubicBezTo>
                  <a:lnTo>
                    <a:pt x="74569" y="112800"/>
                  </a:lnTo>
                  <a:cubicBezTo>
                    <a:pt x="76265" y="112800"/>
                    <a:pt x="77635" y="111430"/>
                    <a:pt x="77635" y="109734"/>
                  </a:cubicBezTo>
                  <a:cubicBezTo>
                    <a:pt x="77635" y="108070"/>
                    <a:pt x="76265" y="106700"/>
                    <a:pt x="74569" y="106700"/>
                  </a:cubicBezTo>
                  <a:lnTo>
                    <a:pt x="33990" y="106700"/>
                  </a:lnTo>
                  <a:cubicBezTo>
                    <a:pt x="29651" y="106700"/>
                    <a:pt x="26096" y="103145"/>
                    <a:pt x="26096" y="98806"/>
                  </a:cubicBezTo>
                  <a:cubicBezTo>
                    <a:pt x="26096" y="94468"/>
                    <a:pt x="29651" y="90912"/>
                    <a:pt x="33990" y="90912"/>
                  </a:cubicBezTo>
                  <a:lnTo>
                    <a:pt x="102981" y="90912"/>
                  </a:lnTo>
                  <a:cubicBezTo>
                    <a:pt x="105003" y="90912"/>
                    <a:pt x="107026" y="90619"/>
                    <a:pt x="108950" y="90064"/>
                  </a:cubicBezTo>
                  <a:cubicBezTo>
                    <a:pt x="112473" y="89053"/>
                    <a:pt x="115735" y="87161"/>
                    <a:pt x="118345" y="84552"/>
                  </a:cubicBezTo>
                  <a:lnTo>
                    <a:pt x="135894" y="67002"/>
                  </a:lnTo>
                  <a:cubicBezTo>
                    <a:pt x="140102" y="62794"/>
                    <a:pt x="145909" y="60380"/>
                    <a:pt x="151845" y="60380"/>
                  </a:cubicBezTo>
                  <a:lnTo>
                    <a:pt x="168808" y="60380"/>
                  </a:lnTo>
                  <a:cubicBezTo>
                    <a:pt x="170504" y="60380"/>
                    <a:pt x="171874" y="59010"/>
                    <a:pt x="171874" y="57347"/>
                  </a:cubicBezTo>
                  <a:cubicBezTo>
                    <a:pt x="171874" y="55650"/>
                    <a:pt x="170504" y="54280"/>
                    <a:pt x="168808" y="54280"/>
                  </a:cubicBezTo>
                  <a:lnTo>
                    <a:pt x="151845" y="54280"/>
                  </a:lnTo>
                  <a:cubicBezTo>
                    <a:pt x="144180" y="54280"/>
                    <a:pt x="136971" y="57249"/>
                    <a:pt x="131556" y="62664"/>
                  </a:cubicBezTo>
                  <a:lnTo>
                    <a:pt x="114039" y="80213"/>
                  </a:lnTo>
                  <a:cubicBezTo>
                    <a:pt x="112147" y="82105"/>
                    <a:pt x="109798" y="83475"/>
                    <a:pt x="107254" y="84193"/>
                  </a:cubicBezTo>
                  <a:cubicBezTo>
                    <a:pt x="105884" y="84584"/>
                    <a:pt x="104416" y="84812"/>
                    <a:pt x="102981" y="84812"/>
                  </a:cubicBezTo>
                  <a:lnTo>
                    <a:pt x="101937" y="84812"/>
                  </a:lnTo>
                  <a:lnTo>
                    <a:pt x="77798" y="68927"/>
                  </a:lnTo>
                  <a:lnTo>
                    <a:pt x="88335" y="68927"/>
                  </a:lnTo>
                  <a:lnTo>
                    <a:pt x="88335" y="70949"/>
                  </a:lnTo>
                  <a:cubicBezTo>
                    <a:pt x="88335" y="72645"/>
                    <a:pt x="89705" y="74015"/>
                    <a:pt x="91401" y="74015"/>
                  </a:cubicBezTo>
                  <a:cubicBezTo>
                    <a:pt x="93097" y="74015"/>
                    <a:pt x="94467" y="72645"/>
                    <a:pt x="94467" y="70949"/>
                  </a:cubicBezTo>
                  <a:lnTo>
                    <a:pt x="94467" y="60087"/>
                  </a:lnTo>
                  <a:cubicBezTo>
                    <a:pt x="94467" y="58390"/>
                    <a:pt x="93097" y="57020"/>
                    <a:pt x="91401" y="57020"/>
                  </a:cubicBezTo>
                  <a:cubicBezTo>
                    <a:pt x="89705" y="57020"/>
                    <a:pt x="88335" y="58390"/>
                    <a:pt x="88335" y="60087"/>
                  </a:cubicBezTo>
                  <a:lnTo>
                    <a:pt x="88335" y="62794"/>
                  </a:lnTo>
                  <a:lnTo>
                    <a:pt x="73297" y="62794"/>
                  </a:lnTo>
                  <a:lnTo>
                    <a:pt x="83670" y="47039"/>
                  </a:lnTo>
                  <a:lnTo>
                    <a:pt x="124445" y="47039"/>
                  </a:lnTo>
                  <a:cubicBezTo>
                    <a:pt x="128685" y="47039"/>
                    <a:pt x="132828" y="45571"/>
                    <a:pt x="136090" y="42896"/>
                  </a:cubicBezTo>
                  <a:cubicBezTo>
                    <a:pt x="137395" y="41819"/>
                    <a:pt x="137623" y="39895"/>
                    <a:pt x="136547" y="38590"/>
                  </a:cubicBezTo>
                  <a:cubicBezTo>
                    <a:pt x="135934" y="37847"/>
                    <a:pt x="135047" y="37464"/>
                    <a:pt x="134155" y="37464"/>
                  </a:cubicBezTo>
                  <a:cubicBezTo>
                    <a:pt x="133480" y="37464"/>
                    <a:pt x="132803" y="37684"/>
                    <a:pt x="132241" y="38133"/>
                  </a:cubicBezTo>
                  <a:cubicBezTo>
                    <a:pt x="130023" y="39960"/>
                    <a:pt x="127315" y="40906"/>
                    <a:pt x="124445" y="40906"/>
                  </a:cubicBezTo>
                  <a:lnTo>
                    <a:pt x="116257" y="40906"/>
                  </a:lnTo>
                  <a:cubicBezTo>
                    <a:pt x="117073" y="39340"/>
                    <a:pt x="117529" y="37579"/>
                    <a:pt x="117529" y="35687"/>
                  </a:cubicBezTo>
                  <a:cubicBezTo>
                    <a:pt x="117529" y="29554"/>
                    <a:pt x="112571" y="24596"/>
                    <a:pt x="106439" y="24596"/>
                  </a:cubicBezTo>
                  <a:lnTo>
                    <a:pt x="91173" y="24596"/>
                  </a:lnTo>
                  <a:cubicBezTo>
                    <a:pt x="90129" y="21987"/>
                    <a:pt x="88302" y="19736"/>
                    <a:pt x="85888" y="18170"/>
                  </a:cubicBezTo>
                  <a:cubicBezTo>
                    <a:pt x="84779" y="17420"/>
                    <a:pt x="83605" y="16898"/>
                    <a:pt x="82398" y="16506"/>
                  </a:cubicBezTo>
                  <a:cubicBezTo>
                    <a:pt x="82365" y="16115"/>
                    <a:pt x="82333" y="15756"/>
                    <a:pt x="82333" y="15365"/>
                  </a:cubicBezTo>
                  <a:cubicBezTo>
                    <a:pt x="82333" y="10243"/>
                    <a:pt x="86475" y="6101"/>
                    <a:pt x="91564" y="6101"/>
                  </a:cubicBezTo>
                  <a:lnTo>
                    <a:pt x="112082" y="6101"/>
                  </a:lnTo>
                  <a:cubicBezTo>
                    <a:pt x="113778" y="6101"/>
                    <a:pt x="115148" y="4731"/>
                    <a:pt x="115148" y="3067"/>
                  </a:cubicBezTo>
                  <a:cubicBezTo>
                    <a:pt x="115148" y="1371"/>
                    <a:pt x="113778" y="1"/>
                    <a:pt x="1120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 name="Google Shape;324;p36"/>
          <p:cNvGrpSpPr/>
          <p:nvPr/>
        </p:nvGrpSpPr>
        <p:grpSpPr>
          <a:xfrm>
            <a:off x="5384962" y="3048899"/>
            <a:ext cx="310892" cy="292970"/>
            <a:chOff x="1183275" y="381650"/>
            <a:chExt cx="5233875" cy="4932150"/>
          </a:xfrm>
        </p:grpSpPr>
        <p:sp>
          <p:nvSpPr>
            <p:cNvPr id="325" name="Google Shape;325;p36"/>
            <p:cNvSpPr/>
            <p:nvPr/>
          </p:nvSpPr>
          <p:spPr>
            <a:xfrm>
              <a:off x="1183275" y="381650"/>
              <a:ext cx="5233875" cy="4932150"/>
            </a:xfrm>
            <a:custGeom>
              <a:rect b="b" l="l" r="r" t="t"/>
              <a:pathLst>
                <a:path extrusionOk="0" h="197286" w="209355">
                  <a:moveTo>
                    <a:pt x="148975" y="133220"/>
                  </a:moveTo>
                  <a:lnTo>
                    <a:pt x="148975" y="143397"/>
                  </a:lnTo>
                  <a:lnTo>
                    <a:pt x="60380" y="143397"/>
                  </a:lnTo>
                  <a:lnTo>
                    <a:pt x="60380" y="133252"/>
                  </a:lnTo>
                  <a:cubicBezTo>
                    <a:pt x="62076" y="133513"/>
                    <a:pt x="63772" y="133709"/>
                    <a:pt x="65501" y="133742"/>
                  </a:cubicBezTo>
                  <a:cubicBezTo>
                    <a:pt x="65681" y="133758"/>
                    <a:pt x="85179" y="133766"/>
                    <a:pt x="104678" y="133766"/>
                  </a:cubicBezTo>
                  <a:cubicBezTo>
                    <a:pt x="124176" y="133766"/>
                    <a:pt x="143675" y="133758"/>
                    <a:pt x="143854" y="133742"/>
                  </a:cubicBezTo>
                  <a:cubicBezTo>
                    <a:pt x="145583" y="133709"/>
                    <a:pt x="147312" y="133513"/>
                    <a:pt x="148975" y="133220"/>
                  </a:cubicBezTo>
                  <a:close/>
                  <a:moveTo>
                    <a:pt x="88792" y="0"/>
                  </a:moveTo>
                  <a:cubicBezTo>
                    <a:pt x="87095" y="0"/>
                    <a:pt x="85725" y="1370"/>
                    <a:pt x="85725" y="3066"/>
                  </a:cubicBezTo>
                  <a:lnTo>
                    <a:pt x="85725" y="8547"/>
                  </a:lnTo>
                  <a:lnTo>
                    <a:pt x="41460" y="8547"/>
                  </a:lnTo>
                  <a:cubicBezTo>
                    <a:pt x="27760" y="8547"/>
                    <a:pt x="16604" y="19735"/>
                    <a:pt x="16604" y="33435"/>
                  </a:cubicBezTo>
                  <a:lnTo>
                    <a:pt x="16604" y="115213"/>
                  </a:lnTo>
                  <a:lnTo>
                    <a:pt x="359" y="193599"/>
                  </a:lnTo>
                  <a:cubicBezTo>
                    <a:pt x="0" y="195263"/>
                    <a:pt x="1077" y="196861"/>
                    <a:pt x="2740" y="197220"/>
                  </a:cubicBezTo>
                  <a:cubicBezTo>
                    <a:pt x="2936" y="197252"/>
                    <a:pt x="3165" y="197285"/>
                    <a:pt x="3360" y="197285"/>
                  </a:cubicBezTo>
                  <a:cubicBezTo>
                    <a:pt x="4763" y="197285"/>
                    <a:pt x="6035" y="196274"/>
                    <a:pt x="6361" y="194839"/>
                  </a:cubicBezTo>
                  <a:lnTo>
                    <a:pt x="22149" y="118606"/>
                  </a:lnTo>
                  <a:lnTo>
                    <a:pt x="27662" y="118606"/>
                  </a:lnTo>
                  <a:cubicBezTo>
                    <a:pt x="29358" y="118606"/>
                    <a:pt x="30728" y="117236"/>
                    <a:pt x="30728" y="115540"/>
                  </a:cubicBezTo>
                  <a:cubicBezTo>
                    <a:pt x="30728" y="113843"/>
                    <a:pt x="29358" y="112473"/>
                    <a:pt x="27662" y="112473"/>
                  </a:cubicBezTo>
                  <a:lnTo>
                    <a:pt x="22704" y="112473"/>
                  </a:lnTo>
                  <a:lnTo>
                    <a:pt x="22704" y="33435"/>
                  </a:lnTo>
                  <a:cubicBezTo>
                    <a:pt x="22704" y="23095"/>
                    <a:pt x="31120" y="14679"/>
                    <a:pt x="41460" y="14679"/>
                  </a:cubicBezTo>
                  <a:lnTo>
                    <a:pt x="44690" y="14679"/>
                  </a:lnTo>
                  <a:lnTo>
                    <a:pt x="39797" y="40090"/>
                  </a:lnTo>
                  <a:lnTo>
                    <a:pt x="38166" y="35099"/>
                  </a:lnTo>
                  <a:cubicBezTo>
                    <a:pt x="37722" y="33820"/>
                    <a:pt x="36525" y="33021"/>
                    <a:pt x="35246" y="33021"/>
                  </a:cubicBezTo>
                  <a:cubicBezTo>
                    <a:pt x="34927" y="33021"/>
                    <a:pt x="34603" y="33070"/>
                    <a:pt x="34284" y="33174"/>
                  </a:cubicBezTo>
                  <a:cubicBezTo>
                    <a:pt x="32686" y="33696"/>
                    <a:pt x="31805" y="35425"/>
                    <a:pt x="32359" y="37024"/>
                  </a:cubicBezTo>
                  <a:lnTo>
                    <a:pt x="37415" y="52420"/>
                  </a:lnTo>
                  <a:lnTo>
                    <a:pt x="30304" y="89281"/>
                  </a:lnTo>
                  <a:cubicBezTo>
                    <a:pt x="28217" y="100143"/>
                    <a:pt x="30989" y="111299"/>
                    <a:pt x="37905" y="119943"/>
                  </a:cubicBezTo>
                  <a:cubicBezTo>
                    <a:pt x="39731" y="122227"/>
                    <a:pt x="41786" y="124217"/>
                    <a:pt x="44005" y="125978"/>
                  </a:cubicBezTo>
                  <a:lnTo>
                    <a:pt x="43613" y="130284"/>
                  </a:lnTo>
                  <a:lnTo>
                    <a:pt x="38198" y="158370"/>
                  </a:lnTo>
                  <a:cubicBezTo>
                    <a:pt x="37905" y="160033"/>
                    <a:pt x="38981" y="161632"/>
                    <a:pt x="40645" y="161958"/>
                  </a:cubicBezTo>
                  <a:cubicBezTo>
                    <a:pt x="40840" y="161990"/>
                    <a:pt x="41036" y="162023"/>
                    <a:pt x="41232" y="162023"/>
                  </a:cubicBezTo>
                  <a:cubicBezTo>
                    <a:pt x="42667" y="162023"/>
                    <a:pt x="43939" y="160979"/>
                    <a:pt x="44233" y="159544"/>
                  </a:cubicBezTo>
                  <a:lnTo>
                    <a:pt x="49648" y="131295"/>
                  </a:lnTo>
                  <a:cubicBezTo>
                    <a:pt x="49680" y="131197"/>
                    <a:pt x="49680" y="131099"/>
                    <a:pt x="49713" y="131001"/>
                  </a:cubicBezTo>
                  <a:lnTo>
                    <a:pt x="49811" y="129697"/>
                  </a:lnTo>
                  <a:cubicBezTo>
                    <a:pt x="51246" y="130447"/>
                    <a:pt x="52747" y="131099"/>
                    <a:pt x="54280" y="131621"/>
                  </a:cubicBezTo>
                  <a:lnTo>
                    <a:pt x="54280" y="161175"/>
                  </a:lnTo>
                  <a:cubicBezTo>
                    <a:pt x="54280" y="172559"/>
                    <a:pt x="50920" y="183356"/>
                    <a:pt x="44624" y="192490"/>
                  </a:cubicBezTo>
                  <a:cubicBezTo>
                    <a:pt x="43646" y="193860"/>
                    <a:pt x="44005" y="195785"/>
                    <a:pt x="45375" y="196730"/>
                  </a:cubicBezTo>
                  <a:cubicBezTo>
                    <a:pt x="45929" y="197122"/>
                    <a:pt x="46516" y="197285"/>
                    <a:pt x="47136" y="197285"/>
                  </a:cubicBezTo>
                  <a:cubicBezTo>
                    <a:pt x="48082" y="197285"/>
                    <a:pt x="49061" y="196828"/>
                    <a:pt x="49648" y="195980"/>
                  </a:cubicBezTo>
                  <a:cubicBezTo>
                    <a:pt x="56661" y="185835"/>
                    <a:pt x="60380" y="173799"/>
                    <a:pt x="60380" y="161175"/>
                  </a:cubicBezTo>
                  <a:lnTo>
                    <a:pt x="60380" y="149497"/>
                  </a:lnTo>
                  <a:lnTo>
                    <a:pt x="148975" y="149497"/>
                  </a:lnTo>
                  <a:lnTo>
                    <a:pt x="148975" y="156510"/>
                  </a:lnTo>
                  <a:cubicBezTo>
                    <a:pt x="148975" y="158206"/>
                    <a:pt x="150345" y="159576"/>
                    <a:pt x="152042" y="159576"/>
                  </a:cubicBezTo>
                  <a:cubicBezTo>
                    <a:pt x="153705" y="159576"/>
                    <a:pt x="155075" y="158206"/>
                    <a:pt x="155075" y="156510"/>
                  </a:cubicBezTo>
                  <a:lnTo>
                    <a:pt x="155075" y="131621"/>
                  </a:lnTo>
                  <a:cubicBezTo>
                    <a:pt x="156608" y="131067"/>
                    <a:pt x="158109" y="130447"/>
                    <a:pt x="159544" y="129697"/>
                  </a:cubicBezTo>
                  <a:lnTo>
                    <a:pt x="159642" y="131001"/>
                  </a:lnTo>
                  <a:cubicBezTo>
                    <a:pt x="159675" y="131099"/>
                    <a:pt x="159675" y="131197"/>
                    <a:pt x="159707" y="131295"/>
                  </a:cubicBezTo>
                  <a:lnTo>
                    <a:pt x="171940" y="194806"/>
                  </a:lnTo>
                  <a:cubicBezTo>
                    <a:pt x="172201" y="196274"/>
                    <a:pt x="173473" y="197285"/>
                    <a:pt x="174941" y="197285"/>
                  </a:cubicBezTo>
                  <a:cubicBezTo>
                    <a:pt x="175104" y="197285"/>
                    <a:pt x="175300" y="197252"/>
                    <a:pt x="175495" y="197220"/>
                  </a:cubicBezTo>
                  <a:cubicBezTo>
                    <a:pt x="177159" y="196894"/>
                    <a:pt x="178235" y="195295"/>
                    <a:pt x="177942" y="193632"/>
                  </a:cubicBezTo>
                  <a:lnTo>
                    <a:pt x="165742" y="130284"/>
                  </a:lnTo>
                  <a:lnTo>
                    <a:pt x="165351" y="125978"/>
                  </a:lnTo>
                  <a:cubicBezTo>
                    <a:pt x="173799" y="119356"/>
                    <a:pt x="179377" y="109114"/>
                    <a:pt x="179703" y="97533"/>
                  </a:cubicBezTo>
                  <a:cubicBezTo>
                    <a:pt x="179768" y="95870"/>
                    <a:pt x="178431" y="94435"/>
                    <a:pt x="176735" y="94402"/>
                  </a:cubicBezTo>
                  <a:cubicBezTo>
                    <a:pt x="176695" y="94400"/>
                    <a:pt x="176655" y="94400"/>
                    <a:pt x="176616" y="94400"/>
                  </a:cubicBezTo>
                  <a:cubicBezTo>
                    <a:pt x="174974" y="94400"/>
                    <a:pt x="173635" y="95714"/>
                    <a:pt x="173603" y="97370"/>
                  </a:cubicBezTo>
                  <a:cubicBezTo>
                    <a:pt x="173114" y="113876"/>
                    <a:pt x="159968" y="127152"/>
                    <a:pt x="143691" y="127642"/>
                  </a:cubicBezTo>
                  <a:lnTo>
                    <a:pt x="65664" y="127642"/>
                  </a:lnTo>
                  <a:cubicBezTo>
                    <a:pt x="56726" y="127381"/>
                    <a:pt x="48343" y="123173"/>
                    <a:pt x="42700" y="116127"/>
                  </a:cubicBezTo>
                  <a:cubicBezTo>
                    <a:pt x="36893" y="108885"/>
                    <a:pt x="34577" y="99523"/>
                    <a:pt x="36306" y="90422"/>
                  </a:cubicBezTo>
                  <a:lnTo>
                    <a:pt x="50920" y="14679"/>
                  </a:lnTo>
                  <a:lnTo>
                    <a:pt x="74700" y="14679"/>
                  </a:lnTo>
                  <a:lnTo>
                    <a:pt x="74700" y="23486"/>
                  </a:lnTo>
                  <a:cubicBezTo>
                    <a:pt x="74700" y="39992"/>
                    <a:pt x="88139" y="53464"/>
                    <a:pt x="104678" y="53464"/>
                  </a:cubicBezTo>
                  <a:cubicBezTo>
                    <a:pt x="121216" y="53464"/>
                    <a:pt x="134655" y="39992"/>
                    <a:pt x="134655" y="23486"/>
                  </a:cubicBezTo>
                  <a:lnTo>
                    <a:pt x="134655" y="14679"/>
                  </a:lnTo>
                  <a:lnTo>
                    <a:pt x="158435" y="14679"/>
                  </a:lnTo>
                  <a:lnTo>
                    <a:pt x="171809" y="84094"/>
                  </a:lnTo>
                  <a:cubicBezTo>
                    <a:pt x="172103" y="85562"/>
                    <a:pt x="173375" y="86573"/>
                    <a:pt x="174810" y="86573"/>
                  </a:cubicBezTo>
                  <a:cubicBezTo>
                    <a:pt x="175006" y="86573"/>
                    <a:pt x="175202" y="86573"/>
                    <a:pt x="175397" y="86508"/>
                  </a:cubicBezTo>
                  <a:cubicBezTo>
                    <a:pt x="177061" y="86214"/>
                    <a:pt x="178138" y="84583"/>
                    <a:pt x="177811" y="82952"/>
                  </a:cubicBezTo>
                  <a:lnTo>
                    <a:pt x="171940" y="52420"/>
                  </a:lnTo>
                  <a:lnTo>
                    <a:pt x="177028" y="37024"/>
                  </a:lnTo>
                  <a:cubicBezTo>
                    <a:pt x="177550" y="35425"/>
                    <a:pt x="176670" y="33696"/>
                    <a:pt x="175071" y="33174"/>
                  </a:cubicBezTo>
                  <a:cubicBezTo>
                    <a:pt x="174752" y="33070"/>
                    <a:pt x="174428" y="33021"/>
                    <a:pt x="174110" y="33021"/>
                  </a:cubicBezTo>
                  <a:cubicBezTo>
                    <a:pt x="172830" y="33021"/>
                    <a:pt x="171633" y="33820"/>
                    <a:pt x="171189" y="35099"/>
                  </a:cubicBezTo>
                  <a:lnTo>
                    <a:pt x="169558" y="40090"/>
                  </a:lnTo>
                  <a:lnTo>
                    <a:pt x="164665" y="14679"/>
                  </a:lnTo>
                  <a:lnTo>
                    <a:pt x="167895" y="14679"/>
                  </a:lnTo>
                  <a:cubicBezTo>
                    <a:pt x="178235" y="14679"/>
                    <a:pt x="186651" y="23095"/>
                    <a:pt x="186651" y="33435"/>
                  </a:cubicBezTo>
                  <a:lnTo>
                    <a:pt x="186651" y="112473"/>
                  </a:lnTo>
                  <a:lnTo>
                    <a:pt x="181856" y="112473"/>
                  </a:lnTo>
                  <a:cubicBezTo>
                    <a:pt x="180160" y="112473"/>
                    <a:pt x="178790" y="113843"/>
                    <a:pt x="178790" y="115540"/>
                  </a:cubicBezTo>
                  <a:cubicBezTo>
                    <a:pt x="178790" y="117236"/>
                    <a:pt x="180160" y="118606"/>
                    <a:pt x="181856" y="118606"/>
                  </a:cubicBezTo>
                  <a:lnTo>
                    <a:pt x="187206" y="118606"/>
                  </a:lnTo>
                  <a:lnTo>
                    <a:pt x="202994" y="194839"/>
                  </a:lnTo>
                  <a:cubicBezTo>
                    <a:pt x="203320" y="196274"/>
                    <a:pt x="204592" y="197285"/>
                    <a:pt x="205995" y="197285"/>
                  </a:cubicBezTo>
                  <a:cubicBezTo>
                    <a:pt x="206191" y="197285"/>
                    <a:pt x="206419" y="197252"/>
                    <a:pt x="206615" y="197220"/>
                  </a:cubicBezTo>
                  <a:cubicBezTo>
                    <a:pt x="208278" y="196861"/>
                    <a:pt x="209355" y="195263"/>
                    <a:pt x="208996" y="193599"/>
                  </a:cubicBezTo>
                  <a:lnTo>
                    <a:pt x="192751" y="115213"/>
                  </a:lnTo>
                  <a:lnTo>
                    <a:pt x="192751" y="33435"/>
                  </a:lnTo>
                  <a:cubicBezTo>
                    <a:pt x="192751" y="19735"/>
                    <a:pt x="181595" y="8547"/>
                    <a:pt x="167895" y="8547"/>
                  </a:cubicBezTo>
                  <a:lnTo>
                    <a:pt x="123630" y="8547"/>
                  </a:lnTo>
                  <a:lnTo>
                    <a:pt x="123630" y="3066"/>
                  </a:lnTo>
                  <a:cubicBezTo>
                    <a:pt x="123630" y="1370"/>
                    <a:pt x="122260" y="0"/>
                    <a:pt x="120563" y="0"/>
                  </a:cubicBezTo>
                  <a:cubicBezTo>
                    <a:pt x="118867" y="0"/>
                    <a:pt x="117497" y="1370"/>
                    <a:pt x="117497" y="3066"/>
                  </a:cubicBezTo>
                  <a:lnTo>
                    <a:pt x="117497" y="25737"/>
                  </a:lnTo>
                  <a:cubicBezTo>
                    <a:pt x="117497" y="27433"/>
                    <a:pt x="118867" y="28803"/>
                    <a:pt x="120563" y="28803"/>
                  </a:cubicBezTo>
                  <a:cubicBezTo>
                    <a:pt x="122260" y="28803"/>
                    <a:pt x="123630" y="27433"/>
                    <a:pt x="123630" y="25737"/>
                  </a:cubicBezTo>
                  <a:lnTo>
                    <a:pt x="123630" y="14679"/>
                  </a:lnTo>
                  <a:lnTo>
                    <a:pt x="128555" y="14679"/>
                  </a:lnTo>
                  <a:lnTo>
                    <a:pt x="128555" y="23486"/>
                  </a:lnTo>
                  <a:cubicBezTo>
                    <a:pt x="128555" y="36632"/>
                    <a:pt x="117823" y="47332"/>
                    <a:pt x="104678" y="47332"/>
                  </a:cubicBezTo>
                  <a:cubicBezTo>
                    <a:pt x="91532" y="47332"/>
                    <a:pt x="80800" y="36632"/>
                    <a:pt x="80800" y="23486"/>
                  </a:cubicBezTo>
                  <a:lnTo>
                    <a:pt x="80800" y="14679"/>
                  </a:lnTo>
                  <a:lnTo>
                    <a:pt x="85725" y="14679"/>
                  </a:lnTo>
                  <a:lnTo>
                    <a:pt x="85725" y="25737"/>
                  </a:lnTo>
                  <a:cubicBezTo>
                    <a:pt x="85725" y="27433"/>
                    <a:pt x="87095" y="28803"/>
                    <a:pt x="88792" y="28803"/>
                  </a:cubicBezTo>
                  <a:cubicBezTo>
                    <a:pt x="90488" y="28803"/>
                    <a:pt x="91858" y="27433"/>
                    <a:pt x="91858" y="25737"/>
                  </a:cubicBezTo>
                  <a:lnTo>
                    <a:pt x="91858" y="3066"/>
                  </a:lnTo>
                  <a:cubicBezTo>
                    <a:pt x="91858" y="1370"/>
                    <a:pt x="90488" y="0"/>
                    <a:pt x="887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6"/>
            <p:cNvSpPr/>
            <p:nvPr/>
          </p:nvSpPr>
          <p:spPr>
            <a:xfrm>
              <a:off x="1961250" y="4627325"/>
              <a:ext cx="268325" cy="686475"/>
            </a:xfrm>
            <a:custGeom>
              <a:rect b="b" l="l" r="r" t="t"/>
              <a:pathLst>
                <a:path extrusionOk="0" h="27459" w="10733">
                  <a:moveTo>
                    <a:pt x="7408" y="0"/>
                  </a:moveTo>
                  <a:cubicBezTo>
                    <a:pt x="5969" y="0"/>
                    <a:pt x="4692" y="1033"/>
                    <a:pt x="4404" y="2471"/>
                  </a:cubicBezTo>
                  <a:lnTo>
                    <a:pt x="294" y="23805"/>
                  </a:lnTo>
                  <a:cubicBezTo>
                    <a:pt x="1" y="25468"/>
                    <a:pt x="1077" y="27067"/>
                    <a:pt x="2741" y="27393"/>
                  </a:cubicBezTo>
                  <a:cubicBezTo>
                    <a:pt x="2937" y="27425"/>
                    <a:pt x="3132" y="27458"/>
                    <a:pt x="3295" y="27458"/>
                  </a:cubicBezTo>
                  <a:cubicBezTo>
                    <a:pt x="4763" y="27458"/>
                    <a:pt x="6035" y="26447"/>
                    <a:pt x="6296" y="24979"/>
                  </a:cubicBezTo>
                  <a:lnTo>
                    <a:pt x="10407" y="3646"/>
                  </a:lnTo>
                  <a:cubicBezTo>
                    <a:pt x="10733" y="1982"/>
                    <a:pt x="9656" y="384"/>
                    <a:pt x="7993" y="57"/>
                  </a:cubicBezTo>
                  <a:cubicBezTo>
                    <a:pt x="7796" y="19"/>
                    <a:pt x="7601" y="0"/>
                    <a:pt x="74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6"/>
            <p:cNvSpPr/>
            <p:nvPr/>
          </p:nvSpPr>
          <p:spPr>
            <a:xfrm>
              <a:off x="4919875" y="4565850"/>
              <a:ext cx="406150" cy="747950"/>
            </a:xfrm>
            <a:custGeom>
              <a:rect b="b" l="l" r="r" t="t"/>
              <a:pathLst>
                <a:path extrusionOk="0" h="29918" w="16246">
                  <a:moveTo>
                    <a:pt x="3282" y="0"/>
                  </a:moveTo>
                  <a:cubicBezTo>
                    <a:pt x="3124" y="0"/>
                    <a:pt x="2966" y="12"/>
                    <a:pt x="2806" y="37"/>
                  </a:cubicBezTo>
                  <a:cubicBezTo>
                    <a:pt x="1142" y="331"/>
                    <a:pt x="1" y="1897"/>
                    <a:pt x="262" y="3560"/>
                  </a:cubicBezTo>
                  <a:cubicBezTo>
                    <a:pt x="1697" y="12563"/>
                    <a:pt x="5155" y="21240"/>
                    <a:pt x="10243" y="28580"/>
                  </a:cubicBezTo>
                  <a:cubicBezTo>
                    <a:pt x="10830" y="29460"/>
                    <a:pt x="11809" y="29917"/>
                    <a:pt x="12755" y="29917"/>
                  </a:cubicBezTo>
                  <a:cubicBezTo>
                    <a:pt x="13375" y="29917"/>
                    <a:pt x="13962" y="29721"/>
                    <a:pt x="14516" y="29362"/>
                  </a:cubicBezTo>
                  <a:cubicBezTo>
                    <a:pt x="15887" y="28417"/>
                    <a:pt x="16245" y="26492"/>
                    <a:pt x="15267" y="25122"/>
                  </a:cubicBezTo>
                  <a:cubicBezTo>
                    <a:pt x="10700" y="18500"/>
                    <a:pt x="7601" y="10737"/>
                    <a:pt x="6329" y="2582"/>
                  </a:cubicBezTo>
                  <a:cubicBezTo>
                    <a:pt x="6093" y="1078"/>
                    <a:pt x="4764" y="0"/>
                    <a:pt x="32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6"/>
            <p:cNvSpPr/>
            <p:nvPr/>
          </p:nvSpPr>
          <p:spPr>
            <a:xfrm>
              <a:off x="3723550" y="4686650"/>
              <a:ext cx="153325" cy="244675"/>
            </a:xfrm>
            <a:custGeom>
              <a:rect b="b" l="l" r="r" t="t"/>
              <a:pathLst>
                <a:path extrusionOk="0" h="9787" w="6133">
                  <a:moveTo>
                    <a:pt x="3067" y="0"/>
                  </a:moveTo>
                  <a:cubicBezTo>
                    <a:pt x="1370" y="0"/>
                    <a:pt x="0" y="1370"/>
                    <a:pt x="0" y="3067"/>
                  </a:cubicBezTo>
                  <a:lnTo>
                    <a:pt x="0" y="6753"/>
                  </a:lnTo>
                  <a:cubicBezTo>
                    <a:pt x="0" y="8416"/>
                    <a:pt x="1370" y="9786"/>
                    <a:pt x="3067" y="9786"/>
                  </a:cubicBezTo>
                  <a:cubicBezTo>
                    <a:pt x="4763" y="9786"/>
                    <a:pt x="6133" y="8416"/>
                    <a:pt x="6133" y="6753"/>
                  </a:cubicBezTo>
                  <a:lnTo>
                    <a:pt x="6133" y="3067"/>
                  </a:lnTo>
                  <a:cubicBezTo>
                    <a:pt x="6133" y="1370"/>
                    <a:pt x="4763" y="0"/>
                    <a:pt x="30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6"/>
            <p:cNvSpPr/>
            <p:nvPr/>
          </p:nvSpPr>
          <p:spPr>
            <a:xfrm>
              <a:off x="3377775" y="2290725"/>
              <a:ext cx="844875" cy="426525"/>
            </a:xfrm>
            <a:custGeom>
              <a:rect b="b" l="l" r="r" t="t"/>
              <a:pathLst>
                <a:path extrusionOk="0" h="17061" w="33795">
                  <a:moveTo>
                    <a:pt x="25281" y="6100"/>
                  </a:moveTo>
                  <a:cubicBezTo>
                    <a:pt x="26586" y="6100"/>
                    <a:pt x="27695" y="7209"/>
                    <a:pt x="27695" y="8514"/>
                  </a:cubicBezTo>
                  <a:cubicBezTo>
                    <a:pt x="27695" y="9851"/>
                    <a:pt x="26586" y="10928"/>
                    <a:pt x="25281" y="10928"/>
                  </a:cubicBezTo>
                  <a:lnTo>
                    <a:pt x="8514" y="10928"/>
                  </a:lnTo>
                  <a:cubicBezTo>
                    <a:pt x="7209" y="10928"/>
                    <a:pt x="6100" y="9851"/>
                    <a:pt x="6100" y="8514"/>
                  </a:cubicBezTo>
                  <a:cubicBezTo>
                    <a:pt x="6100" y="7209"/>
                    <a:pt x="7209" y="6100"/>
                    <a:pt x="8514" y="6100"/>
                  </a:cubicBezTo>
                  <a:close/>
                  <a:moveTo>
                    <a:pt x="8514" y="0"/>
                  </a:moveTo>
                  <a:cubicBezTo>
                    <a:pt x="3817" y="0"/>
                    <a:pt x="0" y="3817"/>
                    <a:pt x="0" y="8514"/>
                  </a:cubicBezTo>
                  <a:cubicBezTo>
                    <a:pt x="0" y="13244"/>
                    <a:pt x="3817" y="17060"/>
                    <a:pt x="8514" y="17060"/>
                  </a:cubicBezTo>
                  <a:lnTo>
                    <a:pt x="25281" y="17060"/>
                  </a:lnTo>
                  <a:cubicBezTo>
                    <a:pt x="29978" y="17060"/>
                    <a:pt x="33795" y="13244"/>
                    <a:pt x="33795" y="8514"/>
                  </a:cubicBezTo>
                  <a:cubicBezTo>
                    <a:pt x="33795" y="3817"/>
                    <a:pt x="29978" y="0"/>
                    <a:pt x="25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 name="Google Shape;330;p36"/>
          <p:cNvGrpSpPr/>
          <p:nvPr/>
        </p:nvGrpSpPr>
        <p:grpSpPr>
          <a:xfrm>
            <a:off x="4908325" y="3713155"/>
            <a:ext cx="147860" cy="152744"/>
            <a:chOff x="1895850" y="1303900"/>
            <a:chExt cx="3479050" cy="3593975"/>
          </a:xfrm>
        </p:grpSpPr>
        <p:sp>
          <p:nvSpPr>
            <p:cNvPr id="331" name="Google Shape;331;p36"/>
            <p:cNvSpPr/>
            <p:nvPr/>
          </p:nvSpPr>
          <p:spPr>
            <a:xfrm>
              <a:off x="1895850" y="1303900"/>
              <a:ext cx="3479050" cy="3593975"/>
            </a:xfrm>
            <a:custGeom>
              <a:rect b="b" l="l" r="r" t="t"/>
              <a:pathLst>
                <a:path extrusionOk="0" h="143759" w="139162">
                  <a:moveTo>
                    <a:pt x="117358" y="72519"/>
                  </a:moveTo>
                  <a:cubicBezTo>
                    <a:pt x="121455" y="72519"/>
                    <a:pt x="125152" y="73663"/>
                    <a:pt x="127642" y="75795"/>
                  </a:cubicBezTo>
                  <a:cubicBezTo>
                    <a:pt x="129775" y="77609"/>
                    <a:pt x="130902" y="79986"/>
                    <a:pt x="130902" y="82707"/>
                  </a:cubicBezTo>
                  <a:cubicBezTo>
                    <a:pt x="130902" y="90329"/>
                    <a:pt x="122373" y="98147"/>
                    <a:pt x="112275" y="99789"/>
                  </a:cubicBezTo>
                  <a:cubicBezTo>
                    <a:pt x="111001" y="99998"/>
                    <a:pt x="109740" y="100100"/>
                    <a:pt x="108516" y="100100"/>
                  </a:cubicBezTo>
                  <a:cubicBezTo>
                    <a:pt x="104419" y="100100"/>
                    <a:pt x="100722" y="98956"/>
                    <a:pt x="98232" y="96824"/>
                  </a:cubicBezTo>
                  <a:cubicBezTo>
                    <a:pt x="96099" y="95035"/>
                    <a:pt x="94972" y="92633"/>
                    <a:pt x="94972" y="89912"/>
                  </a:cubicBezTo>
                  <a:cubicBezTo>
                    <a:pt x="94972" y="82290"/>
                    <a:pt x="103501" y="74472"/>
                    <a:pt x="113599" y="72830"/>
                  </a:cubicBezTo>
                  <a:cubicBezTo>
                    <a:pt x="114873" y="72621"/>
                    <a:pt x="116134" y="72519"/>
                    <a:pt x="117358" y="72519"/>
                  </a:cubicBezTo>
                  <a:close/>
                  <a:moveTo>
                    <a:pt x="31415" y="107634"/>
                  </a:moveTo>
                  <a:cubicBezTo>
                    <a:pt x="35239" y="107634"/>
                    <a:pt x="38646" y="108657"/>
                    <a:pt x="40979" y="110598"/>
                  </a:cubicBezTo>
                  <a:cubicBezTo>
                    <a:pt x="43038" y="112289"/>
                    <a:pt x="44141" y="114617"/>
                    <a:pt x="44141" y="117289"/>
                  </a:cubicBezTo>
                  <a:cubicBezTo>
                    <a:pt x="44141" y="124960"/>
                    <a:pt x="35563" y="133121"/>
                    <a:pt x="25392" y="135082"/>
                  </a:cubicBezTo>
                  <a:cubicBezTo>
                    <a:pt x="23875" y="135377"/>
                    <a:pt x="22381" y="135522"/>
                    <a:pt x="20944" y="135522"/>
                  </a:cubicBezTo>
                  <a:cubicBezTo>
                    <a:pt x="17133" y="135522"/>
                    <a:pt x="13729" y="134504"/>
                    <a:pt x="11397" y="132582"/>
                  </a:cubicBezTo>
                  <a:cubicBezTo>
                    <a:pt x="9314" y="130867"/>
                    <a:pt x="8236" y="128538"/>
                    <a:pt x="8236" y="125867"/>
                  </a:cubicBezTo>
                  <a:cubicBezTo>
                    <a:pt x="8236" y="118196"/>
                    <a:pt x="16814" y="110059"/>
                    <a:pt x="26960" y="108073"/>
                  </a:cubicBezTo>
                  <a:cubicBezTo>
                    <a:pt x="28481" y="107779"/>
                    <a:pt x="29977" y="107634"/>
                    <a:pt x="31415" y="107634"/>
                  </a:cubicBezTo>
                  <a:close/>
                  <a:moveTo>
                    <a:pt x="129458" y="0"/>
                  </a:moveTo>
                  <a:cubicBezTo>
                    <a:pt x="128801" y="0"/>
                    <a:pt x="128136" y="61"/>
                    <a:pt x="127471" y="186"/>
                  </a:cubicBezTo>
                  <a:lnTo>
                    <a:pt x="54337" y="13788"/>
                  </a:lnTo>
                  <a:cubicBezTo>
                    <a:pt x="48626" y="14867"/>
                    <a:pt x="44141" y="20209"/>
                    <a:pt x="44141" y="25945"/>
                  </a:cubicBezTo>
                  <a:lnTo>
                    <a:pt x="44141" y="102755"/>
                  </a:lnTo>
                  <a:cubicBezTo>
                    <a:pt x="40578" y="100548"/>
                    <a:pt x="36177" y="99400"/>
                    <a:pt x="31410" y="99400"/>
                  </a:cubicBezTo>
                  <a:cubicBezTo>
                    <a:pt x="29455" y="99400"/>
                    <a:pt x="27438" y="99593"/>
                    <a:pt x="25392" y="99986"/>
                  </a:cubicBezTo>
                  <a:cubicBezTo>
                    <a:pt x="11152" y="102755"/>
                    <a:pt x="1" y="114127"/>
                    <a:pt x="1" y="125867"/>
                  </a:cubicBezTo>
                  <a:cubicBezTo>
                    <a:pt x="1" y="131014"/>
                    <a:pt x="2182" y="135646"/>
                    <a:pt x="6152" y="138930"/>
                  </a:cubicBezTo>
                  <a:cubicBezTo>
                    <a:pt x="10000" y="142092"/>
                    <a:pt x="15196" y="143758"/>
                    <a:pt x="20907" y="143758"/>
                  </a:cubicBezTo>
                  <a:cubicBezTo>
                    <a:pt x="22892" y="143758"/>
                    <a:pt x="24902" y="143562"/>
                    <a:pt x="26960" y="143170"/>
                  </a:cubicBezTo>
                  <a:cubicBezTo>
                    <a:pt x="41200" y="140401"/>
                    <a:pt x="52376" y="129028"/>
                    <a:pt x="52376" y="117289"/>
                  </a:cubicBezTo>
                  <a:lnTo>
                    <a:pt x="52376" y="52022"/>
                  </a:lnTo>
                  <a:cubicBezTo>
                    <a:pt x="52866" y="52095"/>
                    <a:pt x="53356" y="52144"/>
                    <a:pt x="53871" y="52144"/>
                  </a:cubicBezTo>
                  <a:cubicBezTo>
                    <a:pt x="54533" y="52144"/>
                    <a:pt x="55194" y="52095"/>
                    <a:pt x="55856" y="51973"/>
                  </a:cubicBezTo>
                  <a:lnTo>
                    <a:pt x="73453" y="48689"/>
                  </a:lnTo>
                  <a:cubicBezTo>
                    <a:pt x="75684" y="48272"/>
                    <a:pt x="77154" y="46115"/>
                    <a:pt x="76738" y="43885"/>
                  </a:cubicBezTo>
                  <a:cubicBezTo>
                    <a:pt x="76369" y="41910"/>
                    <a:pt x="74654" y="40530"/>
                    <a:pt x="72700" y="40530"/>
                  </a:cubicBezTo>
                  <a:cubicBezTo>
                    <a:pt x="72448" y="40530"/>
                    <a:pt x="72192" y="40553"/>
                    <a:pt x="71934" y="40601"/>
                  </a:cubicBezTo>
                  <a:lnTo>
                    <a:pt x="54337" y="43885"/>
                  </a:lnTo>
                  <a:cubicBezTo>
                    <a:pt x="54181" y="43910"/>
                    <a:pt x="54030" y="43922"/>
                    <a:pt x="53886" y="43922"/>
                  </a:cubicBezTo>
                  <a:cubicBezTo>
                    <a:pt x="53463" y="43922"/>
                    <a:pt x="53097" y="43816"/>
                    <a:pt x="52842" y="43615"/>
                  </a:cubicBezTo>
                  <a:cubicBezTo>
                    <a:pt x="52449" y="43272"/>
                    <a:pt x="52376" y="42758"/>
                    <a:pt x="52376" y="42365"/>
                  </a:cubicBezTo>
                  <a:lnTo>
                    <a:pt x="52376" y="25945"/>
                  </a:lnTo>
                  <a:cubicBezTo>
                    <a:pt x="52376" y="24155"/>
                    <a:pt x="54018" y="22219"/>
                    <a:pt x="55856" y="21876"/>
                  </a:cubicBezTo>
                  <a:lnTo>
                    <a:pt x="128966" y="8274"/>
                  </a:lnTo>
                  <a:cubicBezTo>
                    <a:pt x="129139" y="8239"/>
                    <a:pt x="129306" y="8222"/>
                    <a:pt x="129464" y="8222"/>
                  </a:cubicBezTo>
                  <a:cubicBezTo>
                    <a:pt x="129867" y="8222"/>
                    <a:pt x="130215" y="8332"/>
                    <a:pt x="130461" y="8543"/>
                  </a:cubicBezTo>
                  <a:cubicBezTo>
                    <a:pt x="130853" y="8862"/>
                    <a:pt x="130951" y="9401"/>
                    <a:pt x="130951" y="9793"/>
                  </a:cubicBezTo>
                  <a:lnTo>
                    <a:pt x="130951" y="26190"/>
                  </a:lnTo>
                  <a:cubicBezTo>
                    <a:pt x="130951" y="27979"/>
                    <a:pt x="129284" y="29915"/>
                    <a:pt x="127471" y="30258"/>
                  </a:cubicBezTo>
                  <a:lnTo>
                    <a:pt x="109751" y="33567"/>
                  </a:lnTo>
                  <a:cubicBezTo>
                    <a:pt x="107496" y="33983"/>
                    <a:pt x="106026" y="36140"/>
                    <a:pt x="106442" y="38370"/>
                  </a:cubicBezTo>
                  <a:cubicBezTo>
                    <a:pt x="106811" y="40346"/>
                    <a:pt x="108545" y="41725"/>
                    <a:pt x="110487" y="41725"/>
                  </a:cubicBezTo>
                  <a:cubicBezTo>
                    <a:pt x="110737" y="41725"/>
                    <a:pt x="110991" y="41702"/>
                    <a:pt x="111246" y="41655"/>
                  </a:cubicBezTo>
                  <a:lnTo>
                    <a:pt x="128966" y="38346"/>
                  </a:lnTo>
                  <a:cubicBezTo>
                    <a:pt x="129652" y="38223"/>
                    <a:pt x="130289" y="38052"/>
                    <a:pt x="130926" y="37807"/>
                  </a:cubicBezTo>
                  <a:lnTo>
                    <a:pt x="130926" y="37807"/>
                  </a:lnTo>
                  <a:lnTo>
                    <a:pt x="130902" y="68002"/>
                  </a:lnTo>
                  <a:cubicBezTo>
                    <a:pt x="127132" y="65562"/>
                    <a:pt x="122442" y="64279"/>
                    <a:pt x="117357" y="64279"/>
                  </a:cubicBezTo>
                  <a:cubicBezTo>
                    <a:pt x="115699" y="64279"/>
                    <a:pt x="113999" y="64416"/>
                    <a:pt x="112275" y="64693"/>
                  </a:cubicBezTo>
                  <a:cubicBezTo>
                    <a:pt x="97962" y="67046"/>
                    <a:pt x="86737" y="78124"/>
                    <a:pt x="86737" y="89912"/>
                  </a:cubicBezTo>
                  <a:cubicBezTo>
                    <a:pt x="86737" y="95035"/>
                    <a:pt x="88918" y="99740"/>
                    <a:pt x="92889" y="103098"/>
                  </a:cubicBezTo>
                  <a:cubicBezTo>
                    <a:pt x="96908" y="106529"/>
                    <a:pt x="102423" y="108343"/>
                    <a:pt x="108452" y="108343"/>
                  </a:cubicBezTo>
                  <a:cubicBezTo>
                    <a:pt x="110143" y="108343"/>
                    <a:pt x="111859" y="108196"/>
                    <a:pt x="113599" y="107926"/>
                  </a:cubicBezTo>
                  <a:cubicBezTo>
                    <a:pt x="127912" y="105598"/>
                    <a:pt x="139112" y="94520"/>
                    <a:pt x="139112" y="82731"/>
                  </a:cubicBezTo>
                  <a:lnTo>
                    <a:pt x="139112" y="82707"/>
                  </a:lnTo>
                  <a:lnTo>
                    <a:pt x="139161" y="26214"/>
                  </a:lnTo>
                  <a:lnTo>
                    <a:pt x="139161" y="26190"/>
                  </a:lnTo>
                  <a:lnTo>
                    <a:pt x="139161" y="9793"/>
                  </a:lnTo>
                  <a:cubicBezTo>
                    <a:pt x="139161" y="6803"/>
                    <a:pt x="137911" y="4034"/>
                    <a:pt x="135706" y="2196"/>
                  </a:cubicBezTo>
                  <a:cubicBezTo>
                    <a:pt x="133987" y="763"/>
                    <a:pt x="131776" y="0"/>
                    <a:pt x="12945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6"/>
            <p:cNvSpPr/>
            <p:nvPr/>
          </p:nvSpPr>
          <p:spPr>
            <a:xfrm>
              <a:off x="4077750" y="2228425"/>
              <a:ext cx="221200" cy="206300"/>
            </a:xfrm>
            <a:custGeom>
              <a:rect b="b" l="l" r="r" t="t"/>
              <a:pathLst>
                <a:path extrusionOk="0" h="8252" w="8848">
                  <a:moveTo>
                    <a:pt x="4455" y="0"/>
                  </a:moveTo>
                  <a:cubicBezTo>
                    <a:pt x="4263" y="0"/>
                    <a:pt x="4068" y="14"/>
                    <a:pt x="3873" y="42"/>
                  </a:cubicBezTo>
                  <a:lnTo>
                    <a:pt x="3799" y="66"/>
                  </a:lnTo>
                  <a:cubicBezTo>
                    <a:pt x="1544" y="385"/>
                    <a:pt x="0" y="2468"/>
                    <a:pt x="319" y="4698"/>
                  </a:cubicBezTo>
                  <a:cubicBezTo>
                    <a:pt x="613" y="6757"/>
                    <a:pt x="2353" y="8252"/>
                    <a:pt x="4387" y="8252"/>
                  </a:cubicBezTo>
                  <a:cubicBezTo>
                    <a:pt x="4559" y="8252"/>
                    <a:pt x="4780" y="8227"/>
                    <a:pt x="4976" y="8203"/>
                  </a:cubicBezTo>
                  <a:lnTo>
                    <a:pt x="5049" y="8178"/>
                  </a:lnTo>
                  <a:cubicBezTo>
                    <a:pt x="7304" y="7860"/>
                    <a:pt x="8848" y="5777"/>
                    <a:pt x="8529" y="3546"/>
                  </a:cubicBezTo>
                  <a:cubicBezTo>
                    <a:pt x="8238" y="1487"/>
                    <a:pt x="6476" y="0"/>
                    <a:pt x="445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 name="Google Shape;333;p36"/>
          <p:cNvSpPr/>
          <p:nvPr/>
        </p:nvSpPr>
        <p:spPr>
          <a:xfrm>
            <a:off x="5271375" y="3717605"/>
            <a:ext cx="167220" cy="134646"/>
          </a:xfrm>
          <a:custGeom>
            <a:rect b="b" l="l" r="r" t="t"/>
            <a:pathLst>
              <a:path extrusionOk="0" h="88148" w="109473">
                <a:moveTo>
                  <a:pt x="79507" y="0"/>
                </a:moveTo>
                <a:cubicBezTo>
                  <a:pt x="72514" y="0"/>
                  <a:pt x="65517" y="2667"/>
                  <a:pt x="60184" y="8000"/>
                </a:cubicBezTo>
                <a:lnTo>
                  <a:pt x="54834" y="13350"/>
                </a:lnTo>
                <a:cubicBezTo>
                  <a:pt x="54834" y="13350"/>
                  <a:pt x="54769" y="13383"/>
                  <a:pt x="54704" y="13383"/>
                </a:cubicBezTo>
                <a:cubicBezTo>
                  <a:pt x="54606" y="13383"/>
                  <a:pt x="54573" y="13350"/>
                  <a:pt x="54541" y="13350"/>
                </a:cubicBezTo>
                <a:lnTo>
                  <a:pt x="49289" y="8065"/>
                </a:lnTo>
                <a:cubicBezTo>
                  <a:pt x="43956" y="2748"/>
                  <a:pt x="36959" y="90"/>
                  <a:pt x="29966" y="90"/>
                </a:cubicBezTo>
                <a:cubicBezTo>
                  <a:pt x="22973" y="90"/>
                  <a:pt x="15984" y="2748"/>
                  <a:pt x="10667" y="8065"/>
                </a:cubicBezTo>
                <a:cubicBezTo>
                  <a:pt x="0" y="18732"/>
                  <a:pt x="0" y="36053"/>
                  <a:pt x="10667" y="46720"/>
                </a:cubicBezTo>
                <a:lnTo>
                  <a:pt x="50202" y="86288"/>
                </a:lnTo>
                <a:cubicBezTo>
                  <a:pt x="51409" y="87462"/>
                  <a:pt x="53008" y="88147"/>
                  <a:pt x="54704" y="88147"/>
                </a:cubicBezTo>
                <a:cubicBezTo>
                  <a:pt x="56400" y="88147"/>
                  <a:pt x="57966" y="87462"/>
                  <a:pt x="59173" y="86288"/>
                </a:cubicBezTo>
                <a:lnTo>
                  <a:pt x="80930" y="64530"/>
                </a:lnTo>
                <a:cubicBezTo>
                  <a:pt x="82105" y="63324"/>
                  <a:pt x="82105" y="61399"/>
                  <a:pt x="80930" y="60192"/>
                </a:cubicBezTo>
                <a:cubicBezTo>
                  <a:pt x="80327" y="59589"/>
                  <a:pt x="79536" y="59287"/>
                  <a:pt x="78749" y="59287"/>
                </a:cubicBezTo>
                <a:cubicBezTo>
                  <a:pt x="77962" y="59287"/>
                  <a:pt x="77179" y="59589"/>
                  <a:pt x="76592" y="60192"/>
                </a:cubicBezTo>
                <a:lnTo>
                  <a:pt x="54834" y="81949"/>
                </a:lnTo>
                <a:cubicBezTo>
                  <a:pt x="54834" y="81949"/>
                  <a:pt x="54769" y="81982"/>
                  <a:pt x="54704" y="81982"/>
                </a:cubicBezTo>
                <a:cubicBezTo>
                  <a:pt x="54606" y="81982"/>
                  <a:pt x="54573" y="81949"/>
                  <a:pt x="54573" y="81949"/>
                </a:cubicBezTo>
                <a:lnTo>
                  <a:pt x="15006" y="42382"/>
                </a:lnTo>
                <a:cubicBezTo>
                  <a:pt x="6720" y="34129"/>
                  <a:pt x="6720" y="20689"/>
                  <a:pt x="15006" y="12404"/>
                </a:cubicBezTo>
                <a:cubicBezTo>
                  <a:pt x="19132" y="8278"/>
                  <a:pt x="24555" y="6214"/>
                  <a:pt x="29978" y="6214"/>
                </a:cubicBezTo>
                <a:cubicBezTo>
                  <a:pt x="35401" y="6214"/>
                  <a:pt x="40824" y="8278"/>
                  <a:pt x="44951" y="12404"/>
                </a:cubicBezTo>
                <a:lnTo>
                  <a:pt x="50202" y="17688"/>
                </a:lnTo>
                <a:cubicBezTo>
                  <a:pt x="51409" y="18863"/>
                  <a:pt x="53008" y="19548"/>
                  <a:pt x="54704" y="19548"/>
                </a:cubicBezTo>
                <a:cubicBezTo>
                  <a:pt x="56400" y="19548"/>
                  <a:pt x="57966" y="18863"/>
                  <a:pt x="59173" y="17688"/>
                </a:cubicBezTo>
                <a:lnTo>
                  <a:pt x="64523" y="12339"/>
                </a:lnTo>
                <a:cubicBezTo>
                  <a:pt x="68649" y="8212"/>
                  <a:pt x="74072" y="6149"/>
                  <a:pt x="79495" y="6149"/>
                </a:cubicBezTo>
                <a:cubicBezTo>
                  <a:pt x="84918" y="6149"/>
                  <a:pt x="90341" y="8212"/>
                  <a:pt x="94468" y="12339"/>
                </a:cubicBezTo>
                <a:cubicBezTo>
                  <a:pt x="102753" y="20592"/>
                  <a:pt x="102753" y="34031"/>
                  <a:pt x="94468" y="42284"/>
                </a:cubicBezTo>
                <a:lnTo>
                  <a:pt x="85334" y="51450"/>
                </a:lnTo>
                <a:cubicBezTo>
                  <a:pt x="84127" y="52657"/>
                  <a:pt x="84127" y="54581"/>
                  <a:pt x="85334" y="55788"/>
                </a:cubicBezTo>
                <a:cubicBezTo>
                  <a:pt x="85921" y="56392"/>
                  <a:pt x="86704" y="56694"/>
                  <a:pt x="87491" y="56694"/>
                </a:cubicBezTo>
                <a:cubicBezTo>
                  <a:pt x="88278" y="56694"/>
                  <a:pt x="89069" y="56392"/>
                  <a:pt x="89672" y="55788"/>
                </a:cubicBezTo>
                <a:lnTo>
                  <a:pt x="98839" y="46622"/>
                </a:lnTo>
                <a:cubicBezTo>
                  <a:pt x="109473" y="35988"/>
                  <a:pt x="109473" y="18634"/>
                  <a:pt x="98806" y="8000"/>
                </a:cubicBezTo>
                <a:cubicBezTo>
                  <a:pt x="93489" y="2667"/>
                  <a:pt x="86500" y="0"/>
                  <a:pt x="795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 name="Google Shape;334;p36"/>
          <p:cNvGrpSpPr/>
          <p:nvPr/>
        </p:nvGrpSpPr>
        <p:grpSpPr>
          <a:xfrm>
            <a:off x="5623052" y="3724326"/>
            <a:ext cx="209290" cy="121257"/>
            <a:chOff x="1190625" y="1335775"/>
            <a:chExt cx="5219200" cy="3023875"/>
          </a:xfrm>
        </p:grpSpPr>
        <p:sp>
          <p:nvSpPr>
            <p:cNvPr id="335" name="Google Shape;335;p36"/>
            <p:cNvSpPr/>
            <p:nvPr/>
          </p:nvSpPr>
          <p:spPr>
            <a:xfrm>
              <a:off x="1190625" y="1335775"/>
              <a:ext cx="5219200" cy="3023875"/>
            </a:xfrm>
            <a:custGeom>
              <a:rect b="b" l="l" r="r" t="t"/>
              <a:pathLst>
                <a:path extrusionOk="0" h="120955" w="208768">
                  <a:moveTo>
                    <a:pt x="155205" y="23650"/>
                  </a:moveTo>
                  <a:cubicBezTo>
                    <a:pt x="160457" y="23650"/>
                    <a:pt x="167829" y="37644"/>
                    <a:pt x="167829" y="60478"/>
                  </a:cubicBezTo>
                  <a:cubicBezTo>
                    <a:pt x="167829" y="83311"/>
                    <a:pt x="160457" y="97305"/>
                    <a:pt x="155205" y="97305"/>
                  </a:cubicBezTo>
                  <a:cubicBezTo>
                    <a:pt x="151552" y="97305"/>
                    <a:pt x="146789" y="90716"/>
                    <a:pt x="144245" y="78060"/>
                  </a:cubicBezTo>
                  <a:lnTo>
                    <a:pt x="151585" y="78060"/>
                  </a:lnTo>
                  <a:cubicBezTo>
                    <a:pt x="157456" y="78060"/>
                    <a:pt x="161892" y="70492"/>
                    <a:pt x="161892" y="60478"/>
                  </a:cubicBezTo>
                  <a:cubicBezTo>
                    <a:pt x="161892" y="50463"/>
                    <a:pt x="157456" y="42895"/>
                    <a:pt x="151585" y="42895"/>
                  </a:cubicBezTo>
                  <a:lnTo>
                    <a:pt x="144245" y="42895"/>
                  </a:lnTo>
                  <a:cubicBezTo>
                    <a:pt x="146789" y="30239"/>
                    <a:pt x="151552" y="23650"/>
                    <a:pt x="155205" y="23650"/>
                  </a:cubicBezTo>
                  <a:close/>
                  <a:moveTo>
                    <a:pt x="31707" y="6133"/>
                  </a:moveTo>
                  <a:cubicBezTo>
                    <a:pt x="45603" y="6133"/>
                    <a:pt x="57313" y="31022"/>
                    <a:pt x="57313" y="60478"/>
                  </a:cubicBezTo>
                  <a:cubicBezTo>
                    <a:pt x="57313" y="89933"/>
                    <a:pt x="45603" y="114822"/>
                    <a:pt x="31707" y="114822"/>
                  </a:cubicBezTo>
                  <a:cubicBezTo>
                    <a:pt x="17843" y="114822"/>
                    <a:pt x="6133" y="89933"/>
                    <a:pt x="6133" y="60478"/>
                  </a:cubicBezTo>
                  <a:cubicBezTo>
                    <a:pt x="6133" y="31022"/>
                    <a:pt x="17843" y="6133"/>
                    <a:pt x="31707" y="6133"/>
                  </a:cubicBezTo>
                  <a:close/>
                  <a:moveTo>
                    <a:pt x="177061" y="6133"/>
                  </a:moveTo>
                  <a:cubicBezTo>
                    <a:pt x="190924" y="6133"/>
                    <a:pt x="202667" y="31022"/>
                    <a:pt x="202667" y="60478"/>
                  </a:cubicBezTo>
                  <a:cubicBezTo>
                    <a:pt x="202667" y="89933"/>
                    <a:pt x="190924" y="114822"/>
                    <a:pt x="177061" y="114822"/>
                  </a:cubicBezTo>
                  <a:lnTo>
                    <a:pt x="171124" y="114822"/>
                  </a:lnTo>
                  <a:cubicBezTo>
                    <a:pt x="181627" y="105102"/>
                    <a:pt x="188739" y="84649"/>
                    <a:pt x="188739" y="60478"/>
                  </a:cubicBezTo>
                  <a:cubicBezTo>
                    <a:pt x="188739" y="36306"/>
                    <a:pt x="181627" y="15854"/>
                    <a:pt x="171124" y="6133"/>
                  </a:cubicBezTo>
                  <a:close/>
                  <a:moveTo>
                    <a:pt x="31707" y="0"/>
                  </a:moveTo>
                  <a:cubicBezTo>
                    <a:pt x="13929" y="0"/>
                    <a:pt x="0" y="26553"/>
                    <a:pt x="0" y="60478"/>
                  </a:cubicBezTo>
                  <a:cubicBezTo>
                    <a:pt x="0" y="94402"/>
                    <a:pt x="13929" y="120955"/>
                    <a:pt x="31707" y="120955"/>
                  </a:cubicBezTo>
                  <a:lnTo>
                    <a:pt x="51768" y="120955"/>
                  </a:lnTo>
                  <a:cubicBezTo>
                    <a:pt x="66316" y="120955"/>
                    <a:pt x="78320" y="103144"/>
                    <a:pt x="82169" y="78060"/>
                  </a:cubicBezTo>
                  <a:lnTo>
                    <a:pt x="92934" y="78060"/>
                  </a:lnTo>
                  <a:cubicBezTo>
                    <a:pt x="94630" y="78060"/>
                    <a:pt x="96000" y="76690"/>
                    <a:pt x="96000" y="74993"/>
                  </a:cubicBezTo>
                  <a:cubicBezTo>
                    <a:pt x="96000" y="73297"/>
                    <a:pt x="94630" y="71927"/>
                    <a:pt x="92934" y="71927"/>
                  </a:cubicBezTo>
                  <a:lnTo>
                    <a:pt x="82920" y="71927"/>
                  </a:lnTo>
                  <a:cubicBezTo>
                    <a:pt x="83279" y="68241"/>
                    <a:pt x="83474" y="64392"/>
                    <a:pt x="83474" y="60478"/>
                  </a:cubicBezTo>
                  <a:cubicBezTo>
                    <a:pt x="83474" y="56628"/>
                    <a:pt x="83279" y="52779"/>
                    <a:pt x="82920" y="49028"/>
                  </a:cubicBezTo>
                  <a:lnTo>
                    <a:pt x="151585" y="49028"/>
                  </a:lnTo>
                  <a:cubicBezTo>
                    <a:pt x="153020" y="49028"/>
                    <a:pt x="155760" y="53497"/>
                    <a:pt x="155760" y="60478"/>
                  </a:cubicBezTo>
                  <a:cubicBezTo>
                    <a:pt x="155760" y="67458"/>
                    <a:pt x="153020" y="71927"/>
                    <a:pt x="151585" y="71927"/>
                  </a:cubicBezTo>
                  <a:lnTo>
                    <a:pt x="106863" y="71927"/>
                  </a:lnTo>
                  <a:cubicBezTo>
                    <a:pt x="105166" y="71927"/>
                    <a:pt x="103796" y="73297"/>
                    <a:pt x="103796" y="74993"/>
                  </a:cubicBezTo>
                  <a:cubicBezTo>
                    <a:pt x="103796" y="76690"/>
                    <a:pt x="105166" y="78060"/>
                    <a:pt x="106863" y="78060"/>
                  </a:cubicBezTo>
                  <a:lnTo>
                    <a:pt x="126630" y="78060"/>
                  </a:lnTo>
                  <a:cubicBezTo>
                    <a:pt x="127707" y="85040"/>
                    <a:pt x="129436" y="91532"/>
                    <a:pt x="131719" y="97338"/>
                  </a:cubicBezTo>
                  <a:cubicBezTo>
                    <a:pt x="132208" y="98545"/>
                    <a:pt x="133350" y="99263"/>
                    <a:pt x="134557" y="99263"/>
                  </a:cubicBezTo>
                  <a:cubicBezTo>
                    <a:pt x="134948" y="99263"/>
                    <a:pt x="135340" y="99197"/>
                    <a:pt x="135699" y="99034"/>
                  </a:cubicBezTo>
                  <a:cubicBezTo>
                    <a:pt x="137264" y="98414"/>
                    <a:pt x="138047" y="96653"/>
                    <a:pt x="137427" y="95087"/>
                  </a:cubicBezTo>
                  <a:cubicBezTo>
                    <a:pt x="135372" y="89966"/>
                    <a:pt x="133839" y="84225"/>
                    <a:pt x="132828" y="78060"/>
                  </a:cubicBezTo>
                  <a:lnTo>
                    <a:pt x="138015" y="78060"/>
                  </a:lnTo>
                  <a:cubicBezTo>
                    <a:pt x="140918" y="93750"/>
                    <a:pt x="147442" y="103438"/>
                    <a:pt x="155205" y="103438"/>
                  </a:cubicBezTo>
                  <a:cubicBezTo>
                    <a:pt x="167373" y="103438"/>
                    <a:pt x="173929" y="81289"/>
                    <a:pt x="173929" y="60478"/>
                  </a:cubicBezTo>
                  <a:cubicBezTo>
                    <a:pt x="173929" y="39666"/>
                    <a:pt x="167373" y="17517"/>
                    <a:pt x="155205" y="17517"/>
                  </a:cubicBezTo>
                  <a:cubicBezTo>
                    <a:pt x="147442" y="17517"/>
                    <a:pt x="140918" y="27205"/>
                    <a:pt x="138015" y="42895"/>
                  </a:cubicBezTo>
                  <a:lnTo>
                    <a:pt x="132828" y="42895"/>
                  </a:lnTo>
                  <a:cubicBezTo>
                    <a:pt x="134524" y="32490"/>
                    <a:pt x="137819" y="23226"/>
                    <a:pt x="142125" y="16571"/>
                  </a:cubicBezTo>
                  <a:cubicBezTo>
                    <a:pt x="147735" y="7927"/>
                    <a:pt x="153313" y="6133"/>
                    <a:pt x="156999" y="6133"/>
                  </a:cubicBezTo>
                  <a:lnTo>
                    <a:pt x="157032" y="6133"/>
                  </a:lnTo>
                  <a:cubicBezTo>
                    <a:pt x="170895" y="6133"/>
                    <a:pt x="182606" y="31022"/>
                    <a:pt x="182606" y="60478"/>
                  </a:cubicBezTo>
                  <a:cubicBezTo>
                    <a:pt x="182606" y="89933"/>
                    <a:pt x="170895" y="114822"/>
                    <a:pt x="156999" y="114822"/>
                  </a:cubicBezTo>
                  <a:cubicBezTo>
                    <a:pt x="151160" y="114822"/>
                    <a:pt x="146528" y="110353"/>
                    <a:pt x="143691" y="106602"/>
                  </a:cubicBezTo>
                  <a:cubicBezTo>
                    <a:pt x="143094" y="105814"/>
                    <a:pt x="142181" y="105399"/>
                    <a:pt x="141257" y="105399"/>
                  </a:cubicBezTo>
                  <a:cubicBezTo>
                    <a:pt x="140614" y="105399"/>
                    <a:pt x="139966" y="105600"/>
                    <a:pt x="139417" y="106015"/>
                  </a:cubicBezTo>
                  <a:cubicBezTo>
                    <a:pt x="138080" y="107026"/>
                    <a:pt x="137819" y="108951"/>
                    <a:pt x="138830" y="110321"/>
                  </a:cubicBezTo>
                  <a:cubicBezTo>
                    <a:pt x="144115" y="117269"/>
                    <a:pt x="150378" y="120955"/>
                    <a:pt x="156999" y="120955"/>
                  </a:cubicBezTo>
                  <a:lnTo>
                    <a:pt x="177061" y="120955"/>
                  </a:lnTo>
                  <a:cubicBezTo>
                    <a:pt x="194838" y="120955"/>
                    <a:pt x="208767" y="94402"/>
                    <a:pt x="208767" y="60478"/>
                  </a:cubicBezTo>
                  <a:cubicBezTo>
                    <a:pt x="208767" y="26553"/>
                    <a:pt x="194838" y="0"/>
                    <a:pt x="177061" y="0"/>
                  </a:cubicBezTo>
                  <a:lnTo>
                    <a:pt x="156999" y="0"/>
                  </a:lnTo>
                  <a:cubicBezTo>
                    <a:pt x="142712" y="0"/>
                    <a:pt x="130610" y="17191"/>
                    <a:pt x="126630" y="42895"/>
                  </a:cubicBezTo>
                  <a:lnTo>
                    <a:pt x="82137" y="42895"/>
                  </a:lnTo>
                  <a:cubicBezTo>
                    <a:pt x="81452" y="38361"/>
                    <a:pt x="80441" y="33958"/>
                    <a:pt x="79201" y="29848"/>
                  </a:cubicBezTo>
                  <a:cubicBezTo>
                    <a:pt x="78801" y="28542"/>
                    <a:pt x="77596" y="27693"/>
                    <a:pt x="76279" y="27693"/>
                  </a:cubicBezTo>
                  <a:cubicBezTo>
                    <a:pt x="75984" y="27693"/>
                    <a:pt x="75683" y="27736"/>
                    <a:pt x="75385" y="27825"/>
                  </a:cubicBezTo>
                  <a:cubicBezTo>
                    <a:pt x="73786" y="28314"/>
                    <a:pt x="72873" y="30011"/>
                    <a:pt x="73362" y="31642"/>
                  </a:cubicBezTo>
                  <a:cubicBezTo>
                    <a:pt x="75972" y="40286"/>
                    <a:pt x="77374" y="50268"/>
                    <a:pt x="77374" y="60478"/>
                  </a:cubicBezTo>
                  <a:cubicBezTo>
                    <a:pt x="77374" y="89933"/>
                    <a:pt x="65631" y="114822"/>
                    <a:pt x="51768" y="114822"/>
                  </a:cubicBezTo>
                  <a:lnTo>
                    <a:pt x="45831" y="114822"/>
                  </a:lnTo>
                  <a:cubicBezTo>
                    <a:pt x="56367" y="105102"/>
                    <a:pt x="63446" y="84649"/>
                    <a:pt x="63446" y="60478"/>
                  </a:cubicBezTo>
                  <a:cubicBezTo>
                    <a:pt x="63446" y="36306"/>
                    <a:pt x="56367" y="15854"/>
                    <a:pt x="45831" y="6133"/>
                  </a:cubicBezTo>
                  <a:lnTo>
                    <a:pt x="51768" y="6133"/>
                  </a:lnTo>
                  <a:cubicBezTo>
                    <a:pt x="57444" y="6133"/>
                    <a:pt x="63119" y="10471"/>
                    <a:pt x="67719" y="18365"/>
                  </a:cubicBezTo>
                  <a:cubicBezTo>
                    <a:pt x="68306" y="19344"/>
                    <a:pt x="69317" y="19866"/>
                    <a:pt x="70361" y="19866"/>
                  </a:cubicBezTo>
                  <a:cubicBezTo>
                    <a:pt x="70883" y="19866"/>
                    <a:pt x="71438" y="19735"/>
                    <a:pt x="71927" y="19442"/>
                  </a:cubicBezTo>
                  <a:cubicBezTo>
                    <a:pt x="73362" y="18594"/>
                    <a:pt x="73851" y="16734"/>
                    <a:pt x="73003" y="15266"/>
                  </a:cubicBezTo>
                  <a:cubicBezTo>
                    <a:pt x="67262" y="5415"/>
                    <a:pt x="59727" y="0"/>
                    <a:pt x="517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6"/>
            <p:cNvSpPr/>
            <p:nvPr/>
          </p:nvSpPr>
          <p:spPr>
            <a:xfrm>
              <a:off x="1470325" y="1773700"/>
              <a:ext cx="936225" cy="2148025"/>
            </a:xfrm>
            <a:custGeom>
              <a:rect b="b" l="l" r="r" t="t"/>
              <a:pathLst>
                <a:path extrusionOk="0" h="85921" w="37449">
                  <a:moveTo>
                    <a:pt x="18724" y="6133"/>
                  </a:moveTo>
                  <a:cubicBezTo>
                    <a:pt x="23976" y="6133"/>
                    <a:pt x="31348" y="20127"/>
                    <a:pt x="31348" y="42961"/>
                  </a:cubicBezTo>
                  <a:cubicBezTo>
                    <a:pt x="31348" y="65794"/>
                    <a:pt x="23976" y="79788"/>
                    <a:pt x="18724" y="79788"/>
                  </a:cubicBezTo>
                  <a:cubicBezTo>
                    <a:pt x="13440" y="79788"/>
                    <a:pt x="6101" y="65794"/>
                    <a:pt x="6101" y="42961"/>
                  </a:cubicBezTo>
                  <a:cubicBezTo>
                    <a:pt x="6101" y="20127"/>
                    <a:pt x="13440" y="6133"/>
                    <a:pt x="18724" y="6133"/>
                  </a:cubicBezTo>
                  <a:close/>
                  <a:moveTo>
                    <a:pt x="18724" y="0"/>
                  </a:moveTo>
                  <a:cubicBezTo>
                    <a:pt x="6557" y="0"/>
                    <a:pt x="1" y="22149"/>
                    <a:pt x="1" y="42961"/>
                  </a:cubicBezTo>
                  <a:cubicBezTo>
                    <a:pt x="1" y="63772"/>
                    <a:pt x="6557" y="85921"/>
                    <a:pt x="18724" y="85921"/>
                  </a:cubicBezTo>
                  <a:cubicBezTo>
                    <a:pt x="30892" y="85921"/>
                    <a:pt x="37448" y="63772"/>
                    <a:pt x="37448" y="42961"/>
                  </a:cubicBezTo>
                  <a:cubicBezTo>
                    <a:pt x="37448" y="22149"/>
                    <a:pt x="30892" y="0"/>
                    <a:pt x="1872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 name="Google Shape;337;p36"/>
          <p:cNvSpPr/>
          <p:nvPr/>
        </p:nvSpPr>
        <p:spPr>
          <a:xfrm>
            <a:off x="6016806" y="3706580"/>
            <a:ext cx="124625" cy="145669"/>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6"/>
          <p:cNvSpPr/>
          <p:nvPr/>
        </p:nvSpPr>
        <p:spPr>
          <a:xfrm>
            <a:off x="3077450" y="2378925"/>
            <a:ext cx="209400" cy="209400"/>
          </a:xfrm>
          <a:prstGeom prst="ellipse">
            <a:avLst/>
          </a:prstGeom>
          <a:solidFill>
            <a:srgbClr val="FFFFFF">
              <a:alpha val="45100"/>
            </a:srgbClr>
          </a:solidFill>
          <a:ln cap="flat" cmpd="sng" w="19050">
            <a:solidFill>
              <a:srgbClr val="F2E1C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39" name="Google Shape;339;p36"/>
          <p:cNvCxnSpPr>
            <a:stCxn id="338" idx="2"/>
          </p:cNvCxnSpPr>
          <p:nvPr/>
        </p:nvCxnSpPr>
        <p:spPr>
          <a:xfrm rot="10800000">
            <a:off x="2443550" y="2483625"/>
            <a:ext cx="633900" cy="0"/>
          </a:xfrm>
          <a:prstGeom prst="straightConnector1">
            <a:avLst/>
          </a:prstGeom>
          <a:noFill/>
          <a:ln cap="flat" cmpd="sng" w="19050">
            <a:solidFill>
              <a:srgbClr val="F2E1CD"/>
            </a:solidFill>
            <a:prstDash val="solid"/>
            <a:round/>
            <a:headEnd len="med" w="med" type="none"/>
            <a:tailEnd len="med" w="med" type="none"/>
          </a:ln>
        </p:spPr>
      </p:cxnSp>
      <p:sp>
        <p:nvSpPr>
          <p:cNvPr id="340" name="Google Shape;340;p36"/>
          <p:cNvSpPr/>
          <p:nvPr/>
        </p:nvSpPr>
        <p:spPr>
          <a:xfrm>
            <a:off x="5896944" y="1721350"/>
            <a:ext cx="124500" cy="124500"/>
          </a:xfrm>
          <a:prstGeom prst="ellipse">
            <a:avLst/>
          </a:prstGeom>
          <a:solidFill>
            <a:srgbClr val="FFFFFF">
              <a:alpha val="45100"/>
            </a:srgbClr>
          </a:solidFill>
          <a:ln cap="flat" cmpd="sng" w="19050">
            <a:solidFill>
              <a:srgbClr val="F2E1C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1" name="Google Shape;341;p36"/>
          <p:cNvCxnSpPr>
            <a:stCxn id="340" idx="6"/>
          </p:cNvCxnSpPr>
          <p:nvPr/>
        </p:nvCxnSpPr>
        <p:spPr>
          <a:xfrm>
            <a:off x="6021444" y="1783600"/>
            <a:ext cx="631500" cy="0"/>
          </a:xfrm>
          <a:prstGeom prst="straightConnector1">
            <a:avLst/>
          </a:prstGeom>
          <a:noFill/>
          <a:ln cap="flat" cmpd="sng" w="19050">
            <a:solidFill>
              <a:srgbClr val="F2E1CD"/>
            </a:solidFill>
            <a:prstDash val="solid"/>
            <a:round/>
            <a:headEnd len="med" w="med" type="none"/>
            <a:tailEnd len="med" w="med" type="none"/>
          </a:ln>
        </p:spPr>
      </p:cxnSp>
      <p:sp>
        <p:nvSpPr>
          <p:cNvPr id="342" name="Google Shape;342;p36"/>
          <p:cNvSpPr txBox="1"/>
          <p:nvPr/>
        </p:nvSpPr>
        <p:spPr>
          <a:xfrm>
            <a:off x="6717645" y="1599763"/>
            <a:ext cx="1570200" cy="36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100">
                <a:solidFill>
                  <a:srgbClr val="434343"/>
                </a:solidFill>
                <a:latin typeface="Josefin Slab"/>
                <a:ea typeface="Josefin Slab"/>
                <a:cs typeface="Josefin Slab"/>
                <a:sym typeface="Josefin Slab"/>
              </a:rPr>
              <a:t>Neptune is the farthest planet from the Sun</a:t>
            </a:r>
            <a:endParaRPr sz="1100">
              <a:solidFill>
                <a:srgbClr val="434343"/>
              </a:solidFill>
              <a:latin typeface="Josefin Slab"/>
              <a:ea typeface="Josefin Slab"/>
              <a:cs typeface="Josefin Slab"/>
              <a:sym typeface="Josefin Slab"/>
            </a:endParaRPr>
          </a:p>
        </p:txBody>
      </p:sp>
      <p:sp>
        <p:nvSpPr>
          <p:cNvPr id="343" name="Google Shape;343;p36"/>
          <p:cNvSpPr txBox="1"/>
          <p:nvPr/>
        </p:nvSpPr>
        <p:spPr>
          <a:xfrm>
            <a:off x="6717645" y="2070613"/>
            <a:ext cx="1570200" cy="36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100">
                <a:solidFill>
                  <a:srgbClr val="434343"/>
                </a:solidFill>
                <a:latin typeface="Josefin Slab"/>
                <a:ea typeface="Josefin Slab"/>
                <a:cs typeface="Josefin Slab"/>
                <a:sym typeface="Josefin Slab"/>
              </a:rPr>
              <a:t>Saturn is composed of hydrogen and helium</a:t>
            </a:r>
            <a:endParaRPr sz="1100">
              <a:solidFill>
                <a:srgbClr val="434343"/>
              </a:solidFill>
              <a:latin typeface="Josefin Slab"/>
              <a:ea typeface="Josefin Slab"/>
              <a:cs typeface="Josefin Slab"/>
              <a:sym typeface="Josefin Slab"/>
            </a:endParaRPr>
          </a:p>
        </p:txBody>
      </p:sp>
      <p:sp>
        <p:nvSpPr>
          <p:cNvPr id="344" name="Google Shape;344;p36"/>
          <p:cNvSpPr txBox="1"/>
          <p:nvPr/>
        </p:nvSpPr>
        <p:spPr>
          <a:xfrm>
            <a:off x="6717650" y="2541475"/>
            <a:ext cx="1865400" cy="36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100">
                <a:solidFill>
                  <a:srgbClr val="434343"/>
                </a:solidFill>
                <a:latin typeface="Josefin Slab"/>
                <a:ea typeface="Josefin Slab"/>
                <a:cs typeface="Josefin Slab"/>
                <a:sym typeface="Josefin Slab"/>
              </a:rPr>
              <a:t>Jupiter is the biggest planet in our Solar System</a:t>
            </a:r>
            <a:endParaRPr sz="1100">
              <a:solidFill>
                <a:srgbClr val="434343"/>
              </a:solidFill>
              <a:latin typeface="Josefin Slab"/>
              <a:ea typeface="Josefin Slab"/>
              <a:cs typeface="Josefin Slab"/>
              <a:sym typeface="Josefin Slab"/>
            </a:endParaRPr>
          </a:p>
        </p:txBody>
      </p:sp>
      <p:sp>
        <p:nvSpPr>
          <p:cNvPr id="345" name="Google Shape;345;p36"/>
          <p:cNvSpPr txBox="1"/>
          <p:nvPr/>
        </p:nvSpPr>
        <p:spPr>
          <a:xfrm>
            <a:off x="6717645" y="3012313"/>
            <a:ext cx="1570200" cy="367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100">
                <a:solidFill>
                  <a:srgbClr val="434343"/>
                </a:solidFill>
                <a:latin typeface="Josefin Slab"/>
                <a:ea typeface="Josefin Slab"/>
                <a:cs typeface="Josefin Slab"/>
                <a:sym typeface="Josefin Slab"/>
              </a:rPr>
              <a:t>Neptune is the farthest planet from the Sun</a:t>
            </a:r>
            <a:endParaRPr sz="1100">
              <a:solidFill>
                <a:srgbClr val="434343"/>
              </a:solidFill>
              <a:latin typeface="Josefin Slab"/>
              <a:ea typeface="Josefin Slab"/>
              <a:cs typeface="Josefin Slab"/>
              <a:sym typeface="Josefin Slab"/>
            </a:endParaRPr>
          </a:p>
        </p:txBody>
      </p:sp>
      <p:sp>
        <p:nvSpPr>
          <p:cNvPr id="346" name="Google Shape;346;p36"/>
          <p:cNvSpPr txBox="1"/>
          <p:nvPr/>
        </p:nvSpPr>
        <p:spPr>
          <a:xfrm>
            <a:off x="738845" y="2299663"/>
            <a:ext cx="1570200" cy="3678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100">
                <a:solidFill>
                  <a:srgbClr val="434343"/>
                </a:solidFill>
                <a:latin typeface="Josefin Slab"/>
                <a:ea typeface="Josefin Slab"/>
                <a:cs typeface="Josefin Slab"/>
                <a:sym typeface="Josefin Slab"/>
              </a:rPr>
              <a:t>Despite being red, Mars is a cold place, not hot</a:t>
            </a:r>
            <a:endParaRPr sz="1100">
              <a:solidFill>
                <a:srgbClr val="434343"/>
              </a:solidFill>
              <a:latin typeface="Josefin Slab"/>
              <a:ea typeface="Josefin Slab"/>
              <a:cs typeface="Josefin Slab"/>
              <a:sym typeface="Josefin Slab"/>
            </a:endParaRPr>
          </a:p>
        </p:txBody>
      </p:sp>
      <p:sp>
        <p:nvSpPr>
          <p:cNvPr id="347" name="Google Shape;347;p36"/>
          <p:cNvSpPr/>
          <p:nvPr/>
        </p:nvSpPr>
        <p:spPr>
          <a:xfrm>
            <a:off x="5896944" y="2192300"/>
            <a:ext cx="124500" cy="124500"/>
          </a:xfrm>
          <a:prstGeom prst="ellipse">
            <a:avLst/>
          </a:prstGeom>
          <a:solidFill>
            <a:srgbClr val="FFFFFF">
              <a:alpha val="45100"/>
            </a:srgbClr>
          </a:solidFill>
          <a:ln cap="flat" cmpd="sng" w="19050">
            <a:solidFill>
              <a:srgbClr val="F2E1C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48" name="Google Shape;348;p36"/>
          <p:cNvCxnSpPr>
            <a:stCxn id="347" idx="6"/>
          </p:cNvCxnSpPr>
          <p:nvPr/>
        </p:nvCxnSpPr>
        <p:spPr>
          <a:xfrm>
            <a:off x="6021444" y="2254550"/>
            <a:ext cx="631500" cy="0"/>
          </a:xfrm>
          <a:prstGeom prst="straightConnector1">
            <a:avLst/>
          </a:prstGeom>
          <a:noFill/>
          <a:ln cap="flat" cmpd="sng" w="19050">
            <a:solidFill>
              <a:srgbClr val="F2E1CD"/>
            </a:solidFill>
            <a:prstDash val="solid"/>
            <a:round/>
            <a:headEnd len="med" w="med" type="none"/>
            <a:tailEnd len="med" w="med" type="none"/>
          </a:ln>
        </p:spPr>
      </p:cxnSp>
      <p:sp>
        <p:nvSpPr>
          <p:cNvPr id="349" name="Google Shape;349;p36"/>
          <p:cNvSpPr/>
          <p:nvPr/>
        </p:nvSpPr>
        <p:spPr>
          <a:xfrm>
            <a:off x="5896944" y="2663125"/>
            <a:ext cx="124500" cy="124500"/>
          </a:xfrm>
          <a:prstGeom prst="ellipse">
            <a:avLst/>
          </a:prstGeom>
          <a:solidFill>
            <a:srgbClr val="FFFFFF">
              <a:alpha val="45100"/>
            </a:srgbClr>
          </a:solidFill>
          <a:ln cap="flat" cmpd="sng" w="19050">
            <a:solidFill>
              <a:srgbClr val="F2E1C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0" name="Google Shape;350;p36"/>
          <p:cNvCxnSpPr>
            <a:stCxn id="349" idx="6"/>
          </p:cNvCxnSpPr>
          <p:nvPr/>
        </p:nvCxnSpPr>
        <p:spPr>
          <a:xfrm>
            <a:off x="6021444" y="2725375"/>
            <a:ext cx="631500" cy="0"/>
          </a:xfrm>
          <a:prstGeom prst="straightConnector1">
            <a:avLst/>
          </a:prstGeom>
          <a:noFill/>
          <a:ln cap="flat" cmpd="sng" w="19050">
            <a:solidFill>
              <a:srgbClr val="F2E1CD"/>
            </a:solidFill>
            <a:prstDash val="solid"/>
            <a:round/>
            <a:headEnd len="med" w="med" type="none"/>
            <a:tailEnd len="med" w="med" type="none"/>
          </a:ln>
        </p:spPr>
      </p:cxnSp>
      <p:sp>
        <p:nvSpPr>
          <p:cNvPr id="351" name="Google Shape;351;p36"/>
          <p:cNvSpPr/>
          <p:nvPr/>
        </p:nvSpPr>
        <p:spPr>
          <a:xfrm>
            <a:off x="5896944" y="3133950"/>
            <a:ext cx="124500" cy="124500"/>
          </a:xfrm>
          <a:prstGeom prst="ellipse">
            <a:avLst/>
          </a:prstGeom>
          <a:solidFill>
            <a:srgbClr val="FFFFFF">
              <a:alpha val="45100"/>
            </a:srgbClr>
          </a:solidFill>
          <a:ln cap="flat" cmpd="sng" w="19050">
            <a:solidFill>
              <a:srgbClr val="F2E1C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52" name="Google Shape;352;p36"/>
          <p:cNvCxnSpPr>
            <a:stCxn id="351" idx="6"/>
          </p:cNvCxnSpPr>
          <p:nvPr/>
        </p:nvCxnSpPr>
        <p:spPr>
          <a:xfrm>
            <a:off x="6021444" y="3196200"/>
            <a:ext cx="631500" cy="0"/>
          </a:xfrm>
          <a:prstGeom prst="straightConnector1">
            <a:avLst/>
          </a:prstGeom>
          <a:noFill/>
          <a:ln cap="flat" cmpd="sng" w="19050">
            <a:solidFill>
              <a:srgbClr val="F2E1CD"/>
            </a:solidFill>
            <a:prstDash val="solid"/>
            <a:round/>
            <a:headEnd len="med" w="med" type="none"/>
            <a:tailEnd len="med" w="med" type="none"/>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56" name="Shape 356"/>
        <p:cNvGrpSpPr/>
        <p:nvPr/>
      </p:nvGrpSpPr>
      <p:grpSpPr>
        <a:xfrm>
          <a:off x="0" y="0"/>
          <a:ext cx="0" cy="0"/>
          <a:chOff x="0" y="0"/>
          <a:chExt cx="0" cy="0"/>
        </a:xfrm>
      </p:grpSpPr>
      <p:pic>
        <p:nvPicPr>
          <p:cNvPr id="357" name="Google Shape;357;p37"/>
          <p:cNvPicPr preferRelativeResize="0"/>
          <p:nvPr/>
        </p:nvPicPr>
        <p:blipFill rotWithShape="1">
          <a:blip r:embed="rId3">
            <a:alphaModFix/>
          </a:blip>
          <a:srcRect b="0" l="72294" r="0" t="58969"/>
          <a:stretch/>
        </p:blipFill>
        <p:spPr>
          <a:xfrm>
            <a:off x="5892089" y="1698174"/>
            <a:ext cx="1678413" cy="1656759"/>
          </a:xfrm>
          <a:prstGeom prst="rect">
            <a:avLst/>
          </a:prstGeom>
          <a:noFill/>
          <a:ln>
            <a:noFill/>
          </a:ln>
        </p:spPr>
      </p:pic>
      <p:pic>
        <p:nvPicPr>
          <p:cNvPr id="358" name="Google Shape;358;p37"/>
          <p:cNvPicPr preferRelativeResize="0"/>
          <p:nvPr/>
        </p:nvPicPr>
        <p:blipFill rotWithShape="1">
          <a:blip r:embed="rId3">
            <a:alphaModFix/>
          </a:blip>
          <a:srcRect b="0" l="36147" r="36147" t="58969"/>
          <a:stretch/>
        </p:blipFill>
        <p:spPr>
          <a:xfrm>
            <a:off x="3701769" y="1698174"/>
            <a:ext cx="1678413" cy="1656759"/>
          </a:xfrm>
          <a:prstGeom prst="rect">
            <a:avLst/>
          </a:prstGeom>
          <a:noFill/>
          <a:ln>
            <a:noFill/>
          </a:ln>
        </p:spPr>
      </p:pic>
      <p:pic>
        <p:nvPicPr>
          <p:cNvPr id="359" name="Google Shape;359;p37"/>
          <p:cNvPicPr preferRelativeResize="0"/>
          <p:nvPr/>
        </p:nvPicPr>
        <p:blipFill rotWithShape="1">
          <a:blip r:embed="rId3">
            <a:alphaModFix/>
          </a:blip>
          <a:srcRect b="0" l="0" r="72294" t="58969"/>
          <a:stretch/>
        </p:blipFill>
        <p:spPr>
          <a:xfrm>
            <a:off x="1511443" y="1698174"/>
            <a:ext cx="1678413" cy="1656759"/>
          </a:xfrm>
          <a:prstGeom prst="rect">
            <a:avLst/>
          </a:prstGeom>
          <a:noFill/>
          <a:ln>
            <a:noFill/>
          </a:ln>
        </p:spPr>
      </p:pic>
      <p:sp>
        <p:nvSpPr>
          <p:cNvPr id="360" name="Google Shape;360;p37"/>
          <p:cNvSpPr/>
          <p:nvPr/>
        </p:nvSpPr>
        <p:spPr>
          <a:xfrm flipH="1">
            <a:off x="5892045" y="1698175"/>
            <a:ext cx="1678500" cy="16569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7"/>
          <p:cNvSpPr/>
          <p:nvPr/>
        </p:nvSpPr>
        <p:spPr>
          <a:xfrm flipH="1">
            <a:off x="3701725" y="1698175"/>
            <a:ext cx="1678500" cy="16569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7"/>
          <p:cNvSpPr/>
          <p:nvPr/>
        </p:nvSpPr>
        <p:spPr>
          <a:xfrm flipH="1">
            <a:off x="1511400" y="1698175"/>
            <a:ext cx="1678500" cy="16569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7"/>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PLANS</a:t>
            </a:r>
            <a:endParaRPr/>
          </a:p>
        </p:txBody>
      </p:sp>
      <p:grpSp>
        <p:nvGrpSpPr>
          <p:cNvPr id="364" name="Google Shape;364;p37"/>
          <p:cNvGrpSpPr/>
          <p:nvPr/>
        </p:nvGrpSpPr>
        <p:grpSpPr>
          <a:xfrm>
            <a:off x="6374008" y="2146527"/>
            <a:ext cx="714575" cy="760437"/>
            <a:chOff x="1348000" y="238125"/>
            <a:chExt cx="4904425" cy="5219200"/>
          </a:xfrm>
        </p:grpSpPr>
        <p:sp>
          <p:nvSpPr>
            <p:cNvPr id="365" name="Google Shape;365;p37"/>
            <p:cNvSpPr/>
            <p:nvPr/>
          </p:nvSpPr>
          <p:spPr>
            <a:xfrm>
              <a:off x="3235875" y="3967375"/>
              <a:ext cx="1128675" cy="1489950"/>
            </a:xfrm>
            <a:custGeom>
              <a:rect b="b" l="l" r="r" t="t"/>
              <a:pathLst>
                <a:path extrusionOk="0" h="59598" w="45147">
                  <a:moveTo>
                    <a:pt x="22574" y="1"/>
                  </a:moveTo>
                  <a:cubicBezTo>
                    <a:pt x="20519" y="1"/>
                    <a:pt x="18561" y="1012"/>
                    <a:pt x="17354" y="2675"/>
                  </a:cubicBezTo>
                  <a:cubicBezTo>
                    <a:pt x="15691" y="4991"/>
                    <a:pt x="13179" y="8580"/>
                    <a:pt x="10602" y="12625"/>
                  </a:cubicBezTo>
                  <a:cubicBezTo>
                    <a:pt x="9689" y="14060"/>
                    <a:pt x="10113" y="15952"/>
                    <a:pt x="11548" y="16832"/>
                  </a:cubicBezTo>
                  <a:cubicBezTo>
                    <a:pt x="12063" y="17160"/>
                    <a:pt x="12637" y="17316"/>
                    <a:pt x="13201" y="17316"/>
                  </a:cubicBezTo>
                  <a:cubicBezTo>
                    <a:pt x="14211" y="17316"/>
                    <a:pt x="15191" y="16819"/>
                    <a:pt x="15756" y="15919"/>
                  </a:cubicBezTo>
                  <a:cubicBezTo>
                    <a:pt x="18268" y="12005"/>
                    <a:pt x="20714" y="8482"/>
                    <a:pt x="22313" y="6231"/>
                  </a:cubicBezTo>
                  <a:cubicBezTo>
                    <a:pt x="22345" y="6198"/>
                    <a:pt x="22410" y="6101"/>
                    <a:pt x="22574" y="6101"/>
                  </a:cubicBezTo>
                  <a:cubicBezTo>
                    <a:pt x="22737" y="6101"/>
                    <a:pt x="22802" y="6198"/>
                    <a:pt x="22835" y="6231"/>
                  </a:cubicBezTo>
                  <a:cubicBezTo>
                    <a:pt x="32979" y="20388"/>
                    <a:pt x="39014" y="31903"/>
                    <a:pt x="39014" y="37024"/>
                  </a:cubicBezTo>
                  <a:cubicBezTo>
                    <a:pt x="39014" y="46093"/>
                    <a:pt x="31642" y="53497"/>
                    <a:pt x="22574" y="53497"/>
                  </a:cubicBezTo>
                  <a:cubicBezTo>
                    <a:pt x="13505" y="53497"/>
                    <a:pt x="6133" y="46093"/>
                    <a:pt x="6133" y="37024"/>
                  </a:cubicBezTo>
                  <a:cubicBezTo>
                    <a:pt x="6133" y="35654"/>
                    <a:pt x="6590" y="33012"/>
                    <a:pt x="8873" y="28184"/>
                  </a:cubicBezTo>
                  <a:cubicBezTo>
                    <a:pt x="9591" y="26651"/>
                    <a:pt x="8906" y="24824"/>
                    <a:pt x="7373" y="24107"/>
                  </a:cubicBezTo>
                  <a:cubicBezTo>
                    <a:pt x="6959" y="23909"/>
                    <a:pt x="6521" y="23815"/>
                    <a:pt x="6088" y="23815"/>
                  </a:cubicBezTo>
                  <a:cubicBezTo>
                    <a:pt x="4950" y="23815"/>
                    <a:pt x="3848" y="24464"/>
                    <a:pt x="3328" y="25575"/>
                  </a:cubicBezTo>
                  <a:cubicBezTo>
                    <a:pt x="1110" y="30370"/>
                    <a:pt x="1" y="34121"/>
                    <a:pt x="1" y="37024"/>
                  </a:cubicBezTo>
                  <a:cubicBezTo>
                    <a:pt x="1" y="49485"/>
                    <a:pt x="10145" y="59597"/>
                    <a:pt x="22574" y="59597"/>
                  </a:cubicBezTo>
                  <a:cubicBezTo>
                    <a:pt x="35002" y="59597"/>
                    <a:pt x="45147" y="49485"/>
                    <a:pt x="45147" y="37024"/>
                  </a:cubicBezTo>
                  <a:cubicBezTo>
                    <a:pt x="45147" y="32392"/>
                    <a:pt x="42113" y="22671"/>
                    <a:pt x="27793" y="2675"/>
                  </a:cubicBezTo>
                  <a:cubicBezTo>
                    <a:pt x="26586" y="1012"/>
                    <a:pt x="24629" y="1"/>
                    <a:pt x="22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7"/>
            <p:cNvSpPr/>
            <p:nvPr/>
          </p:nvSpPr>
          <p:spPr>
            <a:xfrm>
              <a:off x="1348000" y="1816100"/>
              <a:ext cx="4904425" cy="2063225"/>
            </a:xfrm>
            <a:custGeom>
              <a:rect b="b" l="l" r="r" t="t"/>
              <a:pathLst>
                <a:path extrusionOk="0" h="82529" w="196177">
                  <a:moveTo>
                    <a:pt x="98089" y="6785"/>
                  </a:moveTo>
                  <a:cubicBezTo>
                    <a:pt x="103797" y="14875"/>
                    <a:pt x="107450" y="21856"/>
                    <a:pt x="107450" y="24694"/>
                  </a:cubicBezTo>
                  <a:cubicBezTo>
                    <a:pt x="107450" y="29815"/>
                    <a:pt x="103243" y="34023"/>
                    <a:pt x="98089" y="34023"/>
                  </a:cubicBezTo>
                  <a:cubicBezTo>
                    <a:pt x="92935" y="34023"/>
                    <a:pt x="88759" y="29815"/>
                    <a:pt x="88759" y="24694"/>
                  </a:cubicBezTo>
                  <a:cubicBezTo>
                    <a:pt x="88759" y="21856"/>
                    <a:pt x="92380" y="14875"/>
                    <a:pt x="98089" y="6785"/>
                  </a:cubicBezTo>
                  <a:close/>
                  <a:moveTo>
                    <a:pt x="108723" y="35882"/>
                  </a:moveTo>
                  <a:cubicBezTo>
                    <a:pt x="122064" y="36567"/>
                    <a:pt x="129632" y="38361"/>
                    <a:pt x="132731" y="39666"/>
                  </a:cubicBezTo>
                  <a:cubicBezTo>
                    <a:pt x="131230" y="40286"/>
                    <a:pt x="128327" y="41199"/>
                    <a:pt x="122978" y="42047"/>
                  </a:cubicBezTo>
                  <a:cubicBezTo>
                    <a:pt x="116062" y="43124"/>
                    <a:pt x="107222" y="43711"/>
                    <a:pt x="98089" y="43711"/>
                  </a:cubicBezTo>
                  <a:cubicBezTo>
                    <a:pt x="88955" y="43711"/>
                    <a:pt x="80115" y="43124"/>
                    <a:pt x="73200" y="42047"/>
                  </a:cubicBezTo>
                  <a:cubicBezTo>
                    <a:pt x="67850" y="41199"/>
                    <a:pt x="64947" y="40286"/>
                    <a:pt x="63446" y="39634"/>
                  </a:cubicBezTo>
                  <a:cubicBezTo>
                    <a:pt x="66545" y="38361"/>
                    <a:pt x="74113" y="36567"/>
                    <a:pt x="87454" y="35882"/>
                  </a:cubicBezTo>
                  <a:cubicBezTo>
                    <a:pt x="90227" y="38524"/>
                    <a:pt x="93978" y="40123"/>
                    <a:pt x="98089" y="40123"/>
                  </a:cubicBezTo>
                  <a:cubicBezTo>
                    <a:pt x="102199" y="40123"/>
                    <a:pt x="105950" y="38524"/>
                    <a:pt x="108723" y="35882"/>
                  </a:cubicBezTo>
                  <a:close/>
                  <a:moveTo>
                    <a:pt x="90977" y="64229"/>
                  </a:moveTo>
                  <a:cubicBezTo>
                    <a:pt x="93326" y="64262"/>
                    <a:pt x="95707" y="64262"/>
                    <a:pt x="98089" y="64262"/>
                  </a:cubicBezTo>
                  <a:cubicBezTo>
                    <a:pt x="100470" y="64262"/>
                    <a:pt x="102851" y="64262"/>
                    <a:pt x="105200" y="64229"/>
                  </a:cubicBezTo>
                  <a:lnTo>
                    <a:pt x="105200" y="64229"/>
                  </a:lnTo>
                  <a:cubicBezTo>
                    <a:pt x="103079" y="68404"/>
                    <a:pt x="99981" y="73036"/>
                    <a:pt x="98089" y="75744"/>
                  </a:cubicBezTo>
                  <a:cubicBezTo>
                    <a:pt x="96197" y="73036"/>
                    <a:pt x="93098" y="68404"/>
                    <a:pt x="90977" y="64229"/>
                  </a:cubicBezTo>
                  <a:close/>
                  <a:moveTo>
                    <a:pt x="98089" y="0"/>
                  </a:moveTo>
                  <a:cubicBezTo>
                    <a:pt x="96425" y="0"/>
                    <a:pt x="94827" y="816"/>
                    <a:pt x="93848" y="2186"/>
                  </a:cubicBezTo>
                  <a:cubicBezTo>
                    <a:pt x="88140" y="10145"/>
                    <a:pt x="85204" y="15658"/>
                    <a:pt x="83801" y="19409"/>
                  </a:cubicBezTo>
                  <a:cubicBezTo>
                    <a:pt x="61522" y="20094"/>
                    <a:pt x="41069" y="22410"/>
                    <a:pt x="26031" y="25901"/>
                  </a:cubicBezTo>
                  <a:cubicBezTo>
                    <a:pt x="8514" y="29978"/>
                    <a:pt x="1" y="35165"/>
                    <a:pt x="1" y="41754"/>
                  </a:cubicBezTo>
                  <a:cubicBezTo>
                    <a:pt x="1" y="48832"/>
                    <a:pt x="9917" y="54345"/>
                    <a:pt x="30272" y="58520"/>
                  </a:cubicBezTo>
                  <a:cubicBezTo>
                    <a:pt x="45081" y="61554"/>
                    <a:pt x="63838" y="63479"/>
                    <a:pt x="84160" y="64066"/>
                  </a:cubicBezTo>
                  <a:cubicBezTo>
                    <a:pt x="86509" y="69742"/>
                    <a:pt x="91173" y="76625"/>
                    <a:pt x="93848" y="80343"/>
                  </a:cubicBezTo>
                  <a:cubicBezTo>
                    <a:pt x="94827" y="81713"/>
                    <a:pt x="96425" y="82529"/>
                    <a:pt x="98089" y="82529"/>
                  </a:cubicBezTo>
                  <a:cubicBezTo>
                    <a:pt x="99752" y="82529"/>
                    <a:pt x="101351" y="81713"/>
                    <a:pt x="102329" y="80343"/>
                  </a:cubicBezTo>
                  <a:cubicBezTo>
                    <a:pt x="105004" y="76625"/>
                    <a:pt x="109669" y="69742"/>
                    <a:pt x="112017" y="64066"/>
                  </a:cubicBezTo>
                  <a:cubicBezTo>
                    <a:pt x="132339" y="63479"/>
                    <a:pt x="151096" y="61554"/>
                    <a:pt x="165905" y="58520"/>
                  </a:cubicBezTo>
                  <a:cubicBezTo>
                    <a:pt x="186260" y="54345"/>
                    <a:pt x="196176" y="48832"/>
                    <a:pt x="196176" y="41754"/>
                  </a:cubicBezTo>
                  <a:cubicBezTo>
                    <a:pt x="196176" y="37089"/>
                    <a:pt x="191936" y="33175"/>
                    <a:pt x="183259" y="29815"/>
                  </a:cubicBezTo>
                  <a:cubicBezTo>
                    <a:pt x="176148" y="27042"/>
                    <a:pt x="165840" y="24628"/>
                    <a:pt x="153477" y="22834"/>
                  </a:cubicBezTo>
                  <a:cubicBezTo>
                    <a:pt x="153321" y="22810"/>
                    <a:pt x="153166" y="22798"/>
                    <a:pt x="153013" y="22798"/>
                  </a:cubicBezTo>
                  <a:cubicBezTo>
                    <a:pt x="151531" y="22798"/>
                    <a:pt x="150226" y="23904"/>
                    <a:pt x="150019" y="25411"/>
                  </a:cubicBezTo>
                  <a:cubicBezTo>
                    <a:pt x="149758" y="27075"/>
                    <a:pt x="150933" y="28641"/>
                    <a:pt x="152596" y="28869"/>
                  </a:cubicBezTo>
                  <a:cubicBezTo>
                    <a:pt x="164503" y="30598"/>
                    <a:pt x="174354" y="32914"/>
                    <a:pt x="181074" y="35491"/>
                  </a:cubicBezTo>
                  <a:cubicBezTo>
                    <a:pt x="188152" y="38264"/>
                    <a:pt x="190044" y="40710"/>
                    <a:pt x="190044" y="41754"/>
                  </a:cubicBezTo>
                  <a:cubicBezTo>
                    <a:pt x="190044" y="42667"/>
                    <a:pt x="188543" y="44527"/>
                    <a:pt x="184303" y="46582"/>
                  </a:cubicBezTo>
                  <a:cubicBezTo>
                    <a:pt x="179801" y="48735"/>
                    <a:pt x="173016" y="50790"/>
                    <a:pt x="164666" y="52518"/>
                  </a:cubicBezTo>
                  <a:cubicBezTo>
                    <a:pt x="146921" y="56139"/>
                    <a:pt x="123271" y="58162"/>
                    <a:pt x="98089" y="58162"/>
                  </a:cubicBezTo>
                  <a:cubicBezTo>
                    <a:pt x="72906" y="58162"/>
                    <a:pt x="49257" y="56139"/>
                    <a:pt x="31511" y="52518"/>
                  </a:cubicBezTo>
                  <a:cubicBezTo>
                    <a:pt x="23161" y="50790"/>
                    <a:pt x="16376" y="48735"/>
                    <a:pt x="11874" y="46582"/>
                  </a:cubicBezTo>
                  <a:cubicBezTo>
                    <a:pt x="7634" y="44527"/>
                    <a:pt x="6133" y="42667"/>
                    <a:pt x="6133" y="41754"/>
                  </a:cubicBezTo>
                  <a:cubicBezTo>
                    <a:pt x="6133" y="40025"/>
                    <a:pt x="10569" y="35784"/>
                    <a:pt x="27401" y="31870"/>
                  </a:cubicBezTo>
                  <a:cubicBezTo>
                    <a:pt x="41754" y="28510"/>
                    <a:pt x="61293" y="26292"/>
                    <a:pt x="82659" y="25574"/>
                  </a:cubicBezTo>
                  <a:cubicBezTo>
                    <a:pt x="82757" y="27108"/>
                    <a:pt x="83051" y="28608"/>
                    <a:pt x="83573" y="29978"/>
                  </a:cubicBezTo>
                  <a:cubicBezTo>
                    <a:pt x="76951" y="30467"/>
                    <a:pt x="71145" y="31250"/>
                    <a:pt x="66643" y="32294"/>
                  </a:cubicBezTo>
                  <a:cubicBezTo>
                    <a:pt x="61685" y="33468"/>
                    <a:pt x="56042" y="35328"/>
                    <a:pt x="56042" y="39666"/>
                  </a:cubicBezTo>
                  <a:cubicBezTo>
                    <a:pt x="56042" y="43450"/>
                    <a:pt x="60315" y="45929"/>
                    <a:pt x="69970" y="47691"/>
                  </a:cubicBezTo>
                  <a:cubicBezTo>
                    <a:pt x="77505" y="49061"/>
                    <a:pt x="87487" y="49844"/>
                    <a:pt x="98089" y="49844"/>
                  </a:cubicBezTo>
                  <a:cubicBezTo>
                    <a:pt x="108690" y="49844"/>
                    <a:pt x="118672" y="49061"/>
                    <a:pt x="126207" y="47691"/>
                  </a:cubicBezTo>
                  <a:cubicBezTo>
                    <a:pt x="135862" y="45929"/>
                    <a:pt x="140136" y="43450"/>
                    <a:pt x="140136" y="39666"/>
                  </a:cubicBezTo>
                  <a:cubicBezTo>
                    <a:pt x="140136" y="35360"/>
                    <a:pt x="134558" y="33501"/>
                    <a:pt x="129697" y="32359"/>
                  </a:cubicBezTo>
                  <a:cubicBezTo>
                    <a:pt x="125196" y="31283"/>
                    <a:pt x="119324" y="30467"/>
                    <a:pt x="112604" y="29978"/>
                  </a:cubicBezTo>
                  <a:cubicBezTo>
                    <a:pt x="113126" y="28608"/>
                    <a:pt x="113420" y="27108"/>
                    <a:pt x="113518" y="25574"/>
                  </a:cubicBezTo>
                  <a:cubicBezTo>
                    <a:pt x="122293" y="25868"/>
                    <a:pt x="130774" y="26423"/>
                    <a:pt x="138798" y="27205"/>
                  </a:cubicBezTo>
                  <a:cubicBezTo>
                    <a:pt x="138896" y="27205"/>
                    <a:pt x="138994" y="27238"/>
                    <a:pt x="139092" y="27238"/>
                  </a:cubicBezTo>
                  <a:cubicBezTo>
                    <a:pt x="140657" y="27238"/>
                    <a:pt x="141995" y="26031"/>
                    <a:pt x="142158" y="24465"/>
                  </a:cubicBezTo>
                  <a:cubicBezTo>
                    <a:pt x="142321" y="22769"/>
                    <a:pt x="141082" y="21301"/>
                    <a:pt x="139385" y="21105"/>
                  </a:cubicBezTo>
                  <a:cubicBezTo>
                    <a:pt x="130839" y="20290"/>
                    <a:pt x="121771" y="19703"/>
                    <a:pt x="112376" y="19409"/>
                  </a:cubicBezTo>
                  <a:cubicBezTo>
                    <a:pt x="110973" y="15658"/>
                    <a:pt x="108038" y="10145"/>
                    <a:pt x="102329" y="2186"/>
                  </a:cubicBezTo>
                  <a:cubicBezTo>
                    <a:pt x="101351" y="816"/>
                    <a:pt x="99752" y="0"/>
                    <a:pt x="980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7"/>
            <p:cNvSpPr/>
            <p:nvPr/>
          </p:nvSpPr>
          <p:spPr>
            <a:xfrm>
              <a:off x="3235875" y="238125"/>
              <a:ext cx="1128675" cy="1489925"/>
            </a:xfrm>
            <a:custGeom>
              <a:rect b="b" l="l" r="r" t="t"/>
              <a:pathLst>
                <a:path extrusionOk="0" h="59597" w="45147">
                  <a:moveTo>
                    <a:pt x="22574" y="0"/>
                  </a:moveTo>
                  <a:cubicBezTo>
                    <a:pt x="10145" y="0"/>
                    <a:pt x="1" y="10112"/>
                    <a:pt x="1" y="22573"/>
                  </a:cubicBezTo>
                  <a:cubicBezTo>
                    <a:pt x="1" y="27205"/>
                    <a:pt x="3034" y="36926"/>
                    <a:pt x="17354" y="56922"/>
                  </a:cubicBezTo>
                  <a:cubicBezTo>
                    <a:pt x="18561" y="58585"/>
                    <a:pt x="20519" y="59596"/>
                    <a:pt x="22574" y="59596"/>
                  </a:cubicBezTo>
                  <a:cubicBezTo>
                    <a:pt x="24629" y="59596"/>
                    <a:pt x="26586" y="58585"/>
                    <a:pt x="27793" y="56922"/>
                  </a:cubicBezTo>
                  <a:cubicBezTo>
                    <a:pt x="29587" y="54443"/>
                    <a:pt x="31283" y="51963"/>
                    <a:pt x="32914" y="49484"/>
                  </a:cubicBezTo>
                  <a:cubicBezTo>
                    <a:pt x="33827" y="48082"/>
                    <a:pt x="33436" y="46190"/>
                    <a:pt x="32033" y="45244"/>
                  </a:cubicBezTo>
                  <a:cubicBezTo>
                    <a:pt x="31521" y="44910"/>
                    <a:pt x="30944" y="44751"/>
                    <a:pt x="30372" y="44751"/>
                  </a:cubicBezTo>
                  <a:cubicBezTo>
                    <a:pt x="29376" y="44751"/>
                    <a:pt x="28393" y="45234"/>
                    <a:pt x="27793" y="46124"/>
                  </a:cubicBezTo>
                  <a:cubicBezTo>
                    <a:pt x="26227" y="48506"/>
                    <a:pt x="24563" y="50952"/>
                    <a:pt x="22835" y="53366"/>
                  </a:cubicBezTo>
                  <a:cubicBezTo>
                    <a:pt x="22802" y="53399"/>
                    <a:pt x="22737" y="53497"/>
                    <a:pt x="22574" y="53497"/>
                  </a:cubicBezTo>
                  <a:cubicBezTo>
                    <a:pt x="22410" y="53497"/>
                    <a:pt x="22345" y="53399"/>
                    <a:pt x="22313" y="53366"/>
                  </a:cubicBezTo>
                  <a:cubicBezTo>
                    <a:pt x="12168" y="39209"/>
                    <a:pt x="6133" y="27694"/>
                    <a:pt x="6133" y="22573"/>
                  </a:cubicBezTo>
                  <a:cubicBezTo>
                    <a:pt x="6133" y="13505"/>
                    <a:pt x="13505" y="6100"/>
                    <a:pt x="22574" y="6100"/>
                  </a:cubicBezTo>
                  <a:cubicBezTo>
                    <a:pt x="31642" y="6100"/>
                    <a:pt x="39014" y="13505"/>
                    <a:pt x="39014" y="22573"/>
                  </a:cubicBezTo>
                  <a:cubicBezTo>
                    <a:pt x="39014" y="24237"/>
                    <a:pt x="38329" y="27596"/>
                    <a:pt x="35002" y="34055"/>
                  </a:cubicBezTo>
                  <a:cubicBezTo>
                    <a:pt x="34219" y="35556"/>
                    <a:pt x="34806" y="37382"/>
                    <a:pt x="36307" y="38165"/>
                  </a:cubicBezTo>
                  <a:cubicBezTo>
                    <a:pt x="36758" y="38401"/>
                    <a:pt x="37239" y="38512"/>
                    <a:pt x="37712" y="38512"/>
                  </a:cubicBezTo>
                  <a:cubicBezTo>
                    <a:pt x="38812" y="38512"/>
                    <a:pt x="39869" y="37910"/>
                    <a:pt x="40417" y="36860"/>
                  </a:cubicBezTo>
                  <a:cubicBezTo>
                    <a:pt x="43581" y="30728"/>
                    <a:pt x="45147" y="26031"/>
                    <a:pt x="45147" y="22573"/>
                  </a:cubicBezTo>
                  <a:cubicBezTo>
                    <a:pt x="45147" y="10112"/>
                    <a:pt x="35002" y="0"/>
                    <a:pt x="225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7"/>
            <p:cNvSpPr/>
            <p:nvPr/>
          </p:nvSpPr>
          <p:spPr>
            <a:xfrm>
              <a:off x="2276850" y="2731075"/>
              <a:ext cx="358025" cy="153350"/>
            </a:xfrm>
            <a:custGeom>
              <a:rect b="b" l="l" r="r" t="t"/>
              <a:pathLst>
                <a:path extrusionOk="0" h="6134" w="14321">
                  <a:moveTo>
                    <a:pt x="3067" y="1"/>
                  </a:moveTo>
                  <a:cubicBezTo>
                    <a:pt x="1371" y="1"/>
                    <a:pt x="1" y="1371"/>
                    <a:pt x="1" y="3067"/>
                  </a:cubicBezTo>
                  <a:cubicBezTo>
                    <a:pt x="1" y="4763"/>
                    <a:pt x="1371" y="6133"/>
                    <a:pt x="3067" y="6133"/>
                  </a:cubicBezTo>
                  <a:lnTo>
                    <a:pt x="11255" y="6133"/>
                  </a:lnTo>
                  <a:cubicBezTo>
                    <a:pt x="12951" y="6133"/>
                    <a:pt x="14321" y="4763"/>
                    <a:pt x="14321" y="3067"/>
                  </a:cubicBezTo>
                  <a:cubicBezTo>
                    <a:pt x="14321" y="1371"/>
                    <a:pt x="12951" y="1"/>
                    <a:pt x="112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7"/>
            <p:cNvSpPr/>
            <p:nvPr/>
          </p:nvSpPr>
          <p:spPr>
            <a:xfrm>
              <a:off x="2032200" y="2731075"/>
              <a:ext cx="154150" cy="153350"/>
            </a:xfrm>
            <a:custGeom>
              <a:rect b="b" l="l" r="r" t="t"/>
              <a:pathLst>
                <a:path extrusionOk="0" h="6134" w="6166">
                  <a:moveTo>
                    <a:pt x="3034" y="1"/>
                  </a:moveTo>
                  <a:cubicBezTo>
                    <a:pt x="1371" y="1"/>
                    <a:pt x="1" y="1404"/>
                    <a:pt x="33" y="3067"/>
                  </a:cubicBezTo>
                  <a:cubicBezTo>
                    <a:pt x="33" y="4763"/>
                    <a:pt x="1436" y="6133"/>
                    <a:pt x="3100" y="6133"/>
                  </a:cubicBezTo>
                  <a:lnTo>
                    <a:pt x="3132" y="6133"/>
                  </a:lnTo>
                  <a:cubicBezTo>
                    <a:pt x="4796" y="6101"/>
                    <a:pt x="6166" y="4731"/>
                    <a:pt x="6166" y="3035"/>
                  </a:cubicBezTo>
                  <a:cubicBezTo>
                    <a:pt x="6166" y="1371"/>
                    <a:pt x="4796" y="1"/>
                    <a:pt x="3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7"/>
            <p:cNvSpPr/>
            <p:nvPr/>
          </p:nvSpPr>
          <p:spPr>
            <a:xfrm>
              <a:off x="4965550" y="2731075"/>
              <a:ext cx="358025" cy="153350"/>
            </a:xfrm>
            <a:custGeom>
              <a:rect b="b" l="l" r="r" t="t"/>
              <a:pathLst>
                <a:path extrusionOk="0" h="6134" w="14321">
                  <a:moveTo>
                    <a:pt x="3067" y="1"/>
                  </a:moveTo>
                  <a:cubicBezTo>
                    <a:pt x="1370" y="1"/>
                    <a:pt x="0" y="1371"/>
                    <a:pt x="0" y="3067"/>
                  </a:cubicBezTo>
                  <a:cubicBezTo>
                    <a:pt x="0" y="4763"/>
                    <a:pt x="1370" y="6133"/>
                    <a:pt x="3067" y="6133"/>
                  </a:cubicBezTo>
                  <a:lnTo>
                    <a:pt x="11254" y="6133"/>
                  </a:lnTo>
                  <a:cubicBezTo>
                    <a:pt x="12950" y="6133"/>
                    <a:pt x="14320" y="4763"/>
                    <a:pt x="14320" y="3067"/>
                  </a:cubicBezTo>
                  <a:cubicBezTo>
                    <a:pt x="14320" y="1371"/>
                    <a:pt x="12950" y="1"/>
                    <a:pt x="112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7"/>
            <p:cNvSpPr/>
            <p:nvPr/>
          </p:nvSpPr>
          <p:spPr>
            <a:xfrm>
              <a:off x="5414075" y="2731075"/>
              <a:ext cx="154150" cy="153350"/>
            </a:xfrm>
            <a:custGeom>
              <a:rect b="b" l="l" r="r" t="t"/>
              <a:pathLst>
                <a:path extrusionOk="0" h="6134" w="6166">
                  <a:moveTo>
                    <a:pt x="3067" y="1"/>
                  </a:moveTo>
                  <a:cubicBezTo>
                    <a:pt x="1370" y="1"/>
                    <a:pt x="0" y="1371"/>
                    <a:pt x="0" y="3035"/>
                  </a:cubicBezTo>
                  <a:cubicBezTo>
                    <a:pt x="0" y="4731"/>
                    <a:pt x="1370" y="6101"/>
                    <a:pt x="3034" y="6133"/>
                  </a:cubicBezTo>
                  <a:lnTo>
                    <a:pt x="3099" y="6133"/>
                  </a:lnTo>
                  <a:cubicBezTo>
                    <a:pt x="4795" y="6133"/>
                    <a:pt x="6133" y="4763"/>
                    <a:pt x="6133" y="3067"/>
                  </a:cubicBezTo>
                  <a:cubicBezTo>
                    <a:pt x="6165" y="1404"/>
                    <a:pt x="4763" y="1"/>
                    <a:pt x="30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 name="Google Shape;372;p37"/>
          <p:cNvGrpSpPr/>
          <p:nvPr/>
        </p:nvGrpSpPr>
        <p:grpSpPr>
          <a:xfrm>
            <a:off x="4136226" y="2353055"/>
            <a:ext cx="809498" cy="437386"/>
            <a:chOff x="1190625" y="1437700"/>
            <a:chExt cx="5219200" cy="2820025"/>
          </a:xfrm>
        </p:grpSpPr>
        <p:sp>
          <p:nvSpPr>
            <p:cNvPr id="373" name="Google Shape;373;p37"/>
            <p:cNvSpPr/>
            <p:nvPr/>
          </p:nvSpPr>
          <p:spPr>
            <a:xfrm>
              <a:off x="4265025" y="1437700"/>
              <a:ext cx="2144800" cy="1175975"/>
            </a:xfrm>
            <a:custGeom>
              <a:rect b="b" l="l" r="r" t="t"/>
              <a:pathLst>
                <a:path extrusionOk="0" h="47039" w="85792">
                  <a:moveTo>
                    <a:pt x="3067" y="1"/>
                  </a:moveTo>
                  <a:cubicBezTo>
                    <a:pt x="1371" y="1"/>
                    <a:pt x="1" y="1371"/>
                    <a:pt x="1" y="3067"/>
                  </a:cubicBezTo>
                  <a:cubicBezTo>
                    <a:pt x="1" y="4731"/>
                    <a:pt x="1371" y="6101"/>
                    <a:pt x="3067" y="6101"/>
                  </a:cubicBezTo>
                  <a:lnTo>
                    <a:pt x="16278" y="6101"/>
                  </a:lnTo>
                  <a:cubicBezTo>
                    <a:pt x="18692" y="6101"/>
                    <a:pt x="20910" y="7308"/>
                    <a:pt x="22248" y="9265"/>
                  </a:cubicBezTo>
                  <a:lnTo>
                    <a:pt x="43353" y="40482"/>
                  </a:lnTo>
                  <a:cubicBezTo>
                    <a:pt x="46125" y="44592"/>
                    <a:pt x="50757" y="47039"/>
                    <a:pt x="55716" y="47039"/>
                  </a:cubicBezTo>
                  <a:lnTo>
                    <a:pt x="82725" y="47039"/>
                  </a:lnTo>
                  <a:cubicBezTo>
                    <a:pt x="84421" y="47039"/>
                    <a:pt x="85791" y="45669"/>
                    <a:pt x="85791" y="43972"/>
                  </a:cubicBezTo>
                  <a:cubicBezTo>
                    <a:pt x="85791" y="42276"/>
                    <a:pt x="84421" y="40906"/>
                    <a:pt x="82725" y="40906"/>
                  </a:cubicBezTo>
                  <a:lnTo>
                    <a:pt x="55716" y="40906"/>
                  </a:lnTo>
                  <a:cubicBezTo>
                    <a:pt x="52780" y="40906"/>
                    <a:pt x="50072" y="39471"/>
                    <a:pt x="48409" y="37057"/>
                  </a:cubicBezTo>
                  <a:lnTo>
                    <a:pt x="27304" y="5840"/>
                  </a:lnTo>
                  <a:cubicBezTo>
                    <a:pt x="24825" y="2186"/>
                    <a:pt x="20715" y="1"/>
                    <a:pt x="16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7"/>
            <p:cNvSpPr/>
            <p:nvPr/>
          </p:nvSpPr>
          <p:spPr>
            <a:xfrm>
              <a:off x="5640775" y="4105200"/>
              <a:ext cx="769050" cy="152525"/>
            </a:xfrm>
            <a:custGeom>
              <a:rect b="b" l="l" r="r" t="t"/>
              <a:pathLst>
                <a:path extrusionOk="0" h="6101" w="30762">
                  <a:moveTo>
                    <a:pt x="3067" y="0"/>
                  </a:moveTo>
                  <a:cubicBezTo>
                    <a:pt x="1371" y="0"/>
                    <a:pt x="1" y="1370"/>
                    <a:pt x="1" y="3034"/>
                  </a:cubicBezTo>
                  <a:cubicBezTo>
                    <a:pt x="1" y="4730"/>
                    <a:pt x="1371" y="6100"/>
                    <a:pt x="3067" y="6100"/>
                  </a:cubicBezTo>
                  <a:lnTo>
                    <a:pt x="27695" y="6100"/>
                  </a:lnTo>
                  <a:cubicBezTo>
                    <a:pt x="29391" y="6100"/>
                    <a:pt x="30761" y="4730"/>
                    <a:pt x="30761" y="3034"/>
                  </a:cubicBezTo>
                  <a:cubicBezTo>
                    <a:pt x="30761" y="1370"/>
                    <a:pt x="29391" y="0"/>
                    <a:pt x="27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7"/>
            <p:cNvSpPr/>
            <p:nvPr/>
          </p:nvSpPr>
          <p:spPr>
            <a:xfrm>
              <a:off x="3327225" y="4105200"/>
              <a:ext cx="2118675" cy="152525"/>
            </a:xfrm>
            <a:custGeom>
              <a:rect b="b" l="l" r="r" t="t"/>
              <a:pathLst>
                <a:path extrusionOk="0" h="6101" w="84747">
                  <a:moveTo>
                    <a:pt x="3066" y="0"/>
                  </a:moveTo>
                  <a:cubicBezTo>
                    <a:pt x="1370" y="0"/>
                    <a:pt x="0" y="1370"/>
                    <a:pt x="0" y="3034"/>
                  </a:cubicBezTo>
                  <a:cubicBezTo>
                    <a:pt x="0" y="4730"/>
                    <a:pt x="1370" y="6100"/>
                    <a:pt x="3066" y="6100"/>
                  </a:cubicBezTo>
                  <a:lnTo>
                    <a:pt x="81680" y="6100"/>
                  </a:lnTo>
                  <a:cubicBezTo>
                    <a:pt x="83376" y="6100"/>
                    <a:pt x="84746" y="4730"/>
                    <a:pt x="84746" y="3034"/>
                  </a:cubicBezTo>
                  <a:cubicBezTo>
                    <a:pt x="84746" y="1370"/>
                    <a:pt x="83376" y="0"/>
                    <a:pt x="8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7"/>
            <p:cNvSpPr/>
            <p:nvPr/>
          </p:nvSpPr>
          <p:spPr>
            <a:xfrm>
              <a:off x="1190625" y="1437700"/>
              <a:ext cx="4296875" cy="2820025"/>
            </a:xfrm>
            <a:custGeom>
              <a:rect b="b" l="l" r="r" t="t"/>
              <a:pathLst>
                <a:path extrusionOk="0" h="112801" w="171875">
                  <a:moveTo>
                    <a:pt x="106439" y="30729"/>
                  </a:moveTo>
                  <a:cubicBezTo>
                    <a:pt x="109179" y="30729"/>
                    <a:pt x="111397" y="32947"/>
                    <a:pt x="111397" y="35687"/>
                  </a:cubicBezTo>
                  <a:cubicBezTo>
                    <a:pt x="111397" y="38558"/>
                    <a:pt x="109048" y="40906"/>
                    <a:pt x="106178" y="40906"/>
                  </a:cubicBezTo>
                  <a:lnTo>
                    <a:pt x="87682" y="40906"/>
                  </a:lnTo>
                  <a:lnTo>
                    <a:pt x="89900" y="37546"/>
                  </a:lnTo>
                  <a:cubicBezTo>
                    <a:pt x="91270" y="35491"/>
                    <a:pt x="92021" y="33143"/>
                    <a:pt x="92184" y="30729"/>
                  </a:cubicBezTo>
                  <a:close/>
                  <a:moveTo>
                    <a:pt x="50137" y="47039"/>
                  </a:moveTo>
                  <a:lnTo>
                    <a:pt x="39764" y="62794"/>
                  </a:lnTo>
                  <a:lnTo>
                    <a:pt x="21170" y="62794"/>
                  </a:lnTo>
                  <a:cubicBezTo>
                    <a:pt x="19050" y="62794"/>
                    <a:pt x="17028" y="61946"/>
                    <a:pt x="15527" y="60413"/>
                  </a:cubicBezTo>
                  <a:cubicBezTo>
                    <a:pt x="14027" y="58880"/>
                    <a:pt x="13244" y="56857"/>
                    <a:pt x="13309" y="54704"/>
                  </a:cubicBezTo>
                  <a:cubicBezTo>
                    <a:pt x="13407" y="50464"/>
                    <a:pt x="17060" y="47039"/>
                    <a:pt x="21431" y="47039"/>
                  </a:cubicBezTo>
                  <a:close/>
                  <a:moveTo>
                    <a:pt x="36404" y="68927"/>
                  </a:moveTo>
                  <a:lnTo>
                    <a:pt x="36404" y="68927"/>
                  </a:lnTo>
                  <a:cubicBezTo>
                    <a:pt x="35719" y="72123"/>
                    <a:pt x="36991" y="75614"/>
                    <a:pt x="39894" y="77506"/>
                  </a:cubicBezTo>
                  <a:lnTo>
                    <a:pt x="50952" y="84812"/>
                  </a:lnTo>
                  <a:lnTo>
                    <a:pt x="13994" y="84780"/>
                  </a:lnTo>
                  <a:cubicBezTo>
                    <a:pt x="9655" y="84780"/>
                    <a:pt x="6133" y="81257"/>
                    <a:pt x="6133" y="76918"/>
                  </a:cubicBezTo>
                  <a:cubicBezTo>
                    <a:pt x="6133" y="72547"/>
                    <a:pt x="9655" y="69024"/>
                    <a:pt x="13994" y="69024"/>
                  </a:cubicBezTo>
                  <a:lnTo>
                    <a:pt x="14059" y="69024"/>
                  </a:lnTo>
                  <a:lnTo>
                    <a:pt x="36404" y="68927"/>
                  </a:lnTo>
                  <a:close/>
                  <a:moveTo>
                    <a:pt x="78228" y="21971"/>
                  </a:moveTo>
                  <a:cubicBezTo>
                    <a:pt x="79709" y="21971"/>
                    <a:pt x="81204" y="22388"/>
                    <a:pt x="82528" y="23259"/>
                  </a:cubicBezTo>
                  <a:cubicBezTo>
                    <a:pt x="84290" y="24433"/>
                    <a:pt x="85497" y="26195"/>
                    <a:pt x="85921" y="28282"/>
                  </a:cubicBezTo>
                  <a:cubicBezTo>
                    <a:pt x="86345" y="30337"/>
                    <a:pt x="85953" y="32425"/>
                    <a:pt x="84779" y="34186"/>
                  </a:cubicBezTo>
                  <a:lnTo>
                    <a:pt x="65077" y="64197"/>
                  </a:lnTo>
                  <a:cubicBezTo>
                    <a:pt x="64131" y="65599"/>
                    <a:pt x="64522" y="67524"/>
                    <a:pt x="65925" y="68437"/>
                  </a:cubicBezTo>
                  <a:lnTo>
                    <a:pt x="90814" y="84812"/>
                  </a:lnTo>
                  <a:lnTo>
                    <a:pt x="62108" y="84812"/>
                  </a:lnTo>
                  <a:lnTo>
                    <a:pt x="43254" y="72417"/>
                  </a:lnTo>
                  <a:cubicBezTo>
                    <a:pt x="42308" y="71765"/>
                    <a:pt x="42047" y="70492"/>
                    <a:pt x="42667" y="69546"/>
                  </a:cubicBezTo>
                  <a:lnTo>
                    <a:pt x="71601" y="25542"/>
                  </a:lnTo>
                  <a:cubicBezTo>
                    <a:pt x="73132" y="23225"/>
                    <a:pt x="75660" y="21971"/>
                    <a:pt x="78228" y="21971"/>
                  </a:cubicBezTo>
                  <a:close/>
                  <a:moveTo>
                    <a:pt x="91564" y="1"/>
                  </a:moveTo>
                  <a:cubicBezTo>
                    <a:pt x="83115" y="1"/>
                    <a:pt x="76200" y="6884"/>
                    <a:pt x="76200" y="15365"/>
                  </a:cubicBezTo>
                  <a:cubicBezTo>
                    <a:pt x="76200" y="15560"/>
                    <a:pt x="76233" y="15789"/>
                    <a:pt x="76233" y="16017"/>
                  </a:cubicBezTo>
                  <a:cubicBezTo>
                    <a:pt x="72383" y="16572"/>
                    <a:pt x="68795" y="18692"/>
                    <a:pt x="66512" y="22182"/>
                  </a:cubicBezTo>
                  <a:lnTo>
                    <a:pt x="54182" y="40906"/>
                  </a:lnTo>
                  <a:lnTo>
                    <a:pt x="21431" y="40906"/>
                  </a:lnTo>
                  <a:cubicBezTo>
                    <a:pt x="13766" y="40906"/>
                    <a:pt x="7372" y="47039"/>
                    <a:pt x="7176" y="54541"/>
                  </a:cubicBezTo>
                  <a:cubicBezTo>
                    <a:pt x="7111" y="57803"/>
                    <a:pt x="8122" y="60935"/>
                    <a:pt x="10080" y="63446"/>
                  </a:cubicBezTo>
                  <a:cubicBezTo>
                    <a:pt x="4273" y="65175"/>
                    <a:pt x="0" y="70558"/>
                    <a:pt x="0" y="76918"/>
                  </a:cubicBezTo>
                  <a:cubicBezTo>
                    <a:pt x="0" y="84617"/>
                    <a:pt x="6296" y="90912"/>
                    <a:pt x="13994" y="90912"/>
                  </a:cubicBezTo>
                  <a:lnTo>
                    <a:pt x="22442" y="90912"/>
                  </a:lnTo>
                  <a:cubicBezTo>
                    <a:pt x="20877" y="93163"/>
                    <a:pt x="19996" y="95871"/>
                    <a:pt x="19996" y="98806"/>
                  </a:cubicBezTo>
                  <a:cubicBezTo>
                    <a:pt x="19996" y="106537"/>
                    <a:pt x="26259" y="112800"/>
                    <a:pt x="33990" y="112800"/>
                  </a:cubicBezTo>
                  <a:lnTo>
                    <a:pt x="74569" y="112800"/>
                  </a:lnTo>
                  <a:cubicBezTo>
                    <a:pt x="76265" y="112800"/>
                    <a:pt x="77635" y="111430"/>
                    <a:pt x="77635" y="109734"/>
                  </a:cubicBezTo>
                  <a:cubicBezTo>
                    <a:pt x="77635" y="108070"/>
                    <a:pt x="76265" y="106700"/>
                    <a:pt x="74569" y="106700"/>
                  </a:cubicBezTo>
                  <a:lnTo>
                    <a:pt x="33990" y="106700"/>
                  </a:lnTo>
                  <a:cubicBezTo>
                    <a:pt x="29651" y="106700"/>
                    <a:pt x="26096" y="103145"/>
                    <a:pt x="26096" y="98806"/>
                  </a:cubicBezTo>
                  <a:cubicBezTo>
                    <a:pt x="26096" y="94468"/>
                    <a:pt x="29651" y="90912"/>
                    <a:pt x="33990" y="90912"/>
                  </a:cubicBezTo>
                  <a:lnTo>
                    <a:pt x="102981" y="90912"/>
                  </a:lnTo>
                  <a:cubicBezTo>
                    <a:pt x="105003" y="90912"/>
                    <a:pt x="107026" y="90619"/>
                    <a:pt x="108950" y="90064"/>
                  </a:cubicBezTo>
                  <a:cubicBezTo>
                    <a:pt x="112473" y="89053"/>
                    <a:pt x="115735" y="87161"/>
                    <a:pt x="118345" y="84552"/>
                  </a:cubicBezTo>
                  <a:lnTo>
                    <a:pt x="135894" y="67002"/>
                  </a:lnTo>
                  <a:cubicBezTo>
                    <a:pt x="140102" y="62794"/>
                    <a:pt x="145909" y="60380"/>
                    <a:pt x="151845" y="60380"/>
                  </a:cubicBezTo>
                  <a:lnTo>
                    <a:pt x="168808" y="60380"/>
                  </a:lnTo>
                  <a:cubicBezTo>
                    <a:pt x="170504" y="60380"/>
                    <a:pt x="171874" y="59010"/>
                    <a:pt x="171874" y="57347"/>
                  </a:cubicBezTo>
                  <a:cubicBezTo>
                    <a:pt x="171874" y="55650"/>
                    <a:pt x="170504" y="54280"/>
                    <a:pt x="168808" y="54280"/>
                  </a:cubicBezTo>
                  <a:lnTo>
                    <a:pt x="151845" y="54280"/>
                  </a:lnTo>
                  <a:cubicBezTo>
                    <a:pt x="144180" y="54280"/>
                    <a:pt x="136971" y="57249"/>
                    <a:pt x="131556" y="62664"/>
                  </a:cubicBezTo>
                  <a:lnTo>
                    <a:pt x="114039" y="80213"/>
                  </a:lnTo>
                  <a:cubicBezTo>
                    <a:pt x="112147" y="82105"/>
                    <a:pt x="109798" y="83475"/>
                    <a:pt x="107254" y="84193"/>
                  </a:cubicBezTo>
                  <a:cubicBezTo>
                    <a:pt x="105884" y="84584"/>
                    <a:pt x="104416" y="84812"/>
                    <a:pt x="102981" y="84812"/>
                  </a:cubicBezTo>
                  <a:lnTo>
                    <a:pt x="101937" y="84812"/>
                  </a:lnTo>
                  <a:lnTo>
                    <a:pt x="77798" y="68927"/>
                  </a:lnTo>
                  <a:lnTo>
                    <a:pt x="88335" y="68927"/>
                  </a:lnTo>
                  <a:lnTo>
                    <a:pt x="88335" y="70949"/>
                  </a:lnTo>
                  <a:cubicBezTo>
                    <a:pt x="88335" y="72645"/>
                    <a:pt x="89705" y="74015"/>
                    <a:pt x="91401" y="74015"/>
                  </a:cubicBezTo>
                  <a:cubicBezTo>
                    <a:pt x="93097" y="74015"/>
                    <a:pt x="94467" y="72645"/>
                    <a:pt x="94467" y="70949"/>
                  </a:cubicBezTo>
                  <a:lnTo>
                    <a:pt x="94467" y="60087"/>
                  </a:lnTo>
                  <a:cubicBezTo>
                    <a:pt x="94467" y="58390"/>
                    <a:pt x="93097" y="57020"/>
                    <a:pt x="91401" y="57020"/>
                  </a:cubicBezTo>
                  <a:cubicBezTo>
                    <a:pt x="89705" y="57020"/>
                    <a:pt x="88335" y="58390"/>
                    <a:pt x="88335" y="60087"/>
                  </a:cubicBezTo>
                  <a:lnTo>
                    <a:pt x="88335" y="62794"/>
                  </a:lnTo>
                  <a:lnTo>
                    <a:pt x="73297" y="62794"/>
                  </a:lnTo>
                  <a:lnTo>
                    <a:pt x="83670" y="47039"/>
                  </a:lnTo>
                  <a:lnTo>
                    <a:pt x="124445" y="47039"/>
                  </a:lnTo>
                  <a:cubicBezTo>
                    <a:pt x="128685" y="47039"/>
                    <a:pt x="132828" y="45571"/>
                    <a:pt x="136090" y="42896"/>
                  </a:cubicBezTo>
                  <a:cubicBezTo>
                    <a:pt x="137395" y="41819"/>
                    <a:pt x="137623" y="39895"/>
                    <a:pt x="136547" y="38590"/>
                  </a:cubicBezTo>
                  <a:cubicBezTo>
                    <a:pt x="135934" y="37847"/>
                    <a:pt x="135047" y="37464"/>
                    <a:pt x="134155" y="37464"/>
                  </a:cubicBezTo>
                  <a:cubicBezTo>
                    <a:pt x="133480" y="37464"/>
                    <a:pt x="132803" y="37684"/>
                    <a:pt x="132241" y="38133"/>
                  </a:cubicBezTo>
                  <a:cubicBezTo>
                    <a:pt x="130023" y="39960"/>
                    <a:pt x="127315" y="40906"/>
                    <a:pt x="124445" y="40906"/>
                  </a:cubicBezTo>
                  <a:lnTo>
                    <a:pt x="116257" y="40906"/>
                  </a:lnTo>
                  <a:cubicBezTo>
                    <a:pt x="117073" y="39340"/>
                    <a:pt x="117529" y="37579"/>
                    <a:pt x="117529" y="35687"/>
                  </a:cubicBezTo>
                  <a:cubicBezTo>
                    <a:pt x="117529" y="29554"/>
                    <a:pt x="112571" y="24596"/>
                    <a:pt x="106439" y="24596"/>
                  </a:cubicBezTo>
                  <a:lnTo>
                    <a:pt x="91173" y="24596"/>
                  </a:lnTo>
                  <a:cubicBezTo>
                    <a:pt x="90129" y="21987"/>
                    <a:pt x="88302" y="19736"/>
                    <a:pt x="85888" y="18170"/>
                  </a:cubicBezTo>
                  <a:cubicBezTo>
                    <a:pt x="84779" y="17420"/>
                    <a:pt x="83605" y="16898"/>
                    <a:pt x="82398" y="16506"/>
                  </a:cubicBezTo>
                  <a:cubicBezTo>
                    <a:pt x="82365" y="16115"/>
                    <a:pt x="82333" y="15756"/>
                    <a:pt x="82333" y="15365"/>
                  </a:cubicBezTo>
                  <a:cubicBezTo>
                    <a:pt x="82333" y="10243"/>
                    <a:pt x="86475" y="6101"/>
                    <a:pt x="91564" y="6101"/>
                  </a:cubicBezTo>
                  <a:lnTo>
                    <a:pt x="112082" y="6101"/>
                  </a:lnTo>
                  <a:cubicBezTo>
                    <a:pt x="113778" y="6101"/>
                    <a:pt x="115148" y="4731"/>
                    <a:pt x="115148" y="3067"/>
                  </a:cubicBezTo>
                  <a:cubicBezTo>
                    <a:pt x="115148" y="1371"/>
                    <a:pt x="113778" y="1"/>
                    <a:pt x="1120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 name="Google Shape;377;p37"/>
          <p:cNvGrpSpPr/>
          <p:nvPr/>
        </p:nvGrpSpPr>
        <p:grpSpPr>
          <a:xfrm>
            <a:off x="2061756" y="2268855"/>
            <a:ext cx="577787" cy="515394"/>
            <a:chOff x="1175900" y="513850"/>
            <a:chExt cx="5243075" cy="4676900"/>
          </a:xfrm>
        </p:grpSpPr>
        <p:sp>
          <p:nvSpPr>
            <p:cNvPr id="378" name="Google Shape;378;p37"/>
            <p:cNvSpPr/>
            <p:nvPr/>
          </p:nvSpPr>
          <p:spPr>
            <a:xfrm>
              <a:off x="5106500" y="3530250"/>
              <a:ext cx="847425" cy="1167875"/>
            </a:xfrm>
            <a:custGeom>
              <a:rect b="b" l="l" r="r" t="t"/>
              <a:pathLst>
                <a:path extrusionOk="0" h="46715" w="33897">
                  <a:moveTo>
                    <a:pt x="29779" y="1"/>
                  </a:moveTo>
                  <a:cubicBezTo>
                    <a:pt x="27524" y="1"/>
                    <a:pt x="25686" y="1839"/>
                    <a:pt x="25686" y="4118"/>
                  </a:cubicBezTo>
                  <a:cubicBezTo>
                    <a:pt x="25686" y="17524"/>
                    <a:pt x="15294" y="33431"/>
                    <a:pt x="3015" y="38823"/>
                  </a:cubicBezTo>
                  <a:cubicBezTo>
                    <a:pt x="932" y="39754"/>
                    <a:pt x="1" y="42180"/>
                    <a:pt x="907" y="44239"/>
                  </a:cubicBezTo>
                  <a:cubicBezTo>
                    <a:pt x="1594" y="45783"/>
                    <a:pt x="3089" y="46714"/>
                    <a:pt x="4682" y="46714"/>
                  </a:cubicBezTo>
                  <a:cubicBezTo>
                    <a:pt x="5221" y="46714"/>
                    <a:pt x="5785" y="46592"/>
                    <a:pt x="6324" y="46371"/>
                  </a:cubicBezTo>
                  <a:cubicBezTo>
                    <a:pt x="13750" y="43087"/>
                    <a:pt x="20710" y="36935"/>
                    <a:pt x="25882" y="28995"/>
                  </a:cubicBezTo>
                  <a:cubicBezTo>
                    <a:pt x="31053" y="21078"/>
                    <a:pt x="33896" y="12231"/>
                    <a:pt x="33896" y="4118"/>
                  </a:cubicBezTo>
                  <a:cubicBezTo>
                    <a:pt x="33896" y="1839"/>
                    <a:pt x="32058" y="1"/>
                    <a:pt x="297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7"/>
            <p:cNvSpPr/>
            <p:nvPr/>
          </p:nvSpPr>
          <p:spPr>
            <a:xfrm>
              <a:off x="5252950" y="3486150"/>
              <a:ext cx="1166025" cy="1655575"/>
            </a:xfrm>
            <a:custGeom>
              <a:rect b="b" l="l" r="r" t="t"/>
              <a:pathLst>
                <a:path extrusionOk="0" h="66223" w="46641">
                  <a:moveTo>
                    <a:pt x="42523" y="0"/>
                  </a:moveTo>
                  <a:cubicBezTo>
                    <a:pt x="40268" y="0"/>
                    <a:pt x="38430" y="1863"/>
                    <a:pt x="38430" y="4117"/>
                  </a:cubicBezTo>
                  <a:cubicBezTo>
                    <a:pt x="38430" y="25440"/>
                    <a:pt x="22548" y="49777"/>
                    <a:pt x="3015" y="58331"/>
                  </a:cubicBezTo>
                  <a:cubicBezTo>
                    <a:pt x="931" y="59262"/>
                    <a:pt x="0" y="61689"/>
                    <a:pt x="907" y="63772"/>
                  </a:cubicBezTo>
                  <a:cubicBezTo>
                    <a:pt x="1593" y="65291"/>
                    <a:pt x="3088" y="66223"/>
                    <a:pt x="4681" y="66223"/>
                  </a:cubicBezTo>
                  <a:cubicBezTo>
                    <a:pt x="5221" y="66223"/>
                    <a:pt x="5784" y="66100"/>
                    <a:pt x="6323" y="65880"/>
                  </a:cubicBezTo>
                  <a:cubicBezTo>
                    <a:pt x="17156" y="61125"/>
                    <a:pt x="27303" y="52106"/>
                    <a:pt x="34876" y="40488"/>
                  </a:cubicBezTo>
                  <a:cubicBezTo>
                    <a:pt x="42474" y="28871"/>
                    <a:pt x="46640" y="15955"/>
                    <a:pt x="46640" y="4117"/>
                  </a:cubicBezTo>
                  <a:cubicBezTo>
                    <a:pt x="46640" y="1863"/>
                    <a:pt x="44802" y="0"/>
                    <a:pt x="425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7"/>
            <p:cNvSpPr/>
            <p:nvPr/>
          </p:nvSpPr>
          <p:spPr>
            <a:xfrm>
              <a:off x="1175900" y="3953625"/>
              <a:ext cx="533700" cy="1237125"/>
            </a:xfrm>
            <a:custGeom>
              <a:rect b="b" l="l" r="r" t="t"/>
              <a:pathLst>
                <a:path extrusionOk="0" h="49485" w="21348">
                  <a:moveTo>
                    <a:pt x="13674" y="1"/>
                  </a:moveTo>
                  <a:cubicBezTo>
                    <a:pt x="12209" y="1"/>
                    <a:pt x="10795" y="793"/>
                    <a:pt x="10049" y="2182"/>
                  </a:cubicBezTo>
                  <a:lnTo>
                    <a:pt x="1079" y="18799"/>
                  </a:lnTo>
                  <a:cubicBezTo>
                    <a:pt x="1" y="20785"/>
                    <a:pt x="736" y="23260"/>
                    <a:pt x="2721" y="24363"/>
                  </a:cubicBezTo>
                  <a:lnTo>
                    <a:pt x="11348" y="29069"/>
                  </a:lnTo>
                  <a:lnTo>
                    <a:pt x="2721" y="43235"/>
                  </a:lnTo>
                  <a:cubicBezTo>
                    <a:pt x="1545" y="45195"/>
                    <a:pt x="2158" y="47720"/>
                    <a:pt x="4118" y="48896"/>
                  </a:cubicBezTo>
                  <a:cubicBezTo>
                    <a:pt x="4780" y="49288"/>
                    <a:pt x="5515" y="49484"/>
                    <a:pt x="6251" y="49484"/>
                  </a:cubicBezTo>
                  <a:cubicBezTo>
                    <a:pt x="7623" y="49484"/>
                    <a:pt x="8996" y="48798"/>
                    <a:pt x="9755" y="47524"/>
                  </a:cubicBezTo>
                  <a:lnTo>
                    <a:pt x="20613" y="29657"/>
                  </a:lnTo>
                  <a:cubicBezTo>
                    <a:pt x="21176" y="28701"/>
                    <a:pt x="21348" y="27549"/>
                    <a:pt x="21054" y="26471"/>
                  </a:cubicBezTo>
                  <a:cubicBezTo>
                    <a:pt x="20784" y="25368"/>
                    <a:pt x="20049" y="24461"/>
                    <a:pt x="19069" y="23922"/>
                  </a:cubicBezTo>
                  <a:lnTo>
                    <a:pt x="10270" y="19094"/>
                  </a:lnTo>
                  <a:lnTo>
                    <a:pt x="17279" y="6079"/>
                  </a:lnTo>
                  <a:cubicBezTo>
                    <a:pt x="18358" y="4070"/>
                    <a:pt x="17623" y="1570"/>
                    <a:pt x="15613" y="491"/>
                  </a:cubicBezTo>
                  <a:cubicBezTo>
                    <a:pt x="14993" y="159"/>
                    <a:pt x="14328" y="1"/>
                    <a:pt x="136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7"/>
            <p:cNvSpPr/>
            <p:nvPr/>
          </p:nvSpPr>
          <p:spPr>
            <a:xfrm>
              <a:off x="2262875" y="957450"/>
              <a:ext cx="848025" cy="1167875"/>
            </a:xfrm>
            <a:custGeom>
              <a:rect b="b" l="l" r="r" t="t"/>
              <a:pathLst>
                <a:path extrusionOk="0" h="46715" w="33921">
                  <a:moveTo>
                    <a:pt x="29236" y="1"/>
                  </a:moveTo>
                  <a:cubicBezTo>
                    <a:pt x="28688" y="1"/>
                    <a:pt x="28131" y="111"/>
                    <a:pt x="27597" y="343"/>
                  </a:cubicBezTo>
                  <a:cubicBezTo>
                    <a:pt x="20171" y="3603"/>
                    <a:pt x="13211" y="9779"/>
                    <a:pt x="8039" y="17696"/>
                  </a:cubicBezTo>
                  <a:cubicBezTo>
                    <a:pt x="2868" y="25636"/>
                    <a:pt x="0" y="34484"/>
                    <a:pt x="0" y="42597"/>
                  </a:cubicBezTo>
                  <a:cubicBezTo>
                    <a:pt x="0" y="44876"/>
                    <a:pt x="1863" y="46714"/>
                    <a:pt x="4118" y="46714"/>
                  </a:cubicBezTo>
                  <a:cubicBezTo>
                    <a:pt x="6397" y="46714"/>
                    <a:pt x="8235" y="44876"/>
                    <a:pt x="8235" y="42597"/>
                  </a:cubicBezTo>
                  <a:cubicBezTo>
                    <a:pt x="8235" y="29166"/>
                    <a:pt x="18603" y="13284"/>
                    <a:pt x="30906" y="7892"/>
                  </a:cubicBezTo>
                  <a:cubicBezTo>
                    <a:pt x="32965" y="6985"/>
                    <a:pt x="33920" y="4559"/>
                    <a:pt x="33014" y="2476"/>
                  </a:cubicBezTo>
                  <a:cubicBezTo>
                    <a:pt x="32339" y="927"/>
                    <a:pt x="30825" y="1"/>
                    <a:pt x="29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7"/>
            <p:cNvSpPr/>
            <p:nvPr/>
          </p:nvSpPr>
          <p:spPr>
            <a:xfrm>
              <a:off x="1798425" y="513850"/>
              <a:ext cx="1166025" cy="1655575"/>
            </a:xfrm>
            <a:custGeom>
              <a:rect b="b" l="l" r="r" t="t"/>
              <a:pathLst>
                <a:path extrusionOk="0" h="66223" w="46641">
                  <a:moveTo>
                    <a:pt x="41959" y="0"/>
                  </a:moveTo>
                  <a:cubicBezTo>
                    <a:pt x="41411" y="0"/>
                    <a:pt x="40853" y="110"/>
                    <a:pt x="40318" y="343"/>
                  </a:cubicBezTo>
                  <a:cubicBezTo>
                    <a:pt x="29485" y="5098"/>
                    <a:pt x="19338" y="14117"/>
                    <a:pt x="11740" y="25734"/>
                  </a:cubicBezTo>
                  <a:cubicBezTo>
                    <a:pt x="4167" y="37351"/>
                    <a:pt x="1" y="50267"/>
                    <a:pt x="1" y="62105"/>
                  </a:cubicBezTo>
                  <a:cubicBezTo>
                    <a:pt x="1" y="64360"/>
                    <a:pt x="1839" y="66223"/>
                    <a:pt x="4118" y="66223"/>
                  </a:cubicBezTo>
                  <a:cubicBezTo>
                    <a:pt x="6373" y="66223"/>
                    <a:pt x="8236" y="64360"/>
                    <a:pt x="8236" y="62105"/>
                  </a:cubicBezTo>
                  <a:cubicBezTo>
                    <a:pt x="8236" y="40758"/>
                    <a:pt x="24093" y="16445"/>
                    <a:pt x="43626" y="7892"/>
                  </a:cubicBezTo>
                  <a:cubicBezTo>
                    <a:pt x="45685" y="6960"/>
                    <a:pt x="46641" y="4534"/>
                    <a:pt x="45734" y="2451"/>
                  </a:cubicBezTo>
                  <a:cubicBezTo>
                    <a:pt x="45060" y="921"/>
                    <a:pt x="43547" y="0"/>
                    <a:pt x="41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7"/>
            <p:cNvSpPr/>
            <p:nvPr/>
          </p:nvSpPr>
          <p:spPr>
            <a:xfrm>
              <a:off x="1895850" y="1303900"/>
              <a:ext cx="3479050" cy="3593975"/>
            </a:xfrm>
            <a:custGeom>
              <a:rect b="b" l="l" r="r" t="t"/>
              <a:pathLst>
                <a:path extrusionOk="0" h="143759" w="139162">
                  <a:moveTo>
                    <a:pt x="117358" y="72519"/>
                  </a:moveTo>
                  <a:cubicBezTo>
                    <a:pt x="121455" y="72519"/>
                    <a:pt x="125152" y="73663"/>
                    <a:pt x="127642" y="75795"/>
                  </a:cubicBezTo>
                  <a:cubicBezTo>
                    <a:pt x="129775" y="77609"/>
                    <a:pt x="130902" y="79986"/>
                    <a:pt x="130902" y="82707"/>
                  </a:cubicBezTo>
                  <a:cubicBezTo>
                    <a:pt x="130902" y="90329"/>
                    <a:pt x="122373" y="98147"/>
                    <a:pt x="112275" y="99789"/>
                  </a:cubicBezTo>
                  <a:cubicBezTo>
                    <a:pt x="111001" y="99998"/>
                    <a:pt x="109740" y="100100"/>
                    <a:pt x="108516" y="100100"/>
                  </a:cubicBezTo>
                  <a:cubicBezTo>
                    <a:pt x="104419" y="100100"/>
                    <a:pt x="100722" y="98956"/>
                    <a:pt x="98232" y="96824"/>
                  </a:cubicBezTo>
                  <a:cubicBezTo>
                    <a:pt x="96099" y="95035"/>
                    <a:pt x="94972" y="92633"/>
                    <a:pt x="94972" y="89912"/>
                  </a:cubicBezTo>
                  <a:cubicBezTo>
                    <a:pt x="94972" y="82290"/>
                    <a:pt x="103501" y="74472"/>
                    <a:pt x="113599" y="72830"/>
                  </a:cubicBezTo>
                  <a:cubicBezTo>
                    <a:pt x="114873" y="72621"/>
                    <a:pt x="116134" y="72519"/>
                    <a:pt x="117358" y="72519"/>
                  </a:cubicBezTo>
                  <a:close/>
                  <a:moveTo>
                    <a:pt x="31415" y="107634"/>
                  </a:moveTo>
                  <a:cubicBezTo>
                    <a:pt x="35239" y="107634"/>
                    <a:pt x="38646" y="108657"/>
                    <a:pt x="40979" y="110598"/>
                  </a:cubicBezTo>
                  <a:cubicBezTo>
                    <a:pt x="43038" y="112289"/>
                    <a:pt x="44141" y="114617"/>
                    <a:pt x="44141" y="117289"/>
                  </a:cubicBezTo>
                  <a:cubicBezTo>
                    <a:pt x="44141" y="124960"/>
                    <a:pt x="35563" y="133121"/>
                    <a:pt x="25392" y="135082"/>
                  </a:cubicBezTo>
                  <a:cubicBezTo>
                    <a:pt x="23875" y="135377"/>
                    <a:pt x="22381" y="135522"/>
                    <a:pt x="20944" y="135522"/>
                  </a:cubicBezTo>
                  <a:cubicBezTo>
                    <a:pt x="17133" y="135522"/>
                    <a:pt x="13729" y="134504"/>
                    <a:pt x="11397" y="132582"/>
                  </a:cubicBezTo>
                  <a:cubicBezTo>
                    <a:pt x="9314" y="130867"/>
                    <a:pt x="8236" y="128538"/>
                    <a:pt x="8236" y="125867"/>
                  </a:cubicBezTo>
                  <a:cubicBezTo>
                    <a:pt x="8236" y="118196"/>
                    <a:pt x="16814" y="110059"/>
                    <a:pt x="26960" y="108073"/>
                  </a:cubicBezTo>
                  <a:cubicBezTo>
                    <a:pt x="28481" y="107779"/>
                    <a:pt x="29977" y="107634"/>
                    <a:pt x="31415" y="107634"/>
                  </a:cubicBezTo>
                  <a:close/>
                  <a:moveTo>
                    <a:pt x="129458" y="0"/>
                  </a:moveTo>
                  <a:cubicBezTo>
                    <a:pt x="128801" y="0"/>
                    <a:pt x="128136" y="61"/>
                    <a:pt x="127471" y="186"/>
                  </a:cubicBezTo>
                  <a:lnTo>
                    <a:pt x="54337" y="13788"/>
                  </a:lnTo>
                  <a:cubicBezTo>
                    <a:pt x="48626" y="14867"/>
                    <a:pt x="44141" y="20209"/>
                    <a:pt x="44141" y="25945"/>
                  </a:cubicBezTo>
                  <a:lnTo>
                    <a:pt x="44141" y="102755"/>
                  </a:lnTo>
                  <a:cubicBezTo>
                    <a:pt x="40578" y="100548"/>
                    <a:pt x="36177" y="99400"/>
                    <a:pt x="31410" y="99400"/>
                  </a:cubicBezTo>
                  <a:cubicBezTo>
                    <a:pt x="29455" y="99400"/>
                    <a:pt x="27438" y="99593"/>
                    <a:pt x="25392" y="99986"/>
                  </a:cubicBezTo>
                  <a:cubicBezTo>
                    <a:pt x="11152" y="102755"/>
                    <a:pt x="1" y="114127"/>
                    <a:pt x="1" y="125867"/>
                  </a:cubicBezTo>
                  <a:cubicBezTo>
                    <a:pt x="1" y="131014"/>
                    <a:pt x="2182" y="135646"/>
                    <a:pt x="6152" y="138930"/>
                  </a:cubicBezTo>
                  <a:cubicBezTo>
                    <a:pt x="10000" y="142092"/>
                    <a:pt x="15196" y="143758"/>
                    <a:pt x="20907" y="143758"/>
                  </a:cubicBezTo>
                  <a:cubicBezTo>
                    <a:pt x="22892" y="143758"/>
                    <a:pt x="24902" y="143562"/>
                    <a:pt x="26960" y="143170"/>
                  </a:cubicBezTo>
                  <a:cubicBezTo>
                    <a:pt x="41200" y="140401"/>
                    <a:pt x="52376" y="129028"/>
                    <a:pt x="52376" y="117289"/>
                  </a:cubicBezTo>
                  <a:lnTo>
                    <a:pt x="52376" y="52022"/>
                  </a:lnTo>
                  <a:cubicBezTo>
                    <a:pt x="52866" y="52095"/>
                    <a:pt x="53356" y="52144"/>
                    <a:pt x="53871" y="52144"/>
                  </a:cubicBezTo>
                  <a:cubicBezTo>
                    <a:pt x="54533" y="52144"/>
                    <a:pt x="55194" y="52095"/>
                    <a:pt x="55856" y="51973"/>
                  </a:cubicBezTo>
                  <a:lnTo>
                    <a:pt x="73453" y="48689"/>
                  </a:lnTo>
                  <a:cubicBezTo>
                    <a:pt x="75684" y="48272"/>
                    <a:pt x="77154" y="46115"/>
                    <a:pt x="76738" y="43885"/>
                  </a:cubicBezTo>
                  <a:cubicBezTo>
                    <a:pt x="76369" y="41910"/>
                    <a:pt x="74654" y="40530"/>
                    <a:pt x="72700" y="40530"/>
                  </a:cubicBezTo>
                  <a:cubicBezTo>
                    <a:pt x="72448" y="40530"/>
                    <a:pt x="72192" y="40553"/>
                    <a:pt x="71934" y="40601"/>
                  </a:cubicBezTo>
                  <a:lnTo>
                    <a:pt x="54337" y="43885"/>
                  </a:lnTo>
                  <a:cubicBezTo>
                    <a:pt x="54181" y="43910"/>
                    <a:pt x="54030" y="43922"/>
                    <a:pt x="53886" y="43922"/>
                  </a:cubicBezTo>
                  <a:cubicBezTo>
                    <a:pt x="53463" y="43922"/>
                    <a:pt x="53097" y="43816"/>
                    <a:pt x="52842" y="43615"/>
                  </a:cubicBezTo>
                  <a:cubicBezTo>
                    <a:pt x="52449" y="43272"/>
                    <a:pt x="52376" y="42758"/>
                    <a:pt x="52376" y="42365"/>
                  </a:cubicBezTo>
                  <a:lnTo>
                    <a:pt x="52376" y="25945"/>
                  </a:lnTo>
                  <a:cubicBezTo>
                    <a:pt x="52376" y="24155"/>
                    <a:pt x="54018" y="22219"/>
                    <a:pt x="55856" y="21876"/>
                  </a:cubicBezTo>
                  <a:lnTo>
                    <a:pt x="128966" y="8274"/>
                  </a:lnTo>
                  <a:cubicBezTo>
                    <a:pt x="129139" y="8239"/>
                    <a:pt x="129306" y="8222"/>
                    <a:pt x="129464" y="8222"/>
                  </a:cubicBezTo>
                  <a:cubicBezTo>
                    <a:pt x="129867" y="8222"/>
                    <a:pt x="130215" y="8332"/>
                    <a:pt x="130461" y="8543"/>
                  </a:cubicBezTo>
                  <a:cubicBezTo>
                    <a:pt x="130853" y="8862"/>
                    <a:pt x="130951" y="9401"/>
                    <a:pt x="130951" y="9793"/>
                  </a:cubicBezTo>
                  <a:lnTo>
                    <a:pt x="130951" y="26190"/>
                  </a:lnTo>
                  <a:cubicBezTo>
                    <a:pt x="130951" y="27979"/>
                    <a:pt x="129284" y="29915"/>
                    <a:pt x="127471" y="30258"/>
                  </a:cubicBezTo>
                  <a:lnTo>
                    <a:pt x="109751" y="33567"/>
                  </a:lnTo>
                  <a:cubicBezTo>
                    <a:pt x="107496" y="33983"/>
                    <a:pt x="106026" y="36140"/>
                    <a:pt x="106442" y="38370"/>
                  </a:cubicBezTo>
                  <a:cubicBezTo>
                    <a:pt x="106811" y="40346"/>
                    <a:pt x="108545" y="41725"/>
                    <a:pt x="110487" y="41725"/>
                  </a:cubicBezTo>
                  <a:cubicBezTo>
                    <a:pt x="110737" y="41725"/>
                    <a:pt x="110991" y="41702"/>
                    <a:pt x="111246" y="41655"/>
                  </a:cubicBezTo>
                  <a:lnTo>
                    <a:pt x="128966" y="38346"/>
                  </a:lnTo>
                  <a:cubicBezTo>
                    <a:pt x="129652" y="38223"/>
                    <a:pt x="130289" y="38052"/>
                    <a:pt x="130926" y="37807"/>
                  </a:cubicBezTo>
                  <a:lnTo>
                    <a:pt x="130926" y="37807"/>
                  </a:lnTo>
                  <a:lnTo>
                    <a:pt x="130902" y="68002"/>
                  </a:lnTo>
                  <a:cubicBezTo>
                    <a:pt x="127132" y="65562"/>
                    <a:pt x="122442" y="64279"/>
                    <a:pt x="117357" y="64279"/>
                  </a:cubicBezTo>
                  <a:cubicBezTo>
                    <a:pt x="115699" y="64279"/>
                    <a:pt x="113999" y="64416"/>
                    <a:pt x="112275" y="64693"/>
                  </a:cubicBezTo>
                  <a:cubicBezTo>
                    <a:pt x="97962" y="67046"/>
                    <a:pt x="86737" y="78124"/>
                    <a:pt x="86737" y="89912"/>
                  </a:cubicBezTo>
                  <a:cubicBezTo>
                    <a:pt x="86737" y="95035"/>
                    <a:pt x="88918" y="99740"/>
                    <a:pt x="92889" y="103098"/>
                  </a:cubicBezTo>
                  <a:cubicBezTo>
                    <a:pt x="96908" y="106529"/>
                    <a:pt x="102423" y="108343"/>
                    <a:pt x="108452" y="108343"/>
                  </a:cubicBezTo>
                  <a:cubicBezTo>
                    <a:pt x="110143" y="108343"/>
                    <a:pt x="111859" y="108196"/>
                    <a:pt x="113599" y="107926"/>
                  </a:cubicBezTo>
                  <a:cubicBezTo>
                    <a:pt x="127912" y="105598"/>
                    <a:pt x="139112" y="94520"/>
                    <a:pt x="139112" y="82731"/>
                  </a:cubicBezTo>
                  <a:lnTo>
                    <a:pt x="139112" y="82707"/>
                  </a:lnTo>
                  <a:lnTo>
                    <a:pt x="139161" y="26214"/>
                  </a:lnTo>
                  <a:lnTo>
                    <a:pt x="139161" y="26190"/>
                  </a:lnTo>
                  <a:lnTo>
                    <a:pt x="139161" y="9793"/>
                  </a:lnTo>
                  <a:cubicBezTo>
                    <a:pt x="139161" y="6803"/>
                    <a:pt x="137911" y="4034"/>
                    <a:pt x="135706" y="2196"/>
                  </a:cubicBezTo>
                  <a:cubicBezTo>
                    <a:pt x="133987" y="763"/>
                    <a:pt x="131776" y="0"/>
                    <a:pt x="1294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7"/>
            <p:cNvSpPr/>
            <p:nvPr/>
          </p:nvSpPr>
          <p:spPr>
            <a:xfrm>
              <a:off x="4077750" y="2228425"/>
              <a:ext cx="221200" cy="206300"/>
            </a:xfrm>
            <a:custGeom>
              <a:rect b="b" l="l" r="r" t="t"/>
              <a:pathLst>
                <a:path extrusionOk="0" h="8252" w="8848">
                  <a:moveTo>
                    <a:pt x="4455" y="0"/>
                  </a:moveTo>
                  <a:cubicBezTo>
                    <a:pt x="4263" y="0"/>
                    <a:pt x="4068" y="14"/>
                    <a:pt x="3873" y="42"/>
                  </a:cubicBezTo>
                  <a:lnTo>
                    <a:pt x="3799" y="66"/>
                  </a:lnTo>
                  <a:cubicBezTo>
                    <a:pt x="1544" y="385"/>
                    <a:pt x="0" y="2468"/>
                    <a:pt x="319" y="4698"/>
                  </a:cubicBezTo>
                  <a:cubicBezTo>
                    <a:pt x="613" y="6757"/>
                    <a:pt x="2353" y="8252"/>
                    <a:pt x="4387" y="8252"/>
                  </a:cubicBezTo>
                  <a:cubicBezTo>
                    <a:pt x="4559" y="8252"/>
                    <a:pt x="4780" y="8227"/>
                    <a:pt x="4976" y="8203"/>
                  </a:cubicBezTo>
                  <a:lnTo>
                    <a:pt x="5049" y="8178"/>
                  </a:lnTo>
                  <a:cubicBezTo>
                    <a:pt x="7304" y="7860"/>
                    <a:pt x="8848" y="5777"/>
                    <a:pt x="8529" y="3546"/>
                  </a:cubicBezTo>
                  <a:cubicBezTo>
                    <a:pt x="8238" y="1487"/>
                    <a:pt x="6476" y="0"/>
                    <a:pt x="44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7"/>
            <p:cNvSpPr/>
            <p:nvPr/>
          </p:nvSpPr>
          <p:spPr>
            <a:xfrm>
              <a:off x="5584425" y="568825"/>
              <a:ext cx="533700" cy="1237250"/>
            </a:xfrm>
            <a:custGeom>
              <a:rect b="b" l="l" r="r" t="t"/>
              <a:pathLst>
                <a:path extrusionOk="0" h="49490" w="21348">
                  <a:moveTo>
                    <a:pt x="13640" y="1"/>
                  </a:moveTo>
                  <a:cubicBezTo>
                    <a:pt x="12182" y="1"/>
                    <a:pt x="10767" y="780"/>
                    <a:pt x="10024" y="2164"/>
                  </a:cubicBezTo>
                  <a:lnTo>
                    <a:pt x="1079" y="18805"/>
                  </a:lnTo>
                  <a:cubicBezTo>
                    <a:pt x="0" y="20790"/>
                    <a:pt x="736" y="23290"/>
                    <a:pt x="2721" y="24368"/>
                  </a:cubicBezTo>
                  <a:lnTo>
                    <a:pt x="11323" y="29074"/>
                  </a:lnTo>
                  <a:lnTo>
                    <a:pt x="2721" y="43240"/>
                  </a:lnTo>
                  <a:cubicBezTo>
                    <a:pt x="1544" y="45201"/>
                    <a:pt x="2157" y="47725"/>
                    <a:pt x="4093" y="48902"/>
                  </a:cubicBezTo>
                  <a:cubicBezTo>
                    <a:pt x="4755" y="49294"/>
                    <a:pt x="5490" y="49490"/>
                    <a:pt x="6226" y="49490"/>
                  </a:cubicBezTo>
                  <a:cubicBezTo>
                    <a:pt x="7623" y="49490"/>
                    <a:pt x="8971" y="48804"/>
                    <a:pt x="9755" y="47529"/>
                  </a:cubicBezTo>
                  <a:lnTo>
                    <a:pt x="20588" y="29662"/>
                  </a:lnTo>
                  <a:cubicBezTo>
                    <a:pt x="21176" y="28682"/>
                    <a:pt x="21348" y="27530"/>
                    <a:pt x="21053" y="26452"/>
                  </a:cubicBezTo>
                  <a:cubicBezTo>
                    <a:pt x="20759" y="25373"/>
                    <a:pt x="20024" y="24442"/>
                    <a:pt x="19044" y="23903"/>
                  </a:cubicBezTo>
                  <a:lnTo>
                    <a:pt x="10245" y="19099"/>
                  </a:lnTo>
                  <a:lnTo>
                    <a:pt x="17279" y="6060"/>
                  </a:lnTo>
                  <a:cubicBezTo>
                    <a:pt x="18357" y="4075"/>
                    <a:pt x="17598" y="1575"/>
                    <a:pt x="15588" y="497"/>
                  </a:cubicBezTo>
                  <a:cubicBezTo>
                    <a:pt x="14969" y="161"/>
                    <a:pt x="14300" y="1"/>
                    <a:pt x="136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6" name="Google Shape;386;p37"/>
          <p:cNvSpPr txBox="1"/>
          <p:nvPr>
            <p:ph idx="2" type="ctrTitle"/>
          </p:nvPr>
        </p:nvSpPr>
        <p:spPr>
          <a:xfrm>
            <a:off x="1565550" y="3314863"/>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BASIC</a:t>
            </a:r>
            <a:endParaRPr/>
          </a:p>
        </p:txBody>
      </p:sp>
      <p:sp>
        <p:nvSpPr>
          <p:cNvPr id="387" name="Google Shape;387;p37"/>
          <p:cNvSpPr txBox="1"/>
          <p:nvPr>
            <p:ph idx="1" type="subTitle"/>
          </p:nvPr>
        </p:nvSpPr>
        <p:spPr>
          <a:xfrm>
            <a:off x="1440450" y="3776325"/>
            <a:ext cx="1820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 the biggest planet in our Solar System</a:t>
            </a:r>
            <a:endParaRPr/>
          </a:p>
        </p:txBody>
      </p:sp>
      <p:sp>
        <p:nvSpPr>
          <p:cNvPr id="388" name="Google Shape;388;p37"/>
          <p:cNvSpPr txBox="1"/>
          <p:nvPr>
            <p:ph idx="3" type="ctrTitle"/>
          </p:nvPr>
        </p:nvSpPr>
        <p:spPr>
          <a:xfrm>
            <a:off x="3755875" y="3314863"/>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a:t>
            </a:r>
            <a:endParaRPr/>
          </a:p>
        </p:txBody>
      </p:sp>
      <p:sp>
        <p:nvSpPr>
          <p:cNvPr id="389" name="Google Shape;389;p37"/>
          <p:cNvSpPr txBox="1"/>
          <p:nvPr>
            <p:ph idx="4" type="subTitle"/>
          </p:nvPr>
        </p:nvSpPr>
        <p:spPr>
          <a:xfrm>
            <a:off x="3755875" y="3776313"/>
            <a:ext cx="15702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Saturn is composed of hydrogen and helium</a:t>
            </a:r>
            <a:endParaRPr/>
          </a:p>
        </p:txBody>
      </p:sp>
      <p:sp>
        <p:nvSpPr>
          <p:cNvPr id="390" name="Google Shape;390;p37"/>
          <p:cNvSpPr txBox="1"/>
          <p:nvPr>
            <p:ph idx="5" type="ctrTitle"/>
          </p:nvPr>
        </p:nvSpPr>
        <p:spPr>
          <a:xfrm>
            <a:off x="5946195" y="3314863"/>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PREMIUM</a:t>
            </a:r>
            <a:endParaRPr/>
          </a:p>
        </p:txBody>
      </p:sp>
      <p:sp>
        <p:nvSpPr>
          <p:cNvPr id="391" name="Google Shape;391;p37"/>
          <p:cNvSpPr txBox="1"/>
          <p:nvPr>
            <p:ph idx="6" type="subTitle"/>
          </p:nvPr>
        </p:nvSpPr>
        <p:spPr>
          <a:xfrm>
            <a:off x="5946195" y="3776313"/>
            <a:ext cx="15702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Neptune is the farthest planet from the Sun</a:t>
            </a:r>
            <a:endParaRPr/>
          </a:p>
        </p:txBody>
      </p:sp>
      <p:sp>
        <p:nvSpPr>
          <p:cNvPr id="392" name="Google Shape;392;p37"/>
          <p:cNvSpPr txBox="1"/>
          <p:nvPr>
            <p:ph idx="2" type="ctrTitle"/>
          </p:nvPr>
        </p:nvSpPr>
        <p:spPr>
          <a:xfrm>
            <a:off x="1565550" y="944713"/>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FREE</a:t>
            </a:r>
            <a:endParaRPr/>
          </a:p>
        </p:txBody>
      </p:sp>
      <p:sp>
        <p:nvSpPr>
          <p:cNvPr id="393" name="Google Shape;393;p37"/>
          <p:cNvSpPr txBox="1"/>
          <p:nvPr>
            <p:ph idx="3" type="ctrTitle"/>
          </p:nvPr>
        </p:nvSpPr>
        <p:spPr>
          <a:xfrm>
            <a:off x="3755875" y="944713"/>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$5.95</a:t>
            </a:r>
            <a:endParaRPr/>
          </a:p>
        </p:txBody>
      </p:sp>
      <p:sp>
        <p:nvSpPr>
          <p:cNvPr id="394" name="Google Shape;394;p37"/>
          <p:cNvSpPr txBox="1"/>
          <p:nvPr>
            <p:ph idx="5" type="ctrTitle"/>
          </p:nvPr>
        </p:nvSpPr>
        <p:spPr>
          <a:xfrm>
            <a:off x="5946195" y="944713"/>
            <a:ext cx="15702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$9.95</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98" name="Shape 398"/>
        <p:cNvGrpSpPr/>
        <p:nvPr/>
      </p:nvGrpSpPr>
      <p:grpSpPr>
        <a:xfrm>
          <a:off x="0" y="0"/>
          <a:ext cx="0" cy="0"/>
          <a:chOff x="0" y="0"/>
          <a:chExt cx="0" cy="0"/>
        </a:xfrm>
      </p:grpSpPr>
      <p:pic>
        <p:nvPicPr>
          <p:cNvPr id="399" name="Google Shape;399;p38"/>
          <p:cNvPicPr preferRelativeResize="0"/>
          <p:nvPr/>
        </p:nvPicPr>
        <p:blipFill rotWithShape="1">
          <a:blip r:embed="rId3">
            <a:alphaModFix/>
          </a:blip>
          <a:srcRect b="2981" l="0" r="0" t="2971"/>
          <a:stretch/>
        </p:blipFill>
        <p:spPr>
          <a:xfrm>
            <a:off x="5773125" y="952075"/>
            <a:ext cx="2059400" cy="2905335"/>
          </a:xfrm>
          <a:prstGeom prst="rect">
            <a:avLst/>
          </a:prstGeom>
          <a:noFill/>
          <a:ln>
            <a:noFill/>
          </a:ln>
        </p:spPr>
      </p:pic>
      <p:sp>
        <p:nvSpPr>
          <p:cNvPr id="400" name="Google Shape;400;p38"/>
          <p:cNvSpPr/>
          <p:nvPr/>
        </p:nvSpPr>
        <p:spPr>
          <a:xfrm flipH="1">
            <a:off x="5773025" y="952075"/>
            <a:ext cx="2059500" cy="2905200"/>
          </a:xfrm>
          <a:prstGeom prst="rect">
            <a:avLst/>
          </a:prstGeom>
          <a:solidFill>
            <a:srgbClr val="666666">
              <a:alpha val="58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8"/>
          <p:cNvSpPr/>
          <p:nvPr/>
        </p:nvSpPr>
        <p:spPr>
          <a:xfrm flipH="1">
            <a:off x="0" y="0"/>
            <a:ext cx="45720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8"/>
          <p:cNvSpPr txBox="1"/>
          <p:nvPr/>
        </p:nvSpPr>
        <p:spPr>
          <a:xfrm>
            <a:off x="5277176" y="4217875"/>
            <a:ext cx="3051300" cy="536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100">
                <a:solidFill>
                  <a:srgbClr val="434343"/>
                </a:solidFill>
                <a:latin typeface="Josefin Slab Light"/>
                <a:ea typeface="Josefin Slab Light"/>
                <a:cs typeface="Josefin Slab Light"/>
                <a:sym typeface="Josefin Slab Light"/>
              </a:rPr>
              <a:t>Insert your multimedia content here</a:t>
            </a:r>
            <a:endParaRPr sz="1100">
              <a:solidFill>
                <a:srgbClr val="434343"/>
              </a:solidFill>
              <a:latin typeface="Josefin Slab Light"/>
              <a:ea typeface="Josefin Slab Light"/>
              <a:cs typeface="Josefin Slab Light"/>
              <a:sym typeface="Josefin Slab Light"/>
            </a:endParaRPr>
          </a:p>
        </p:txBody>
      </p:sp>
      <p:sp>
        <p:nvSpPr>
          <p:cNvPr id="403" name="Google Shape;403;p38"/>
          <p:cNvSpPr/>
          <p:nvPr/>
        </p:nvSpPr>
        <p:spPr>
          <a:xfrm>
            <a:off x="6616799" y="2219176"/>
            <a:ext cx="371950" cy="371125"/>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4" name="Google Shape;404;p38"/>
          <p:cNvGrpSpPr/>
          <p:nvPr/>
        </p:nvGrpSpPr>
        <p:grpSpPr>
          <a:xfrm>
            <a:off x="5608711" y="755156"/>
            <a:ext cx="2388309" cy="3283958"/>
            <a:chOff x="-734425" y="725975"/>
            <a:chExt cx="2684700" cy="3691500"/>
          </a:xfrm>
        </p:grpSpPr>
        <p:sp>
          <p:nvSpPr>
            <p:cNvPr id="405" name="Google Shape;405;p38"/>
            <p:cNvSpPr/>
            <p:nvPr/>
          </p:nvSpPr>
          <p:spPr>
            <a:xfrm>
              <a:off x="-734425" y="725975"/>
              <a:ext cx="2684700" cy="3691500"/>
            </a:xfrm>
            <a:prstGeom prst="roundRect">
              <a:avLst>
                <a:gd fmla="val 4846" name="adj"/>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8"/>
            <p:cNvSpPr/>
            <p:nvPr/>
          </p:nvSpPr>
          <p:spPr>
            <a:xfrm>
              <a:off x="515525" y="4253150"/>
              <a:ext cx="184800" cy="109500"/>
            </a:xfrm>
            <a:prstGeom prst="roundRect">
              <a:avLst>
                <a:gd fmla="val 50000" name="adj"/>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8"/>
            <p:cNvSpPr/>
            <p:nvPr/>
          </p:nvSpPr>
          <p:spPr>
            <a:xfrm>
              <a:off x="577175" y="801325"/>
              <a:ext cx="61500" cy="61500"/>
            </a:xfrm>
            <a:prstGeom prst="ellipse">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8"/>
            <p:cNvSpPr/>
            <p:nvPr/>
          </p:nvSpPr>
          <p:spPr>
            <a:xfrm>
              <a:off x="-537625" y="945150"/>
              <a:ext cx="2291100" cy="32700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 name="Google Shape;409;p38"/>
          <p:cNvGrpSpPr/>
          <p:nvPr/>
        </p:nvGrpSpPr>
        <p:grpSpPr>
          <a:xfrm>
            <a:off x="5954212" y="3603850"/>
            <a:ext cx="1697324" cy="158489"/>
            <a:chOff x="2660299" y="4723025"/>
            <a:chExt cx="1697324" cy="158489"/>
          </a:xfrm>
        </p:grpSpPr>
        <p:sp>
          <p:nvSpPr>
            <p:cNvPr id="410" name="Google Shape;410;p38"/>
            <p:cNvSpPr/>
            <p:nvPr/>
          </p:nvSpPr>
          <p:spPr>
            <a:xfrm>
              <a:off x="2660299" y="4723025"/>
              <a:ext cx="1697322" cy="20875"/>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8"/>
            <p:cNvSpPr/>
            <p:nvPr/>
          </p:nvSpPr>
          <p:spPr>
            <a:xfrm>
              <a:off x="2961349" y="4782751"/>
              <a:ext cx="83425" cy="92425"/>
            </a:xfrm>
            <a:custGeom>
              <a:rect b="b" l="l" r="r" t="t"/>
              <a:pathLst>
                <a:path extrusionOk="0" h="3697" w="3337">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8"/>
            <p:cNvSpPr/>
            <p:nvPr/>
          </p:nvSpPr>
          <p:spPr>
            <a:xfrm>
              <a:off x="3063074" y="4776401"/>
              <a:ext cx="18375" cy="105100"/>
            </a:xfrm>
            <a:custGeom>
              <a:rect b="b" l="l" r="r" t="t"/>
              <a:pathLst>
                <a:path extrusionOk="0" h="4204" w="735">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8"/>
            <p:cNvSpPr/>
            <p:nvPr/>
          </p:nvSpPr>
          <p:spPr>
            <a:xfrm>
              <a:off x="2762874" y="4776401"/>
              <a:ext cx="17525" cy="105100"/>
            </a:xfrm>
            <a:custGeom>
              <a:rect b="b" l="l" r="r" t="t"/>
              <a:pathLst>
                <a:path extrusionOk="0" h="4204" w="701">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8"/>
            <p:cNvSpPr/>
            <p:nvPr/>
          </p:nvSpPr>
          <p:spPr>
            <a:xfrm>
              <a:off x="2716999" y="4776401"/>
              <a:ext cx="17550" cy="105100"/>
            </a:xfrm>
            <a:custGeom>
              <a:rect b="b" l="l" r="r" t="t"/>
              <a:pathLst>
                <a:path extrusionOk="0" h="4204" w="702">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8"/>
            <p:cNvSpPr/>
            <p:nvPr/>
          </p:nvSpPr>
          <p:spPr>
            <a:xfrm>
              <a:off x="4237524" y="4776414"/>
              <a:ext cx="52550" cy="105100"/>
            </a:xfrm>
            <a:custGeom>
              <a:rect b="b" l="l" r="r" t="t"/>
              <a:pathLst>
                <a:path extrusionOk="0" h="4204" w="2102">
                  <a:moveTo>
                    <a:pt x="334" y="0"/>
                  </a:moveTo>
                  <a:cubicBezTo>
                    <a:pt x="134" y="0"/>
                    <a:pt x="0" y="167"/>
                    <a:pt x="0" y="367"/>
                  </a:cubicBezTo>
                  <a:lnTo>
                    <a:pt x="0" y="3836"/>
                  </a:lnTo>
                  <a:cubicBezTo>
                    <a:pt x="0" y="4037"/>
                    <a:pt x="134" y="4203"/>
                    <a:pt x="334" y="4203"/>
                  </a:cubicBezTo>
                  <a:lnTo>
                    <a:pt x="1735" y="4203"/>
                  </a:lnTo>
                  <a:cubicBezTo>
                    <a:pt x="1935" y="4203"/>
                    <a:pt x="2102" y="4037"/>
                    <a:pt x="2102" y="3836"/>
                  </a:cubicBezTo>
                  <a:cubicBezTo>
                    <a:pt x="2102" y="3636"/>
                    <a:pt x="1935" y="3503"/>
                    <a:pt x="1735" y="3503"/>
                  </a:cubicBezTo>
                  <a:lnTo>
                    <a:pt x="701" y="3503"/>
                  </a:lnTo>
                  <a:lnTo>
                    <a:pt x="701" y="734"/>
                  </a:lnTo>
                  <a:lnTo>
                    <a:pt x="1735" y="734"/>
                  </a:lnTo>
                  <a:cubicBezTo>
                    <a:pt x="1935" y="734"/>
                    <a:pt x="2102" y="567"/>
                    <a:pt x="2102" y="367"/>
                  </a:cubicBezTo>
                  <a:cubicBezTo>
                    <a:pt x="2102" y="167"/>
                    <a:pt x="1935" y="0"/>
                    <a:pt x="17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8"/>
            <p:cNvSpPr/>
            <p:nvPr/>
          </p:nvSpPr>
          <p:spPr>
            <a:xfrm>
              <a:off x="4304224" y="4776414"/>
              <a:ext cx="53400" cy="105100"/>
            </a:xfrm>
            <a:custGeom>
              <a:rect b="b" l="l" r="r" t="t"/>
              <a:pathLst>
                <a:path extrusionOk="0" h="4204" w="2136">
                  <a:moveTo>
                    <a:pt x="368" y="0"/>
                  </a:moveTo>
                  <a:cubicBezTo>
                    <a:pt x="168" y="0"/>
                    <a:pt x="1" y="167"/>
                    <a:pt x="1" y="367"/>
                  </a:cubicBezTo>
                  <a:cubicBezTo>
                    <a:pt x="1" y="567"/>
                    <a:pt x="168" y="734"/>
                    <a:pt x="368" y="734"/>
                  </a:cubicBezTo>
                  <a:lnTo>
                    <a:pt x="1402" y="734"/>
                  </a:lnTo>
                  <a:lnTo>
                    <a:pt x="1402" y="3503"/>
                  </a:lnTo>
                  <a:lnTo>
                    <a:pt x="368" y="3503"/>
                  </a:lnTo>
                  <a:cubicBezTo>
                    <a:pt x="168" y="3503"/>
                    <a:pt x="1" y="3636"/>
                    <a:pt x="1" y="3836"/>
                  </a:cubicBezTo>
                  <a:cubicBezTo>
                    <a:pt x="1" y="4037"/>
                    <a:pt x="168" y="4203"/>
                    <a:pt x="368" y="4203"/>
                  </a:cubicBezTo>
                  <a:lnTo>
                    <a:pt x="1769" y="4203"/>
                  </a:lnTo>
                  <a:cubicBezTo>
                    <a:pt x="1969" y="4203"/>
                    <a:pt x="2136" y="4037"/>
                    <a:pt x="2136" y="3836"/>
                  </a:cubicBezTo>
                  <a:lnTo>
                    <a:pt x="2136" y="367"/>
                  </a:lnTo>
                  <a:cubicBezTo>
                    <a:pt x="2136" y="167"/>
                    <a:pt x="1969" y="0"/>
                    <a:pt x="17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8"/>
            <p:cNvSpPr/>
            <p:nvPr/>
          </p:nvSpPr>
          <p:spPr>
            <a:xfrm>
              <a:off x="2660300" y="4723025"/>
              <a:ext cx="911634" cy="20875"/>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8" name="Google Shape;418;p38"/>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DEMO</a:t>
            </a:r>
            <a:endParaRPr/>
          </a:p>
        </p:txBody>
      </p:sp>
      <p:sp>
        <p:nvSpPr>
          <p:cNvPr id="419" name="Google Shape;419;p38"/>
          <p:cNvSpPr txBox="1"/>
          <p:nvPr>
            <p:ph idx="1" type="subTitle"/>
          </p:nvPr>
        </p:nvSpPr>
        <p:spPr>
          <a:xfrm>
            <a:off x="1373025" y="2000250"/>
            <a:ext cx="2350800" cy="1143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sz="1200">
                <a:latin typeface="Josefin Slab"/>
                <a:ea typeface="Josefin Slab"/>
                <a:cs typeface="Josefin Slab"/>
                <a:sym typeface="Josefin Slab"/>
              </a:rPr>
              <a:t>Jupiter is a gas giant and the biggest planet in our Solar System. It’s also the fourth-brightest object in the sky. Jupiter is the fifth planet from the Sun, and it’s named after the Roman god of the sky and lightning</a:t>
            </a:r>
            <a:endParaRPr sz="1200">
              <a:latin typeface="Josefin Slab"/>
              <a:ea typeface="Josefin Slab"/>
              <a:cs typeface="Josefin Slab"/>
              <a:sym typeface="Josefin Slab"/>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23" name="Shape 423"/>
        <p:cNvGrpSpPr/>
        <p:nvPr/>
      </p:nvGrpSpPr>
      <p:grpSpPr>
        <a:xfrm>
          <a:off x="0" y="0"/>
          <a:ext cx="0" cy="0"/>
          <a:chOff x="0" y="0"/>
          <a:chExt cx="0" cy="0"/>
        </a:xfrm>
      </p:grpSpPr>
      <p:sp>
        <p:nvSpPr>
          <p:cNvPr id="424" name="Google Shape;424;p39"/>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TRACTION</a:t>
            </a:r>
            <a:endParaRPr/>
          </a:p>
        </p:txBody>
      </p:sp>
      <p:pic>
        <p:nvPicPr>
          <p:cNvPr id="425" name="Google Shape;425;p39"/>
          <p:cNvPicPr preferRelativeResize="0"/>
          <p:nvPr/>
        </p:nvPicPr>
        <p:blipFill rotWithShape="1">
          <a:blip r:embed="rId3">
            <a:alphaModFix/>
          </a:blip>
          <a:srcRect b="4644" l="0" r="0" t="4644"/>
          <a:stretch/>
        </p:blipFill>
        <p:spPr>
          <a:xfrm>
            <a:off x="641375" y="0"/>
            <a:ext cx="7863469" cy="4755432"/>
          </a:xfrm>
          <a:prstGeom prst="rect">
            <a:avLst/>
          </a:prstGeom>
          <a:noFill/>
          <a:ln>
            <a:noFill/>
          </a:ln>
        </p:spPr>
      </p:pic>
      <p:sp>
        <p:nvSpPr>
          <p:cNvPr id="426" name="Google Shape;426;p39"/>
          <p:cNvSpPr/>
          <p:nvPr/>
        </p:nvSpPr>
        <p:spPr>
          <a:xfrm flipH="1">
            <a:off x="638413" y="0"/>
            <a:ext cx="7840200" cy="4755300"/>
          </a:xfrm>
          <a:prstGeom prst="rect">
            <a:avLst/>
          </a:prstGeom>
          <a:solidFill>
            <a:srgbClr val="666666">
              <a:alpha val="21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9"/>
          <p:cNvSpPr/>
          <p:nvPr/>
        </p:nvSpPr>
        <p:spPr>
          <a:xfrm flipH="1">
            <a:off x="4397688" y="0"/>
            <a:ext cx="4107900" cy="47553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9"/>
          <p:cNvSpPr txBox="1"/>
          <p:nvPr>
            <p:ph idx="4294967295" type="subTitle"/>
          </p:nvPr>
        </p:nvSpPr>
        <p:spPr>
          <a:xfrm>
            <a:off x="4541320" y="2181594"/>
            <a:ext cx="20967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FFFFFF"/>
                </a:solidFill>
                <a:latin typeface="Josefin Slab Light"/>
                <a:ea typeface="Josefin Slab Light"/>
                <a:cs typeface="Josefin Slab Light"/>
                <a:sym typeface="Josefin Slab Light"/>
              </a:rPr>
              <a:t>Monthly users</a:t>
            </a:r>
            <a:endParaRPr sz="1100">
              <a:solidFill>
                <a:srgbClr val="FFFFFF"/>
              </a:solidFill>
              <a:latin typeface="Josefin Slab Light"/>
              <a:ea typeface="Josefin Slab Light"/>
              <a:cs typeface="Josefin Slab Light"/>
              <a:sym typeface="Josefin Slab Light"/>
            </a:endParaRPr>
          </a:p>
        </p:txBody>
      </p:sp>
      <p:sp>
        <p:nvSpPr>
          <p:cNvPr id="429" name="Google Shape;429;p39"/>
          <p:cNvSpPr txBox="1"/>
          <p:nvPr>
            <p:ph idx="4294967295" type="title"/>
          </p:nvPr>
        </p:nvSpPr>
        <p:spPr>
          <a:xfrm>
            <a:off x="4743220" y="1662903"/>
            <a:ext cx="1692900" cy="532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2E1CD"/>
                </a:solidFill>
              </a:rPr>
              <a:t>58,000</a:t>
            </a:r>
            <a:endParaRPr>
              <a:solidFill>
                <a:srgbClr val="F2E1CD"/>
              </a:solidFill>
            </a:endParaRPr>
          </a:p>
        </p:txBody>
      </p:sp>
      <p:sp>
        <p:nvSpPr>
          <p:cNvPr id="430" name="Google Shape;430;p39"/>
          <p:cNvSpPr txBox="1"/>
          <p:nvPr>
            <p:ph idx="4294967295" type="subTitle"/>
          </p:nvPr>
        </p:nvSpPr>
        <p:spPr>
          <a:xfrm>
            <a:off x="6455453" y="3956062"/>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FFFFFF"/>
                </a:solidFill>
                <a:latin typeface="Josefin Slab Light"/>
                <a:ea typeface="Josefin Slab Light"/>
                <a:cs typeface="Josefin Slab Light"/>
                <a:sym typeface="Josefin Slab Light"/>
              </a:rPr>
              <a:t>Total app downloads</a:t>
            </a:r>
            <a:endParaRPr sz="1100">
              <a:solidFill>
                <a:srgbClr val="FFFFFF"/>
              </a:solidFill>
              <a:latin typeface="Josefin Slab Light"/>
              <a:ea typeface="Josefin Slab Light"/>
              <a:cs typeface="Josefin Slab Light"/>
              <a:sym typeface="Josefin Slab Light"/>
            </a:endParaRPr>
          </a:p>
        </p:txBody>
      </p:sp>
      <p:sp>
        <p:nvSpPr>
          <p:cNvPr id="431" name="Google Shape;431;p39"/>
          <p:cNvSpPr txBox="1"/>
          <p:nvPr>
            <p:ph idx="4294967295" type="title"/>
          </p:nvPr>
        </p:nvSpPr>
        <p:spPr>
          <a:xfrm>
            <a:off x="6562253" y="1662903"/>
            <a:ext cx="1692900" cy="532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2E1CD"/>
                </a:solidFill>
              </a:rPr>
              <a:t>2,500</a:t>
            </a:r>
            <a:endParaRPr>
              <a:solidFill>
                <a:srgbClr val="F2E1CD"/>
              </a:solidFill>
            </a:endParaRPr>
          </a:p>
        </p:txBody>
      </p:sp>
      <p:sp>
        <p:nvSpPr>
          <p:cNvPr id="432" name="Google Shape;432;p39"/>
          <p:cNvSpPr txBox="1"/>
          <p:nvPr>
            <p:ph idx="4294967295" type="subTitle"/>
          </p:nvPr>
        </p:nvSpPr>
        <p:spPr>
          <a:xfrm>
            <a:off x="6455453" y="2181594"/>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FFFFFF"/>
                </a:solidFill>
                <a:latin typeface="Josefin Slab Light"/>
                <a:ea typeface="Josefin Slab Light"/>
                <a:cs typeface="Josefin Slab Light"/>
                <a:sym typeface="Josefin Slab Light"/>
              </a:rPr>
              <a:t>Daily active users</a:t>
            </a:r>
            <a:endParaRPr sz="1100">
              <a:solidFill>
                <a:srgbClr val="FFFFFF"/>
              </a:solidFill>
              <a:latin typeface="Josefin Slab Light"/>
              <a:ea typeface="Josefin Slab Light"/>
              <a:cs typeface="Josefin Slab Light"/>
              <a:sym typeface="Josefin Slab Light"/>
            </a:endParaRPr>
          </a:p>
        </p:txBody>
      </p:sp>
      <p:sp>
        <p:nvSpPr>
          <p:cNvPr id="433" name="Google Shape;433;p39"/>
          <p:cNvSpPr txBox="1"/>
          <p:nvPr>
            <p:ph idx="4294967295" type="title"/>
          </p:nvPr>
        </p:nvSpPr>
        <p:spPr>
          <a:xfrm>
            <a:off x="4743220" y="3433173"/>
            <a:ext cx="1692900" cy="532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2E1CD"/>
                </a:solidFill>
              </a:rPr>
              <a:t>2,200</a:t>
            </a:r>
            <a:endParaRPr>
              <a:solidFill>
                <a:srgbClr val="F2E1CD"/>
              </a:solidFill>
            </a:endParaRPr>
          </a:p>
        </p:txBody>
      </p:sp>
      <p:sp>
        <p:nvSpPr>
          <p:cNvPr id="434" name="Google Shape;434;p39"/>
          <p:cNvSpPr txBox="1"/>
          <p:nvPr>
            <p:ph idx="4294967295" type="subTitle"/>
          </p:nvPr>
        </p:nvSpPr>
        <p:spPr>
          <a:xfrm>
            <a:off x="4636420" y="3956062"/>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FFFFFF"/>
                </a:solidFill>
                <a:latin typeface="Josefin Slab Light"/>
                <a:ea typeface="Josefin Slab Light"/>
                <a:cs typeface="Josefin Slab Light"/>
                <a:sym typeface="Josefin Slab Light"/>
              </a:rPr>
              <a:t>Posts in social media</a:t>
            </a:r>
            <a:endParaRPr sz="1100">
              <a:solidFill>
                <a:srgbClr val="FFFFFF"/>
              </a:solidFill>
              <a:latin typeface="Josefin Slab Light"/>
              <a:ea typeface="Josefin Slab Light"/>
              <a:cs typeface="Josefin Slab Light"/>
              <a:sym typeface="Josefin Slab Light"/>
            </a:endParaRPr>
          </a:p>
        </p:txBody>
      </p:sp>
      <p:sp>
        <p:nvSpPr>
          <p:cNvPr id="435" name="Google Shape;435;p39"/>
          <p:cNvSpPr txBox="1"/>
          <p:nvPr>
            <p:ph idx="4294967295" type="title"/>
          </p:nvPr>
        </p:nvSpPr>
        <p:spPr>
          <a:xfrm>
            <a:off x="1573138" y="2957798"/>
            <a:ext cx="1692900" cy="532800"/>
          </a:xfrm>
          <a:prstGeom prst="rect">
            <a:avLst/>
          </a:prstGeom>
          <a:solidFill>
            <a:srgbClr val="F2E1CD"/>
          </a:solidFill>
        </p:spPr>
        <p:txBody>
          <a:bodyPr anchorCtr="0" anchor="ctr" bIns="91425" lIns="91425" spcFirstLastPara="1" rIns="91425" wrap="square" tIns="91425">
            <a:noAutofit/>
          </a:bodyPr>
          <a:lstStyle/>
          <a:p>
            <a:pPr indent="0" lvl="0" marL="0" rtl="0" algn="ctr">
              <a:spcBef>
                <a:spcPts val="0"/>
              </a:spcBef>
              <a:spcAft>
                <a:spcPts val="0"/>
              </a:spcAft>
              <a:buNone/>
            </a:pPr>
            <a:r>
              <a:rPr lang="es"/>
              <a:t>$150,000</a:t>
            </a:r>
            <a:endParaRPr/>
          </a:p>
        </p:txBody>
      </p:sp>
      <p:sp>
        <p:nvSpPr>
          <p:cNvPr id="436" name="Google Shape;436;p39"/>
          <p:cNvSpPr txBox="1"/>
          <p:nvPr>
            <p:ph idx="4294967295" type="subTitle"/>
          </p:nvPr>
        </p:nvSpPr>
        <p:spPr>
          <a:xfrm>
            <a:off x="1466341" y="3480687"/>
            <a:ext cx="19065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FFFFFF"/>
                </a:solidFill>
                <a:latin typeface="Josefin Slab Light"/>
                <a:ea typeface="Josefin Slab Light"/>
                <a:cs typeface="Josefin Slab Light"/>
                <a:sym typeface="Josefin Slab Light"/>
              </a:rPr>
              <a:t>Ad revenues in 2017-2018</a:t>
            </a:r>
            <a:endParaRPr sz="1100">
              <a:solidFill>
                <a:srgbClr val="FFFFFF"/>
              </a:solidFill>
              <a:latin typeface="Josefin Slab Light"/>
              <a:ea typeface="Josefin Slab Light"/>
              <a:cs typeface="Josefin Slab Light"/>
              <a:sym typeface="Josefin Slab Light"/>
            </a:endParaRPr>
          </a:p>
        </p:txBody>
      </p:sp>
      <p:sp>
        <p:nvSpPr>
          <p:cNvPr id="437" name="Google Shape;437;p39"/>
          <p:cNvSpPr txBox="1"/>
          <p:nvPr>
            <p:ph idx="4294967295" type="title"/>
          </p:nvPr>
        </p:nvSpPr>
        <p:spPr>
          <a:xfrm>
            <a:off x="6562253" y="3433173"/>
            <a:ext cx="1692900" cy="532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2E1CD"/>
                </a:solidFill>
              </a:rPr>
              <a:t>25,000</a:t>
            </a:r>
            <a:endParaRPr>
              <a:solidFill>
                <a:srgbClr val="F2E1CD"/>
              </a:solidFill>
            </a:endParaRPr>
          </a:p>
        </p:txBody>
      </p:sp>
      <p:grpSp>
        <p:nvGrpSpPr>
          <p:cNvPr id="438" name="Google Shape;438;p39"/>
          <p:cNvGrpSpPr/>
          <p:nvPr/>
        </p:nvGrpSpPr>
        <p:grpSpPr>
          <a:xfrm>
            <a:off x="5300787" y="2855398"/>
            <a:ext cx="577765" cy="577765"/>
            <a:chOff x="1190625" y="238125"/>
            <a:chExt cx="5219200" cy="5219200"/>
          </a:xfrm>
        </p:grpSpPr>
        <p:sp>
          <p:nvSpPr>
            <p:cNvPr id="439" name="Google Shape;439;p39"/>
            <p:cNvSpPr/>
            <p:nvPr/>
          </p:nvSpPr>
          <p:spPr>
            <a:xfrm>
              <a:off x="4004075" y="238125"/>
              <a:ext cx="2405750" cy="2477500"/>
            </a:xfrm>
            <a:custGeom>
              <a:rect b="b" l="l" r="r" t="t"/>
              <a:pathLst>
                <a:path extrusionOk="0" h="99100" w="96230">
                  <a:moveTo>
                    <a:pt x="79723" y="8155"/>
                  </a:moveTo>
                  <a:cubicBezTo>
                    <a:pt x="84323" y="8155"/>
                    <a:pt x="88074" y="11906"/>
                    <a:pt x="88074" y="16506"/>
                  </a:cubicBezTo>
                  <a:lnTo>
                    <a:pt x="88074" y="67882"/>
                  </a:lnTo>
                  <a:cubicBezTo>
                    <a:pt x="88074" y="72514"/>
                    <a:pt x="84323" y="76265"/>
                    <a:pt x="79723" y="76265"/>
                  </a:cubicBezTo>
                  <a:lnTo>
                    <a:pt x="59630" y="76265"/>
                  </a:lnTo>
                  <a:cubicBezTo>
                    <a:pt x="58357" y="76265"/>
                    <a:pt x="57183" y="76820"/>
                    <a:pt x="56400" y="77831"/>
                  </a:cubicBezTo>
                  <a:lnTo>
                    <a:pt x="48147" y="88400"/>
                  </a:lnTo>
                  <a:lnTo>
                    <a:pt x="39797" y="77798"/>
                  </a:lnTo>
                  <a:cubicBezTo>
                    <a:pt x="39047" y="76820"/>
                    <a:pt x="37840" y="76265"/>
                    <a:pt x="36600" y="76265"/>
                  </a:cubicBezTo>
                  <a:lnTo>
                    <a:pt x="16506" y="76265"/>
                  </a:lnTo>
                  <a:cubicBezTo>
                    <a:pt x="11907" y="76265"/>
                    <a:pt x="8156" y="72514"/>
                    <a:pt x="8156" y="67882"/>
                  </a:cubicBezTo>
                  <a:lnTo>
                    <a:pt x="8156" y="16506"/>
                  </a:lnTo>
                  <a:cubicBezTo>
                    <a:pt x="8156" y="11906"/>
                    <a:pt x="11907" y="8155"/>
                    <a:pt x="16506" y="8155"/>
                  </a:cubicBezTo>
                  <a:close/>
                  <a:moveTo>
                    <a:pt x="16506" y="0"/>
                  </a:moveTo>
                  <a:cubicBezTo>
                    <a:pt x="7405" y="0"/>
                    <a:pt x="1" y="7405"/>
                    <a:pt x="1" y="16506"/>
                  </a:cubicBezTo>
                  <a:lnTo>
                    <a:pt x="1" y="67882"/>
                  </a:lnTo>
                  <a:cubicBezTo>
                    <a:pt x="1" y="76983"/>
                    <a:pt x="7405" y="84420"/>
                    <a:pt x="16506" y="84420"/>
                  </a:cubicBezTo>
                  <a:lnTo>
                    <a:pt x="34610" y="84420"/>
                  </a:lnTo>
                  <a:lnTo>
                    <a:pt x="44951" y="97533"/>
                  </a:lnTo>
                  <a:cubicBezTo>
                    <a:pt x="45734" y="98512"/>
                    <a:pt x="46908" y="99099"/>
                    <a:pt x="48147" y="99099"/>
                  </a:cubicBezTo>
                  <a:lnTo>
                    <a:pt x="48180" y="99099"/>
                  </a:lnTo>
                  <a:cubicBezTo>
                    <a:pt x="49420" y="99067"/>
                    <a:pt x="50594" y="98512"/>
                    <a:pt x="51377" y="97501"/>
                  </a:cubicBezTo>
                  <a:lnTo>
                    <a:pt x="61619" y="84420"/>
                  </a:lnTo>
                  <a:lnTo>
                    <a:pt x="79723" y="84420"/>
                  </a:lnTo>
                  <a:cubicBezTo>
                    <a:pt x="88824" y="84420"/>
                    <a:pt x="96229" y="76983"/>
                    <a:pt x="96229" y="67882"/>
                  </a:cubicBezTo>
                  <a:lnTo>
                    <a:pt x="96229" y="16506"/>
                  </a:lnTo>
                  <a:cubicBezTo>
                    <a:pt x="96229" y="7405"/>
                    <a:pt x="88824" y="0"/>
                    <a:pt x="797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9"/>
            <p:cNvSpPr/>
            <p:nvPr/>
          </p:nvSpPr>
          <p:spPr>
            <a:xfrm>
              <a:off x="3392450" y="1227300"/>
              <a:ext cx="203900" cy="203900"/>
            </a:xfrm>
            <a:custGeom>
              <a:rect b="b" l="l" r="r" t="t"/>
              <a:pathLst>
                <a:path extrusionOk="0" h="8156" w="8156">
                  <a:moveTo>
                    <a:pt x="4078" y="1"/>
                  </a:moveTo>
                  <a:cubicBezTo>
                    <a:pt x="3002" y="1"/>
                    <a:pt x="1958" y="425"/>
                    <a:pt x="1208" y="1175"/>
                  </a:cubicBezTo>
                  <a:cubicBezTo>
                    <a:pt x="425" y="1925"/>
                    <a:pt x="1" y="3002"/>
                    <a:pt x="1" y="4078"/>
                  </a:cubicBezTo>
                  <a:cubicBezTo>
                    <a:pt x="1" y="5122"/>
                    <a:pt x="425" y="6199"/>
                    <a:pt x="1208" y="6949"/>
                  </a:cubicBezTo>
                  <a:cubicBezTo>
                    <a:pt x="1958" y="7699"/>
                    <a:pt x="3002" y="8156"/>
                    <a:pt x="4078" y="8156"/>
                  </a:cubicBezTo>
                  <a:cubicBezTo>
                    <a:pt x="5155" y="8156"/>
                    <a:pt x="6198" y="7699"/>
                    <a:pt x="6949" y="6949"/>
                  </a:cubicBezTo>
                  <a:cubicBezTo>
                    <a:pt x="7732" y="6199"/>
                    <a:pt x="8156" y="5122"/>
                    <a:pt x="8156" y="4078"/>
                  </a:cubicBezTo>
                  <a:cubicBezTo>
                    <a:pt x="8156" y="3002"/>
                    <a:pt x="7732" y="1925"/>
                    <a:pt x="6949" y="1175"/>
                  </a:cubicBezTo>
                  <a:cubicBezTo>
                    <a:pt x="6198" y="425"/>
                    <a:pt x="5155" y="1"/>
                    <a:pt x="40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9"/>
            <p:cNvSpPr/>
            <p:nvPr/>
          </p:nvSpPr>
          <p:spPr>
            <a:xfrm>
              <a:off x="1190625" y="238125"/>
              <a:ext cx="2405725" cy="2477500"/>
            </a:xfrm>
            <a:custGeom>
              <a:rect b="b" l="l" r="r" t="t"/>
              <a:pathLst>
                <a:path extrusionOk="0" h="99100" w="96229">
                  <a:moveTo>
                    <a:pt x="16506" y="0"/>
                  </a:moveTo>
                  <a:cubicBezTo>
                    <a:pt x="7405" y="0"/>
                    <a:pt x="0" y="7405"/>
                    <a:pt x="0" y="16506"/>
                  </a:cubicBezTo>
                  <a:lnTo>
                    <a:pt x="0" y="67882"/>
                  </a:lnTo>
                  <a:cubicBezTo>
                    <a:pt x="0" y="76983"/>
                    <a:pt x="7405" y="84420"/>
                    <a:pt x="16506" y="84420"/>
                  </a:cubicBezTo>
                  <a:lnTo>
                    <a:pt x="34610" y="84420"/>
                  </a:lnTo>
                  <a:lnTo>
                    <a:pt x="44950" y="97533"/>
                  </a:lnTo>
                  <a:cubicBezTo>
                    <a:pt x="45733" y="98512"/>
                    <a:pt x="46907" y="99099"/>
                    <a:pt x="48147" y="99099"/>
                  </a:cubicBezTo>
                  <a:lnTo>
                    <a:pt x="48180" y="99099"/>
                  </a:lnTo>
                  <a:cubicBezTo>
                    <a:pt x="49419" y="99067"/>
                    <a:pt x="50593" y="98512"/>
                    <a:pt x="51376" y="97501"/>
                  </a:cubicBezTo>
                  <a:lnTo>
                    <a:pt x="61619" y="84420"/>
                  </a:lnTo>
                  <a:lnTo>
                    <a:pt x="79723" y="84420"/>
                  </a:lnTo>
                  <a:cubicBezTo>
                    <a:pt x="88824" y="84420"/>
                    <a:pt x="96229" y="76983"/>
                    <a:pt x="96229" y="67882"/>
                  </a:cubicBezTo>
                  <a:lnTo>
                    <a:pt x="96229" y="58748"/>
                  </a:lnTo>
                  <a:cubicBezTo>
                    <a:pt x="96229" y="56498"/>
                    <a:pt x="94402" y="54671"/>
                    <a:pt x="92151" y="54671"/>
                  </a:cubicBezTo>
                  <a:cubicBezTo>
                    <a:pt x="89900" y="54671"/>
                    <a:pt x="88074" y="56498"/>
                    <a:pt x="88074" y="58748"/>
                  </a:cubicBezTo>
                  <a:lnTo>
                    <a:pt x="88074" y="67882"/>
                  </a:lnTo>
                  <a:cubicBezTo>
                    <a:pt x="88074" y="72514"/>
                    <a:pt x="84322" y="76265"/>
                    <a:pt x="79723" y="76265"/>
                  </a:cubicBezTo>
                  <a:lnTo>
                    <a:pt x="59629" y="76265"/>
                  </a:lnTo>
                  <a:cubicBezTo>
                    <a:pt x="58357" y="76265"/>
                    <a:pt x="57183" y="76820"/>
                    <a:pt x="56400" y="77831"/>
                  </a:cubicBezTo>
                  <a:lnTo>
                    <a:pt x="48147" y="88400"/>
                  </a:lnTo>
                  <a:lnTo>
                    <a:pt x="39796" y="77798"/>
                  </a:lnTo>
                  <a:cubicBezTo>
                    <a:pt x="39046" y="76820"/>
                    <a:pt x="37839" y="76265"/>
                    <a:pt x="36599" y="76265"/>
                  </a:cubicBezTo>
                  <a:lnTo>
                    <a:pt x="16506" y="76265"/>
                  </a:lnTo>
                  <a:cubicBezTo>
                    <a:pt x="11906" y="76265"/>
                    <a:pt x="8155" y="72514"/>
                    <a:pt x="8155" y="67882"/>
                  </a:cubicBezTo>
                  <a:lnTo>
                    <a:pt x="8155" y="16506"/>
                  </a:lnTo>
                  <a:cubicBezTo>
                    <a:pt x="8155" y="11906"/>
                    <a:pt x="11906" y="8155"/>
                    <a:pt x="16506" y="8155"/>
                  </a:cubicBezTo>
                  <a:lnTo>
                    <a:pt x="79723" y="8155"/>
                  </a:lnTo>
                  <a:cubicBezTo>
                    <a:pt x="84322" y="8155"/>
                    <a:pt x="88074" y="11906"/>
                    <a:pt x="88074" y="16506"/>
                  </a:cubicBezTo>
                  <a:lnTo>
                    <a:pt x="88074" y="26096"/>
                  </a:lnTo>
                  <a:cubicBezTo>
                    <a:pt x="88074" y="28347"/>
                    <a:pt x="89900" y="30173"/>
                    <a:pt x="92151" y="30173"/>
                  </a:cubicBezTo>
                  <a:cubicBezTo>
                    <a:pt x="94402" y="30173"/>
                    <a:pt x="96229" y="28347"/>
                    <a:pt x="96229" y="26096"/>
                  </a:cubicBezTo>
                  <a:lnTo>
                    <a:pt x="96229" y="16506"/>
                  </a:lnTo>
                  <a:cubicBezTo>
                    <a:pt x="96229" y="7405"/>
                    <a:pt x="88824" y="0"/>
                    <a:pt x="797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9"/>
            <p:cNvSpPr/>
            <p:nvPr/>
          </p:nvSpPr>
          <p:spPr>
            <a:xfrm>
              <a:off x="2082775" y="2463825"/>
              <a:ext cx="3434900" cy="2993500"/>
            </a:xfrm>
            <a:custGeom>
              <a:rect b="b" l="l" r="r" t="t"/>
              <a:pathLst>
                <a:path extrusionOk="0" h="119740" w="137396">
                  <a:moveTo>
                    <a:pt x="38035" y="46377"/>
                  </a:moveTo>
                  <a:lnTo>
                    <a:pt x="38035" y="111584"/>
                  </a:lnTo>
                  <a:lnTo>
                    <a:pt x="8155" y="111584"/>
                  </a:lnTo>
                  <a:lnTo>
                    <a:pt x="8155" y="46377"/>
                  </a:lnTo>
                  <a:lnTo>
                    <a:pt x="20714" y="46377"/>
                  </a:lnTo>
                  <a:lnTo>
                    <a:pt x="20714" y="88000"/>
                  </a:lnTo>
                  <a:cubicBezTo>
                    <a:pt x="20714" y="90251"/>
                    <a:pt x="22540" y="92077"/>
                    <a:pt x="24791" y="92077"/>
                  </a:cubicBezTo>
                  <a:cubicBezTo>
                    <a:pt x="27042" y="92077"/>
                    <a:pt x="28869" y="90251"/>
                    <a:pt x="28869" y="88000"/>
                  </a:cubicBezTo>
                  <a:lnTo>
                    <a:pt x="28869" y="46377"/>
                  </a:lnTo>
                  <a:close/>
                  <a:moveTo>
                    <a:pt x="76722" y="9093"/>
                  </a:moveTo>
                  <a:lnTo>
                    <a:pt x="77994" y="9484"/>
                  </a:lnTo>
                  <a:cubicBezTo>
                    <a:pt x="81158" y="10463"/>
                    <a:pt x="83735" y="12615"/>
                    <a:pt x="85268" y="15551"/>
                  </a:cubicBezTo>
                  <a:cubicBezTo>
                    <a:pt x="86802" y="18520"/>
                    <a:pt x="87030" y="21880"/>
                    <a:pt x="85986" y="25044"/>
                  </a:cubicBezTo>
                  <a:lnTo>
                    <a:pt x="80604" y="40995"/>
                  </a:lnTo>
                  <a:cubicBezTo>
                    <a:pt x="80180" y="42234"/>
                    <a:pt x="80408" y="43604"/>
                    <a:pt x="81158" y="44681"/>
                  </a:cubicBezTo>
                  <a:cubicBezTo>
                    <a:pt x="81941" y="45725"/>
                    <a:pt x="83148" y="46377"/>
                    <a:pt x="84486" y="46377"/>
                  </a:cubicBezTo>
                  <a:lnTo>
                    <a:pt x="116779" y="46377"/>
                  </a:lnTo>
                  <a:cubicBezTo>
                    <a:pt x="119585" y="46377"/>
                    <a:pt x="121868" y="48660"/>
                    <a:pt x="121868" y="51466"/>
                  </a:cubicBezTo>
                  <a:cubicBezTo>
                    <a:pt x="121868" y="54271"/>
                    <a:pt x="119585" y="56554"/>
                    <a:pt x="116779" y="56554"/>
                  </a:cubicBezTo>
                  <a:lnTo>
                    <a:pt x="98153" y="56554"/>
                  </a:lnTo>
                  <a:cubicBezTo>
                    <a:pt x="95903" y="56554"/>
                    <a:pt x="94076" y="58381"/>
                    <a:pt x="94076" y="60632"/>
                  </a:cubicBezTo>
                  <a:cubicBezTo>
                    <a:pt x="94076" y="62883"/>
                    <a:pt x="95903" y="64709"/>
                    <a:pt x="98153" y="64709"/>
                  </a:cubicBezTo>
                  <a:lnTo>
                    <a:pt x="124151" y="64709"/>
                  </a:lnTo>
                  <a:cubicBezTo>
                    <a:pt x="126957" y="64709"/>
                    <a:pt x="129240" y="66993"/>
                    <a:pt x="129240" y="69798"/>
                  </a:cubicBezTo>
                  <a:cubicBezTo>
                    <a:pt x="129240" y="72603"/>
                    <a:pt x="126957" y="74887"/>
                    <a:pt x="124151" y="74887"/>
                  </a:cubicBezTo>
                  <a:lnTo>
                    <a:pt x="98153" y="74887"/>
                  </a:lnTo>
                  <a:cubicBezTo>
                    <a:pt x="95903" y="74887"/>
                    <a:pt x="94076" y="76714"/>
                    <a:pt x="94076" y="78964"/>
                  </a:cubicBezTo>
                  <a:cubicBezTo>
                    <a:pt x="94076" y="81215"/>
                    <a:pt x="95903" y="83042"/>
                    <a:pt x="98153" y="83042"/>
                  </a:cubicBezTo>
                  <a:lnTo>
                    <a:pt x="117530" y="83042"/>
                  </a:lnTo>
                  <a:cubicBezTo>
                    <a:pt x="120335" y="83042"/>
                    <a:pt x="122618" y="85325"/>
                    <a:pt x="122618" y="88163"/>
                  </a:cubicBezTo>
                  <a:cubicBezTo>
                    <a:pt x="122618" y="90968"/>
                    <a:pt x="120335" y="93252"/>
                    <a:pt x="117530" y="93252"/>
                  </a:cubicBezTo>
                  <a:lnTo>
                    <a:pt x="98153" y="93252"/>
                  </a:lnTo>
                  <a:cubicBezTo>
                    <a:pt x="95903" y="93252"/>
                    <a:pt x="94076" y="95079"/>
                    <a:pt x="94076" y="97329"/>
                  </a:cubicBezTo>
                  <a:cubicBezTo>
                    <a:pt x="94076" y="99580"/>
                    <a:pt x="95903" y="101407"/>
                    <a:pt x="98153" y="101407"/>
                  </a:cubicBezTo>
                  <a:lnTo>
                    <a:pt x="110386" y="101407"/>
                  </a:lnTo>
                  <a:cubicBezTo>
                    <a:pt x="113191" y="101407"/>
                    <a:pt x="115474" y="103690"/>
                    <a:pt x="115474" y="106495"/>
                  </a:cubicBezTo>
                  <a:cubicBezTo>
                    <a:pt x="115474" y="109301"/>
                    <a:pt x="113191" y="111584"/>
                    <a:pt x="110386" y="111584"/>
                  </a:cubicBezTo>
                  <a:lnTo>
                    <a:pt x="64066" y="111584"/>
                  </a:lnTo>
                  <a:cubicBezTo>
                    <a:pt x="59466" y="111584"/>
                    <a:pt x="54965" y="110736"/>
                    <a:pt x="50691" y="109072"/>
                  </a:cubicBezTo>
                  <a:lnTo>
                    <a:pt x="46190" y="107278"/>
                  </a:lnTo>
                  <a:lnTo>
                    <a:pt x="46190" y="49704"/>
                  </a:lnTo>
                  <a:lnTo>
                    <a:pt x="54769" y="45040"/>
                  </a:lnTo>
                  <a:cubicBezTo>
                    <a:pt x="61945" y="41125"/>
                    <a:pt x="67458" y="34732"/>
                    <a:pt x="70231" y="27033"/>
                  </a:cubicBezTo>
                  <a:lnTo>
                    <a:pt x="76722" y="9093"/>
                  </a:lnTo>
                  <a:close/>
                  <a:moveTo>
                    <a:pt x="74183" y="1"/>
                  </a:moveTo>
                  <a:cubicBezTo>
                    <a:pt x="72525" y="1"/>
                    <a:pt x="70966" y="1042"/>
                    <a:pt x="70361" y="2699"/>
                  </a:cubicBezTo>
                  <a:lnTo>
                    <a:pt x="62565" y="24228"/>
                  </a:lnTo>
                  <a:cubicBezTo>
                    <a:pt x="60445" y="30067"/>
                    <a:pt x="56302" y="34927"/>
                    <a:pt x="50855" y="37896"/>
                  </a:cubicBezTo>
                  <a:lnTo>
                    <a:pt x="45831" y="40603"/>
                  </a:lnTo>
                  <a:cubicBezTo>
                    <a:pt x="45179" y="39201"/>
                    <a:pt x="43776" y="38222"/>
                    <a:pt x="42112" y="38222"/>
                  </a:cubicBezTo>
                  <a:lnTo>
                    <a:pt x="4078" y="38222"/>
                  </a:lnTo>
                  <a:cubicBezTo>
                    <a:pt x="1827" y="38222"/>
                    <a:pt x="0" y="40049"/>
                    <a:pt x="0" y="42300"/>
                  </a:cubicBezTo>
                  <a:lnTo>
                    <a:pt x="0" y="115662"/>
                  </a:lnTo>
                  <a:cubicBezTo>
                    <a:pt x="0" y="117912"/>
                    <a:pt x="1827" y="119739"/>
                    <a:pt x="4078" y="119739"/>
                  </a:cubicBezTo>
                  <a:lnTo>
                    <a:pt x="42112" y="119739"/>
                  </a:lnTo>
                  <a:cubicBezTo>
                    <a:pt x="44233" y="119739"/>
                    <a:pt x="45994" y="118108"/>
                    <a:pt x="46190" y="116053"/>
                  </a:cubicBezTo>
                  <a:lnTo>
                    <a:pt x="47723" y="116640"/>
                  </a:lnTo>
                  <a:cubicBezTo>
                    <a:pt x="52942" y="118695"/>
                    <a:pt x="58455" y="119739"/>
                    <a:pt x="64066" y="119739"/>
                  </a:cubicBezTo>
                  <a:lnTo>
                    <a:pt x="110386" y="119739"/>
                  </a:lnTo>
                  <a:cubicBezTo>
                    <a:pt x="117693" y="119739"/>
                    <a:pt x="123629" y="113802"/>
                    <a:pt x="123629" y="106495"/>
                  </a:cubicBezTo>
                  <a:cubicBezTo>
                    <a:pt x="123629" y="104343"/>
                    <a:pt x="123108" y="102320"/>
                    <a:pt x="122227" y="100526"/>
                  </a:cubicBezTo>
                  <a:cubicBezTo>
                    <a:pt x="127218" y="98634"/>
                    <a:pt x="130773" y="93806"/>
                    <a:pt x="130773" y="88163"/>
                  </a:cubicBezTo>
                  <a:cubicBezTo>
                    <a:pt x="130773" y="85945"/>
                    <a:pt x="130219" y="83857"/>
                    <a:pt x="129273" y="82031"/>
                  </a:cubicBezTo>
                  <a:cubicBezTo>
                    <a:pt x="134035" y="80008"/>
                    <a:pt x="137395" y="75311"/>
                    <a:pt x="137395" y="69798"/>
                  </a:cubicBezTo>
                  <a:cubicBezTo>
                    <a:pt x="137395" y="64090"/>
                    <a:pt x="133742" y="59197"/>
                    <a:pt x="128653" y="57337"/>
                  </a:cubicBezTo>
                  <a:cubicBezTo>
                    <a:pt x="129534" y="55576"/>
                    <a:pt x="130023" y="53586"/>
                    <a:pt x="130023" y="51466"/>
                  </a:cubicBezTo>
                  <a:cubicBezTo>
                    <a:pt x="130023" y="44159"/>
                    <a:pt x="124086" y="38222"/>
                    <a:pt x="116779" y="38222"/>
                  </a:cubicBezTo>
                  <a:lnTo>
                    <a:pt x="90161" y="38222"/>
                  </a:lnTo>
                  <a:lnTo>
                    <a:pt x="93717" y="27621"/>
                  </a:lnTo>
                  <a:cubicBezTo>
                    <a:pt x="95478" y="22369"/>
                    <a:pt x="95054" y="16758"/>
                    <a:pt x="92510" y="11833"/>
                  </a:cubicBezTo>
                  <a:cubicBezTo>
                    <a:pt x="89966" y="6907"/>
                    <a:pt x="85660" y="3286"/>
                    <a:pt x="80343" y="1688"/>
                  </a:cubicBezTo>
                  <a:lnTo>
                    <a:pt x="75385" y="187"/>
                  </a:lnTo>
                  <a:cubicBezTo>
                    <a:pt x="74986" y="61"/>
                    <a:pt x="74582" y="1"/>
                    <a:pt x="741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9"/>
            <p:cNvSpPr/>
            <p:nvPr/>
          </p:nvSpPr>
          <p:spPr>
            <a:xfrm>
              <a:off x="2600600" y="4870125"/>
              <a:ext cx="203900" cy="205550"/>
            </a:xfrm>
            <a:custGeom>
              <a:rect b="b" l="l" r="r" t="t"/>
              <a:pathLst>
                <a:path extrusionOk="0" h="8222" w="8156">
                  <a:moveTo>
                    <a:pt x="4078" y="1"/>
                  </a:moveTo>
                  <a:cubicBezTo>
                    <a:pt x="1827" y="1"/>
                    <a:pt x="1" y="1828"/>
                    <a:pt x="1" y="4078"/>
                  </a:cubicBezTo>
                  <a:lnTo>
                    <a:pt x="1" y="4144"/>
                  </a:lnTo>
                  <a:cubicBezTo>
                    <a:pt x="1" y="6394"/>
                    <a:pt x="1827" y="8221"/>
                    <a:pt x="4078" y="8221"/>
                  </a:cubicBezTo>
                  <a:cubicBezTo>
                    <a:pt x="6329" y="8221"/>
                    <a:pt x="8156" y="6394"/>
                    <a:pt x="8156" y="4144"/>
                  </a:cubicBezTo>
                  <a:lnTo>
                    <a:pt x="8156" y="4078"/>
                  </a:lnTo>
                  <a:cubicBezTo>
                    <a:pt x="8156" y="1828"/>
                    <a:pt x="6329" y="1"/>
                    <a:pt x="40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9"/>
            <p:cNvSpPr/>
            <p:nvPr/>
          </p:nvSpPr>
          <p:spPr>
            <a:xfrm>
              <a:off x="2218150" y="788575"/>
              <a:ext cx="554550" cy="1020200"/>
            </a:xfrm>
            <a:custGeom>
              <a:rect b="b" l="l" r="r" t="t"/>
              <a:pathLst>
                <a:path extrusionOk="0" h="40808" w="22182">
                  <a:moveTo>
                    <a:pt x="16767" y="0"/>
                  </a:moveTo>
                  <a:cubicBezTo>
                    <a:pt x="9623" y="0"/>
                    <a:pt x="3817" y="5807"/>
                    <a:pt x="3817" y="12950"/>
                  </a:cubicBezTo>
                  <a:lnTo>
                    <a:pt x="3817" y="16310"/>
                  </a:lnTo>
                  <a:cubicBezTo>
                    <a:pt x="1696" y="16473"/>
                    <a:pt x="0" y="18235"/>
                    <a:pt x="0" y="20388"/>
                  </a:cubicBezTo>
                  <a:cubicBezTo>
                    <a:pt x="0" y="22541"/>
                    <a:pt x="1696" y="24302"/>
                    <a:pt x="3817" y="24465"/>
                  </a:cubicBezTo>
                  <a:lnTo>
                    <a:pt x="3817" y="36730"/>
                  </a:lnTo>
                  <a:cubicBezTo>
                    <a:pt x="3817" y="38981"/>
                    <a:pt x="5643" y="40808"/>
                    <a:pt x="7894" y="40808"/>
                  </a:cubicBezTo>
                  <a:cubicBezTo>
                    <a:pt x="10145" y="40808"/>
                    <a:pt x="11972" y="38981"/>
                    <a:pt x="11972" y="36730"/>
                  </a:cubicBezTo>
                  <a:lnTo>
                    <a:pt x="11972" y="24465"/>
                  </a:lnTo>
                  <a:lnTo>
                    <a:pt x="16865" y="24465"/>
                  </a:lnTo>
                  <a:cubicBezTo>
                    <a:pt x="19115" y="24465"/>
                    <a:pt x="20942" y="22639"/>
                    <a:pt x="20942" y="20388"/>
                  </a:cubicBezTo>
                  <a:cubicBezTo>
                    <a:pt x="20942" y="18137"/>
                    <a:pt x="19115" y="16310"/>
                    <a:pt x="16865" y="16310"/>
                  </a:cubicBezTo>
                  <a:lnTo>
                    <a:pt x="11972" y="16310"/>
                  </a:lnTo>
                  <a:lnTo>
                    <a:pt x="11972" y="12950"/>
                  </a:lnTo>
                  <a:cubicBezTo>
                    <a:pt x="11972" y="10308"/>
                    <a:pt x="14124" y="8155"/>
                    <a:pt x="16767" y="8155"/>
                  </a:cubicBezTo>
                  <a:lnTo>
                    <a:pt x="18104" y="8155"/>
                  </a:lnTo>
                  <a:cubicBezTo>
                    <a:pt x="20355" y="8155"/>
                    <a:pt x="22182" y="6329"/>
                    <a:pt x="22182" y="4078"/>
                  </a:cubicBezTo>
                  <a:cubicBezTo>
                    <a:pt x="22182" y="1827"/>
                    <a:pt x="20355" y="0"/>
                    <a:pt x="18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9"/>
            <p:cNvSpPr/>
            <p:nvPr/>
          </p:nvSpPr>
          <p:spPr>
            <a:xfrm>
              <a:off x="4570850" y="688800"/>
              <a:ext cx="1350475" cy="1177075"/>
            </a:xfrm>
            <a:custGeom>
              <a:rect b="b" l="l" r="r" t="t"/>
              <a:pathLst>
                <a:path extrusionOk="0" h="47083" w="54019">
                  <a:moveTo>
                    <a:pt x="37187" y="8689"/>
                  </a:moveTo>
                  <a:cubicBezTo>
                    <a:pt x="38753" y="8689"/>
                    <a:pt x="40221" y="9341"/>
                    <a:pt x="41297" y="10483"/>
                  </a:cubicBezTo>
                  <a:cubicBezTo>
                    <a:pt x="41884" y="11103"/>
                    <a:pt x="42667" y="11527"/>
                    <a:pt x="43515" y="11690"/>
                  </a:cubicBezTo>
                  <a:lnTo>
                    <a:pt x="43156" y="12538"/>
                  </a:lnTo>
                  <a:cubicBezTo>
                    <a:pt x="42895" y="13092"/>
                    <a:pt x="42798" y="13680"/>
                    <a:pt x="42798" y="14267"/>
                  </a:cubicBezTo>
                  <a:lnTo>
                    <a:pt x="42830" y="15474"/>
                  </a:lnTo>
                  <a:cubicBezTo>
                    <a:pt x="42798" y="25129"/>
                    <a:pt x="35686" y="38634"/>
                    <a:pt x="19866" y="38927"/>
                  </a:cubicBezTo>
                  <a:cubicBezTo>
                    <a:pt x="20388" y="38568"/>
                    <a:pt x="20877" y="38242"/>
                    <a:pt x="21334" y="37851"/>
                  </a:cubicBezTo>
                  <a:cubicBezTo>
                    <a:pt x="22704" y="36774"/>
                    <a:pt x="23258" y="34948"/>
                    <a:pt x="22671" y="33317"/>
                  </a:cubicBezTo>
                  <a:cubicBezTo>
                    <a:pt x="22117" y="31653"/>
                    <a:pt x="20583" y="30577"/>
                    <a:pt x="18822" y="30577"/>
                  </a:cubicBezTo>
                  <a:cubicBezTo>
                    <a:pt x="15919" y="30577"/>
                    <a:pt x="13472" y="28261"/>
                    <a:pt x="12004" y="25521"/>
                  </a:cubicBezTo>
                  <a:lnTo>
                    <a:pt x="12168" y="25521"/>
                  </a:lnTo>
                  <a:cubicBezTo>
                    <a:pt x="12193" y="25521"/>
                    <a:pt x="12218" y="25521"/>
                    <a:pt x="12244" y="25521"/>
                  </a:cubicBezTo>
                  <a:cubicBezTo>
                    <a:pt x="14040" y="25521"/>
                    <a:pt x="15633" y="24387"/>
                    <a:pt x="16147" y="22683"/>
                  </a:cubicBezTo>
                  <a:cubicBezTo>
                    <a:pt x="16702" y="20921"/>
                    <a:pt x="16049" y="19062"/>
                    <a:pt x="14516" y="18051"/>
                  </a:cubicBezTo>
                  <a:cubicBezTo>
                    <a:pt x="12526" y="16713"/>
                    <a:pt x="11189" y="14658"/>
                    <a:pt x="10732" y="12342"/>
                  </a:cubicBezTo>
                  <a:lnTo>
                    <a:pt x="10732" y="12342"/>
                  </a:lnTo>
                  <a:cubicBezTo>
                    <a:pt x="15364" y="16191"/>
                    <a:pt x="20779" y="18964"/>
                    <a:pt x="26716" y="20497"/>
                  </a:cubicBezTo>
                  <a:cubicBezTo>
                    <a:pt x="27052" y="20584"/>
                    <a:pt x="27390" y="20626"/>
                    <a:pt x="27724" y="20626"/>
                  </a:cubicBezTo>
                  <a:cubicBezTo>
                    <a:pt x="29268" y="20626"/>
                    <a:pt x="30716" y="19733"/>
                    <a:pt x="31413" y="18312"/>
                  </a:cubicBezTo>
                  <a:cubicBezTo>
                    <a:pt x="31837" y="17496"/>
                    <a:pt x="31935" y="16550"/>
                    <a:pt x="31739" y="15637"/>
                  </a:cubicBezTo>
                  <a:cubicBezTo>
                    <a:pt x="31642" y="15180"/>
                    <a:pt x="31576" y="14756"/>
                    <a:pt x="31576" y="14299"/>
                  </a:cubicBezTo>
                  <a:cubicBezTo>
                    <a:pt x="31576" y="11233"/>
                    <a:pt x="34088" y="8689"/>
                    <a:pt x="37187" y="8689"/>
                  </a:cubicBezTo>
                  <a:close/>
                  <a:moveTo>
                    <a:pt x="8231" y="1"/>
                  </a:moveTo>
                  <a:cubicBezTo>
                    <a:pt x="8130" y="1"/>
                    <a:pt x="8028" y="4"/>
                    <a:pt x="7927" y="12"/>
                  </a:cubicBezTo>
                  <a:cubicBezTo>
                    <a:pt x="6590" y="110"/>
                    <a:pt x="5415" y="860"/>
                    <a:pt x="4730" y="2002"/>
                  </a:cubicBezTo>
                  <a:cubicBezTo>
                    <a:pt x="3197" y="4611"/>
                    <a:pt x="2414" y="7580"/>
                    <a:pt x="2414" y="10613"/>
                  </a:cubicBezTo>
                  <a:cubicBezTo>
                    <a:pt x="2414" y="12799"/>
                    <a:pt x="2806" y="14886"/>
                    <a:pt x="3589" y="16844"/>
                  </a:cubicBezTo>
                  <a:cubicBezTo>
                    <a:pt x="2773" y="17627"/>
                    <a:pt x="2316" y="18670"/>
                    <a:pt x="2316" y="19812"/>
                  </a:cubicBezTo>
                  <a:lnTo>
                    <a:pt x="2316" y="19975"/>
                  </a:lnTo>
                  <a:cubicBezTo>
                    <a:pt x="2316" y="25227"/>
                    <a:pt x="4795" y="30870"/>
                    <a:pt x="8840" y="34556"/>
                  </a:cubicBezTo>
                  <a:cubicBezTo>
                    <a:pt x="8141" y="34646"/>
                    <a:pt x="7432" y="34696"/>
                    <a:pt x="6714" y="34696"/>
                  </a:cubicBezTo>
                  <a:cubicBezTo>
                    <a:pt x="6124" y="34696"/>
                    <a:pt x="5528" y="34662"/>
                    <a:pt x="4926" y="34589"/>
                  </a:cubicBezTo>
                  <a:cubicBezTo>
                    <a:pt x="4784" y="34574"/>
                    <a:pt x="4642" y="34567"/>
                    <a:pt x="4501" y="34567"/>
                  </a:cubicBezTo>
                  <a:cubicBezTo>
                    <a:pt x="2799" y="34567"/>
                    <a:pt x="1225" y="35639"/>
                    <a:pt x="653" y="37296"/>
                  </a:cubicBezTo>
                  <a:cubicBezTo>
                    <a:pt x="0" y="39058"/>
                    <a:pt x="685" y="41048"/>
                    <a:pt x="2284" y="42091"/>
                  </a:cubicBezTo>
                  <a:cubicBezTo>
                    <a:pt x="7372" y="45353"/>
                    <a:pt x="13277" y="47082"/>
                    <a:pt x="19344" y="47082"/>
                  </a:cubicBezTo>
                  <a:cubicBezTo>
                    <a:pt x="28641" y="47082"/>
                    <a:pt x="36991" y="43396"/>
                    <a:pt x="42863" y="36709"/>
                  </a:cubicBezTo>
                  <a:cubicBezTo>
                    <a:pt x="48017" y="30870"/>
                    <a:pt x="50985" y="23107"/>
                    <a:pt x="50985" y="15441"/>
                  </a:cubicBezTo>
                  <a:cubicBezTo>
                    <a:pt x="50985" y="15408"/>
                    <a:pt x="50985" y="15376"/>
                    <a:pt x="50985" y="15343"/>
                  </a:cubicBezTo>
                  <a:lnTo>
                    <a:pt x="50985" y="14984"/>
                  </a:lnTo>
                  <a:lnTo>
                    <a:pt x="53464" y="9308"/>
                  </a:lnTo>
                  <a:cubicBezTo>
                    <a:pt x="54019" y="8069"/>
                    <a:pt x="53921" y="6601"/>
                    <a:pt x="53171" y="5459"/>
                  </a:cubicBezTo>
                  <a:cubicBezTo>
                    <a:pt x="52420" y="4285"/>
                    <a:pt x="51116" y="3600"/>
                    <a:pt x="49746" y="3600"/>
                  </a:cubicBezTo>
                  <a:lnTo>
                    <a:pt x="45831" y="3600"/>
                  </a:lnTo>
                  <a:cubicBezTo>
                    <a:pt x="43417" y="1643"/>
                    <a:pt x="40351" y="534"/>
                    <a:pt x="37187" y="534"/>
                  </a:cubicBezTo>
                  <a:cubicBezTo>
                    <a:pt x="30761" y="534"/>
                    <a:pt x="25346" y="4970"/>
                    <a:pt x="23845" y="10939"/>
                  </a:cubicBezTo>
                  <a:cubicBezTo>
                    <a:pt x="19050" y="8852"/>
                    <a:pt x="14810" y="5655"/>
                    <a:pt x="11417" y="1480"/>
                  </a:cubicBezTo>
                  <a:cubicBezTo>
                    <a:pt x="10634" y="545"/>
                    <a:pt x="9460" y="1"/>
                    <a:pt x="8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 name="Google Shape;446;p39"/>
          <p:cNvGrpSpPr/>
          <p:nvPr/>
        </p:nvGrpSpPr>
        <p:grpSpPr>
          <a:xfrm>
            <a:off x="7114085" y="2849675"/>
            <a:ext cx="589235" cy="589235"/>
            <a:chOff x="1190625" y="238125"/>
            <a:chExt cx="5228350" cy="5228350"/>
          </a:xfrm>
        </p:grpSpPr>
        <p:sp>
          <p:nvSpPr>
            <p:cNvPr id="447" name="Google Shape;447;p39"/>
            <p:cNvSpPr/>
            <p:nvPr/>
          </p:nvSpPr>
          <p:spPr>
            <a:xfrm>
              <a:off x="1190625" y="238125"/>
              <a:ext cx="5228350" cy="5228350"/>
            </a:xfrm>
            <a:custGeom>
              <a:rect b="b" l="l" r="r" t="t"/>
              <a:pathLst>
                <a:path extrusionOk="0" h="209134" w="209134">
                  <a:moveTo>
                    <a:pt x="104579" y="78281"/>
                  </a:moveTo>
                  <a:lnTo>
                    <a:pt x="115976" y="86589"/>
                  </a:lnTo>
                  <a:lnTo>
                    <a:pt x="93182" y="86589"/>
                  </a:lnTo>
                  <a:lnTo>
                    <a:pt x="104579" y="78281"/>
                  </a:lnTo>
                  <a:close/>
                  <a:moveTo>
                    <a:pt x="104579" y="8161"/>
                  </a:moveTo>
                  <a:cubicBezTo>
                    <a:pt x="104750" y="8161"/>
                    <a:pt x="104775" y="8210"/>
                    <a:pt x="104800" y="8333"/>
                  </a:cubicBezTo>
                  <a:lnTo>
                    <a:pt x="113451" y="35097"/>
                  </a:lnTo>
                  <a:cubicBezTo>
                    <a:pt x="113990" y="36788"/>
                    <a:pt x="115559" y="37915"/>
                    <a:pt x="117348" y="37915"/>
                  </a:cubicBezTo>
                  <a:lnTo>
                    <a:pt x="145558" y="37915"/>
                  </a:lnTo>
                  <a:cubicBezTo>
                    <a:pt x="145680" y="37915"/>
                    <a:pt x="145729" y="37915"/>
                    <a:pt x="145803" y="38087"/>
                  </a:cubicBezTo>
                  <a:cubicBezTo>
                    <a:pt x="145852" y="38258"/>
                    <a:pt x="145803" y="38283"/>
                    <a:pt x="145705" y="38356"/>
                  </a:cubicBezTo>
                  <a:lnTo>
                    <a:pt x="122838" y="54900"/>
                  </a:lnTo>
                  <a:cubicBezTo>
                    <a:pt x="121392" y="55954"/>
                    <a:pt x="120804" y="57792"/>
                    <a:pt x="121343" y="59483"/>
                  </a:cubicBezTo>
                  <a:lnTo>
                    <a:pt x="130117" y="86246"/>
                  </a:lnTo>
                  <a:cubicBezTo>
                    <a:pt x="130142" y="86369"/>
                    <a:pt x="130166" y="86418"/>
                    <a:pt x="130019" y="86540"/>
                  </a:cubicBezTo>
                  <a:cubicBezTo>
                    <a:pt x="129951" y="86586"/>
                    <a:pt x="129904" y="86605"/>
                    <a:pt x="129863" y="86605"/>
                  </a:cubicBezTo>
                  <a:cubicBezTo>
                    <a:pt x="129816" y="86605"/>
                    <a:pt x="129777" y="86580"/>
                    <a:pt x="129725" y="86540"/>
                  </a:cubicBezTo>
                  <a:lnTo>
                    <a:pt x="106981" y="69924"/>
                  </a:lnTo>
                  <a:cubicBezTo>
                    <a:pt x="106270" y="69409"/>
                    <a:pt x="105412" y="69139"/>
                    <a:pt x="104579" y="69139"/>
                  </a:cubicBezTo>
                  <a:cubicBezTo>
                    <a:pt x="103721" y="69139"/>
                    <a:pt x="102888" y="69409"/>
                    <a:pt x="102153" y="69924"/>
                  </a:cubicBezTo>
                  <a:lnTo>
                    <a:pt x="79408" y="86540"/>
                  </a:lnTo>
                  <a:cubicBezTo>
                    <a:pt x="79356" y="86580"/>
                    <a:pt x="79318" y="86605"/>
                    <a:pt x="79271" y="86605"/>
                  </a:cubicBezTo>
                  <a:cubicBezTo>
                    <a:pt x="79230" y="86605"/>
                    <a:pt x="79183" y="86586"/>
                    <a:pt x="79114" y="86540"/>
                  </a:cubicBezTo>
                  <a:cubicBezTo>
                    <a:pt x="78967" y="86418"/>
                    <a:pt x="78992" y="86369"/>
                    <a:pt x="79041" y="86246"/>
                  </a:cubicBezTo>
                  <a:lnTo>
                    <a:pt x="87790" y="59483"/>
                  </a:lnTo>
                  <a:cubicBezTo>
                    <a:pt x="88354" y="57792"/>
                    <a:pt x="87741" y="55954"/>
                    <a:pt x="86295" y="54900"/>
                  </a:cubicBezTo>
                  <a:lnTo>
                    <a:pt x="63429" y="38356"/>
                  </a:lnTo>
                  <a:cubicBezTo>
                    <a:pt x="63331" y="38283"/>
                    <a:pt x="63282" y="38258"/>
                    <a:pt x="63355" y="38087"/>
                  </a:cubicBezTo>
                  <a:cubicBezTo>
                    <a:pt x="63404" y="37915"/>
                    <a:pt x="63453" y="37915"/>
                    <a:pt x="63576" y="37915"/>
                  </a:cubicBezTo>
                  <a:lnTo>
                    <a:pt x="91810" y="37915"/>
                  </a:lnTo>
                  <a:cubicBezTo>
                    <a:pt x="93574" y="37915"/>
                    <a:pt x="95143" y="36788"/>
                    <a:pt x="95682" y="35097"/>
                  </a:cubicBezTo>
                  <a:lnTo>
                    <a:pt x="104334" y="8333"/>
                  </a:lnTo>
                  <a:cubicBezTo>
                    <a:pt x="104383" y="8210"/>
                    <a:pt x="104383" y="8161"/>
                    <a:pt x="104579" y="8161"/>
                  </a:cubicBezTo>
                  <a:close/>
                  <a:moveTo>
                    <a:pt x="59630" y="150312"/>
                  </a:moveTo>
                  <a:lnTo>
                    <a:pt x="59630" y="200972"/>
                  </a:lnTo>
                  <a:lnTo>
                    <a:pt x="8161" y="200972"/>
                  </a:lnTo>
                  <a:lnTo>
                    <a:pt x="8161" y="150312"/>
                  </a:lnTo>
                  <a:close/>
                  <a:moveTo>
                    <a:pt x="141342" y="94775"/>
                  </a:moveTo>
                  <a:lnTo>
                    <a:pt x="141342" y="200972"/>
                  </a:lnTo>
                  <a:lnTo>
                    <a:pt x="67816" y="200972"/>
                  </a:lnTo>
                  <a:lnTo>
                    <a:pt x="67816" y="146244"/>
                  </a:lnTo>
                  <a:lnTo>
                    <a:pt x="67816" y="94775"/>
                  </a:lnTo>
                  <a:close/>
                  <a:moveTo>
                    <a:pt x="104579" y="0"/>
                  </a:moveTo>
                  <a:cubicBezTo>
                    <a:pt x="100854" y="0"/>
                    <a:pt x="97716" y="2279"/>
                    <a:pt x="96565" y="5833"/>
                  </a:cubicBezTo>
                  <a:lnTo>
                    <a:pt x="88820" y="29754"/>
                  </a:lnTo>
                  <a:lnTo>
                    <a:pt x="63576" y="29754"/>
                  </a:lnTo>
                  <a:cubicBezTo>
                    <a:pt x="59875" y="29754"/>
                    <a:pt x="56713" y="32033"/>
                    <a:pt x="55586" y="35562"/>
                  </a:cubicBezTo>
                  <a:cubicBezTo>
                    <a:pt x="54434" y="39116"/>
                    <a:pt x="55635" y="42792"/>
                    <a:pt x="58649" y="44974"/>
                  </a:cubicBezTo>
                  <a:lnTo>
                    <a:pt x="79114" y="59777"/>
                  </a:lnTo>
                  <a:lnTo>
                    <a:pt x="71272" y="83722"/>
                  </a:lnTo>
                  <a:cubicBezTo>
                    <a:pt x="70953" y="84678"/>
                    <a:pt x="70806" y="85658"/>
                    <a:pt x="70830" y="86589"/>
                  </a:cubicBezTo>
                  <a:lnTo>
                    <a:pt x="63723" y="86589"/>
                  </a:lnTo>
                  <a:cubicBezTo>
                    <a:pt x="61468" y="86589"/>
                    <a:pt x="59630" y="88428"/>
                    <a:pt x="59630" y="90682"/>
                  </a:cubicBezTo>
                  <a:lnTo>
                    <a:pt x="59630" y="142151"/>
                  </a:lnTo>
                  <a:lnTo>
                    <a:pt x="4093" y="142151"/>
                  </a:lnTo>
                  <a:cubicBezTo>
                    <a:pt x="1838" y="142151"/>
                    <a:pt x="0" y="143989"/>
                    <a:pt x="0" y="146244"/>
                  </a:cubicBezTo>
                  <a:lnTo>
                    <a:pt x="0" y="205065"/>
                  </a:lnTo>
                  <a:cubicBezTo>
                    <a:pt x="0" y="207320"/>
                    <a:pt x="1838" y="209133"/>
                    <a:pt x="4093" y="209133"/>
                  </a:cubicBezTo>
                  <a:lnTo>
                    <a:pt x="205065" y="209133"/>
                  </a:lnTo>
                  <a:cubicBezTo>
                    <a:pt x="207320" y="209133"/>
                    <a:pt x="209133" y="207320"/>
                    <a:pt x="209133" y="205065"/>
                  </a:cubicBezTo>
                  <a:lnTo>
                    <a:pt x="209133" y="191977"/>
                  </a:lnTo>
                  <a:cubicBezTo>
                    <a:pt x="209133" y="189722"/>
                    <a:pt x="207320" y="187909"/>
                    <a:pt x="205065" y="187909"/>
                  </a:cubicBezTo>
                  <a:cubicBezTo>
                    <a:pt x="202810" y="187909"/>
                    <a:pt x="200972" y="189722"/>
                    <a:pt x="200972" y="191977"/>
                  </a:cubicBezTo>
                  <a:lnTo>
                    <a:pt x="200972" y="200972"/>
                  </a:lnTo>
                  <a:lnTo>
                    <a:pt x="149504" y="200972"/>
                  </a:lnTo>
                  <a:lnTo>
                    <a:pt x="149504" y="150312"/>
                  </a:lnTo>
                  <a:lnTo>
                    <a:pt x="200972" y="150312"/>
                  </a:lnTo>
                  <a:lnTo>
                    <a:pt x="200972" y="159307"/>
                  </a:lnTo>
                  <a:cubicBezTo>
                    <a:pt x="200972" y="161562"/>
                    <a:pt x="202810" y="163400"/>
                    <a:pt x="205065" y="163400"/>
                  </a:cubicBezTo>
                  <a:cubicBezTo>
                    <a:pt x="207320" y="163400"/>
                    <a:pt x="209133" y="161562"/>
                    <a:pt x="209133" y="159307"/>
                  </a:cubicBezTo>
                  <a:lnTo>
                    <a:pt x="209133" y="146244"/>
                  </a:lnTo>
                  <a:cubicBezTo>
                    <a:pt x="209133" y="143989"/>
                    <a:pt x="207320" y="142151"/>
                    <a:pt x="205065" y="142151"/>
                  </a:cubicBezTo>
                  <a:lnTo>
                    <a:pt x="149504" y="142151"/>
                  </a:lnTo>
                  <a:lnTo>
                    <a:pt x="149504" y="90682"/>
                  </a:lnTo>
                  <a:cubicBezTo>
                    <a:pt x="149504" y="88428"/>
                    <a:pt x="147665" y="86589"/>
                    <a:pt x="145411" y="86589"/>
                  </a:cubicBezTo>
                  <a:lnTo>
                    <a:pt x="138303" y="86589"/>
                  </a:lnTo>
                  <a:cubicBezTo>
                    <a:pt x="138328" y="85658"/>
                    <a:pt x="138180" y="84678"/>
                    <a:pt x="137886" y="83722"/>
                  </a:cubicBezTo>
                  <a:lnTo>
                    <a:pt x="130044" y="59777"/>
                  </a:lnTo>
                  <a:lnTo>
                    <a:pt x="150484" y="44974"/>
                  </a:lnTo>
                  <a:cubicBezTo>
                    <a:pt x="153498" y="42792"/>
                    <a:pt x="154699" y="39116"/>
                    <a:pt x="153572" y="35562"/>
                  </a:cubicBezTo>
                  <a:cubicBezTo>
                    <a:pt x="152420" y="32033"/>
                    <a:pt x="149283" y="29754"/>
                    <a:pt x="145558" y="29754"/>
                  </a:cubicBezTo>
                  <a:lnTo>
                    <a:pt x="120314" y="29754"/>
                  </a:lnTo>
                  <a:lnTo>
                    <a:pt x="112569" y="5833"/>
                  </a:lnTo>
                  <a:cubicBezTo>
                    <a:pt x="111441" y="2279"/>
                    <a:pt x="108280" y="0"/>
                    <a:pt x="1045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9"/>
            <p:cNvSpPr/>
            <p:nvPr/>
          </p:nvSpPr>
          <p:spPr>
            <a:xfrm>
              <a:off x="5663475" y="238125"/>
              <a:ext cx="204050" cy="351725"/>
            </a:xfrm>
            <a:custGeom>
              <a:rect b="b" l="l" r="r" t="t"/>
              <a:pathLst>
                <a:path extrusionOk="0" h="14069" w="8162">
                  <a:moveTo>
                    <a:pt x="4093" y="0"/>
                  </a:moveTo>
                  <a:cubicBezTo>
                    <a:pt x="1838" y="0"/>
                    <a:pt x="0" y="1838"/>
                    <a:pt x="0" y="4093"/>
                  </a:cubicBezTo>
                  <a:lnTo>
                    <a:pt x="0" y="9975"/>
                  </a:lnTo>
                  <a:cubicBezTo>
                    <a:pt x="0" y="12230"/>
                    <a:pt x="1838" y="14068"/>
                    <a:pt x="4093" y="14068"/>
                  </a:cubicBezTo>
                  <a:cubicBezTo>
                    <a:pt x="6348" y="14068"/>
                    <a:pt x="8161" y="12230"/>
                    <a:pt x="8161" y="9975"/>
                  </a:cubicBezTo>
                  <a:lnTo>
                    <a:pt x="8161" y="4093"/>
                  </a:lnTo>
                  <a:cubicBezTo>
                    <a:pt x="8161" y="1838"/>
                    <a:pt x="6348" y="0"/>
                    <a:pt x="4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9"/>
            <p:cNvSpPr/>
            <p:nvPr/>
          </p:nvSpPr>
          <p:spPr>
            <a:xfrm>
              <a:off x="5663475" y="907825"/>
              <a:ext cx="204050" cy="351725"/>
            </a:xfrm>
            <a:custGeom>
              <a:rect b="b" l="l" r="r" t="t"/>
              <a:pathLst>
                <a:path extrusionOk="0" h="14069" w="8162">
                  <a:moveTo>
                    <a:pt x="4093" y="0"/>
                  </a:moveTo>
                  <a:cubicBezTo>
                    <a:pt x="1838" y="0"/>
                    <a:pt x="0" y="1838"/>
                    <a:pt x="0" y="4093"/>
                  </a:cubicBezTo>
                  <a:lnTo>
                    <a:pt x="0" y="9975"/>
                  </a:lnTo>
                  <a:cubicBezTo>
                    <a:pt x="0" y="12230"/>
                    <a:pt x="1838" y="14068"/>
                    <a:pt x="4093" y="14068"/>
                  </a:cubicBezTo>
                  <a:cubicBezTo>
                    <a:pt x="6348" y="14068"/>
                    <a:pt x="8161" y="12230"/>
                    <a:pt x="8161" y="9975"/>
                  </a:cubicBezTo>
                  <a:lnTo>
                    <a:pt x="8161" y="4093"/>
                  </a:lnTo>
                  <a:cubicBezTo>
                    <a:pt x="8161" y="1838"/>
                    <a:pt x="6348" y="0"/>
                    <a:pt x="4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9"/>
            <p:cNvSpPr/>
            <p:nvPr/>
          </p:nvSpPr>
          <p:spPr>
            <a:xfrm>
              <a:off x="5924475" y="646800"/>
              <a:ext cx="351725" cy="204050"/>
            </a:xfrm>
            <a:custGeom>
              <a:rect b="b" l="l" r="r" t="t"/>
              <a:pathLst>
                <a:path extrusionOk="0" h="8162" w="14069">
                  <a:moveTo>
                    <a:pt x="4094" y="0"/>
                  </a:moveTo>
                  <a:cubicBezTo>
                    <a:pt x="1839" y="0"/>
                    <a:pt x="1" y="1814"/>
                    <a:pt x="1" y="4069"/>
                  </a:cubicBezTo>
                  <a:cubicBezTo>
                    <a:pt x="1" y="6324"/>
                    <a:pt x="1839" y="8162"/>
                    <a:pt x="4094" y="8162"/>
                  </a:cubicBezTo>
                  <a:lnTo>
                    <a:pt x="9976" y="8162"/>
                  </a:lnTo>
                  <a:cubicBezTo>
                    <a:pt x="12231" y="8162"/>
                    <a:pt x="14069" y="6324"/>
                    <a:pt x="14069" y="4069"/>
                  </a:cubicBezTo>
                  <a:cubicBezTo>
                    <a:pt x="14069" y="1814"/>
                    <a:pt x="12231" y="0"/>
                    <a:pt x="99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9"/>
            <p:cNvSpPr/>
            <p:nvPr/>
          </p:nvSpPr>
          <p:spPr>
            <a:xfrm>
              <a:off x="5254775" y="646800"/>
              <a:ext cx="351725" cy="204050"/>
            </a:xfrm>
            <a:custGeom>
              <a:rect b="b" l="l" r="r" t="t"/>
              <a:pathLst>
                <a:path extrusionOk="0" h="8162" w="14069">
                  <a:moveTo>
                    <a:pt x="4094" y="0"/>
                  </a:moveTo>
                  <a:cubicBezTo>
                    <a:pt x="1839" y="0"/>
                    <a:pt x="1" y="1814"/>
                    <a:pt x="1" y="4069"/>
                  </a:cubicBezTo>
                  <a:cubicBezTo>
                    <a:pt x="1" y="6324"/>
                    <a:pt x="1839" y="8162"/>
                    <a:pt x="4094" y="8162"/>
                  </a:cubicBezTo>
                  <a:lnTo>
                    <a:pt x="9976" y="8162"/>
                  </a:lnTo>
                  <a:cubicBezTo>
                    <a:pt x="12231" y="8162"/>
                    <a:pt x="14069" y="6324"/>
                    <a:pt x="14069" y="4069"/>
                  </a:cubicBezTo>
                  <a:cubicBezTo>
                    <a:pt x="14069" y="1814"/>
                    <a:pt x="12231" y="0"/>
                    <a:pt x="99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9"/>
            <p:cNvSpPr/>
            <p:nvPr/>
          </p:nvSpPr>
          <p:spPr>
            <a:xfrm>
              <a:off x="1742050" y="1518075"/>
              <a:ext cx="204075" cy="351725"/>
            </a:xfrm>
            <a:custGeom>
              <a:rect b="b" l="l" r="r" t="t"/>
              <a:pathLst>
                <a:path extrusionOk="0" h="14069" w="8163">
                  <a:moveTo>
                    <a:pt x="4094" y="1"/>
                  </a:moveTo>
                  <a:cubicBezTo>
                    <a:pt x="1839" y="1"/>
                    <a:pt x="1" y="1839"/>
                    <a:pt x="1" y="4094"/>
                  </a:cubicBezTo>
                  <a:lnTo>
                    <a:pt x="1" y="9976"/>
                  </a:lnTo>
                  <a:cubicBezTo>
                    <a:pt x="1" y="12231"/>
                    <a:pt x="1839" y="14069"/>
                    <a:pt x="4094" y="14069"/>
                  </a:cubicBezTo>
                  <a:cubicBezTo>
                    <a:pt x="6349" y="14069"/>
                    <a:pt x="8162" y="12231"/>
                    <a:pt x="8162" y="9976"/>
                  </a:cubicBezTo>
                  <a:lnTo>
                    <a:pt x="8162" y="4094"/>
                  </a:lnTo>
                  <a:cubicBezTo>
                    <a:pt x="8162" y="1839"/>
                    <a:pt x="6349" y="1"/>
                    <a:pt x="40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9"/>
            <p:cNvSpPr/>
            <p:nvPr/>
          </p:nvSpPr>
          <p:spPr>
            <a:xfrm>
              <a:off x="1742050" y="2187775"/>
              <a:ext cx="204075" cy="351725"/>
            </a:xfrm>
            <a:custGeom>
              <a:rect b="b" l="l" r="r" t="t"/>
              <a:pathLst>
                <a:path extrusionOk="0" h="14069" w="8163">
                  <a:moveTo>
                    <a:pt x="4094" y="1"/>
                  </a:moveTo>
                  <a:cubicBezTo>
                    <a:pt x="1839" y="1"/>
                    <a:pt x="1" y="1839"/>
                    <a:pt x="1" y="4094"/>
                  </a:cubicBezTo>
                  <a:lnTo>
                    <a:pt x="1" y="9976"/>
                  </a:lnTo>
                  <a:cubicBezTo>
                    <a:pt x="1" y="12231"/>
                    <a:pt x="1839" y="14069"/>
                    <a:pt x="4094" y="14069"/>
                  </a:cubicBezTo>
                  <a:cubicBezTo>
                    <a:pt x="6349" y="14069"/>
                    <a:pt x="8162" y="12231"/>
                    <a:pt x="8162" y="9976"/>
                  </a:cubicBezTo>
                  <a:lnTo>
                    <a:pt x="8162" y="4094"/>
                  </a:lnTo>
                  <a:cubicBezTo>
                    <a:pt x="8162" y="1839"/>
                    <a:pt x="6349" y="1"/>
                    <a:pt x="40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9"/>
            <p:cNvSpPr/>
            <p:nvPr/>
          </p:nvSpPr>
          <p:spPr>
            <a:xfrm>
              <a:off x="2003075" y="1926775"/>
              <a:ext cx="351725" cy="204050"/>
            </a:xfrm>
            <a:custGeom>
              <a:rect b="b" l="l" r="r" t="t"/>
              <a:pathLst>
                <a:path extrusionOk="0" h="8162" w="14069">
                  <a:moveTo>
                    <a:pt x="4094" y="0"/>
                  </a:moveTo>
                  <a:cubicBezTo>
                    <a:pt x="1839" y="0"/>
                    <a:pt x="1" y="1814"/>
                    <a:pt x="1" y="4069"/>
                  </a:cubicBezTo>
                  <a:cubicBezTo>
                    <a:pt x="1" y="6323"/>
                    <a:pt x="1839" y="8162"/>
                    <a:pt x="4094" y="8162"/>
                  </a:cubicBezTo>
                  <a:lnTo>
                    <a:pt x="9976" y="8162"/>
                  </a:lnTo>
                  <a:cubicBezTo>
                    <a:pt x="12231" y="8162"/>
                    <a:pt x="14069" y="6323"/>
                    <a:pt x="14069" y="4069"/>
                  </a:cubicBezTo>
                  <a:cubicBezTo>
                    <a:pt x="14069" y="1814"/>
                    <a:pt x="12231" y="0"/>
                    <a:pt x="99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9"/>
            <p:cNvSpPr/>
            <p:nvPr/>
          </p:nvSpPr>
          <p:spPr>
            <a:xfrm>
              <a:off x="1333375" y="1926775"/>
              <a:ext cx="351725" cy="204050"/>
            </a:xfrm>
            <a:custGeom>
              <a:rect b="b" l="l" r="r" t="t"/>
              <a:pathLst>
                <a:path extrusionOk="0" h="8162" w="14069">
                  <a:moveTo>
                    <a:pt x="4094" y="0"/>
                  </a:moveTo>
                  <a:cubicBezTo>
                    <a:pt x="1839" y="0"/>
                    <a:pt x="1" y="1814"/>
                    <a:pt x="1" y="4069"/>
                  </a:cubicBezTo>
                  <a:cubicBezTo>
                    <a:pt x="1" y="6323"/>
                    <a:pt x="1839" y="8162"/>
                    <a:pt x="4094" y="8162"/>
                  </a:cubicBezTo>
                  <a:lnTo>
                    <a:pt x="9976" y="8162"/>
                  </a:lnTo>
                  <a:cubicBezTo>
                    <a:pt x="12230" y="8162"/>
                    <a:pt x="14069" y="6323"/>
                    <a:pt x="14069" y="4069"/>
                  </a:cubicBezTo>
                  <a:cubicBezTo>
                    <a:pt x="14069" y="1814"/>
                    <a:pt x="12230" y="0"/>
                    <a:pt x="99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9"/>
            <p:cNvSpPr/>
            <p:nvPr/>
          </p:nvSpPr>
          <p:spPr>
            <a:xfrm>
              <a:off x="6214900" y="4527150"/>
              <a:ext cx="204075" cy="204050"/>
            </a:xfrm>
            <a:custGeom>
              <a:rect b="b" l="l" r="r" t="t"/>
              <a:pathLst>
                <a:path extrusionOk="0" h="8162" w="8163">
                  <a:moveTo>
                    <a:pt x="4094" y="0"/>
                  </a:moveTo>
                  <a:cubicBezTo>
                    <a:pt x="3016" y="0"/>
                    <a:pt x="1962" y="442"/>
                    <a:pt x="1202" y="1201"/>
                  </a:cubicBezTo>
                  <a:cubicBezTo>
                    <a:pt x="442" y="1961"/>
                    <a:pt x="1" y="3015"/>
                    <a:pt x="1" y="4093"/>
                  </a:cubicBezTo>
                  <a:cubicBezTo>
                    <a:pt x="1" y="5147"/>
                    <a:pt x="442" y="6226"/>
                    <a:pt x="1202" y="6961"/>
                  </a:cubicBezTo>
                  <a:cubicBezTo>
                    <a:pt x="1962" y="7721"/>
                    <a:pt x="3016" y="8162"/>
                    <a:pt x="4094" y="8162"/>
                  </a:cubicBezTo>
                  <a:cubicBezTo>
                    <a:pt x="5148" y="8162"/>
                    <a:pt x="6226" y="7721"/>
                    <a:pt x="6961" y="6961"/>
                  </a:cubicBezTo>
                  <a:cubicBezTo>
                    <a:pt x="7721" y="6226"/>
                    <a:pt x="8162" y="5147"/>
                    <a:pt x="8162" y="4093"/>
                  </a:cubicBezTo>
                  <a:cubicBezTo>
                    <a:pt x="8162" y="3015"/>
                    <a:pt x="7721" y="1961"/>
                    <a:pt x="6961" y="1201"/>
                  </a:cubicBezTo>
                  <a:cubicBezTo>
                    <a:pt x="6226" y="442"/>
                    <a:pt x="5148" y="0"/>
                    <a:pt x="40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 name="Google Shape;457;p39"/>
          <p:cNvGrpSpPr/>
          <p:nvPr/>
        </p:nvGrpSpPr>
        <p:grpSpPr>
          <a:xfrm>
            <a:off x="5291393" y="1120646"/>
            <a:ext cx="596555" cy="596555"/>
            <a:chOff x="1190625" y="238125"/>
            <a:chExt cx="5219200" cy="5219200"/>
          </a:xfrm>
        </p:grpSpPr>
        <p:sp>
          <p:nvSpPr>
            <p:cNvPr id="458" name="Google Shape;458;p39"/>
            <p:cNvSpPr/>
            <p:nvPr/>
          </p:nvSpPr>
          <p:spPr>
            <a:xfrm>
              <a:off x="1958000" y="5037200"/>
              <a:ext cx="384925" cy="420125"/>
            </a:xfrm>
            <a:custGeom>
              <a:rect b="b" l="l" r="r" t="t"/>
              <a:pathLst>
                <a:path extrusionOk="0" h="16805" w="15397">
                  <a:moveTo>
                    <a:pt x="4627" y="0"/>
                  </a:moveTo>
                  <a:cubicBezTo>
                    <a:pt x="3807" y="0"/>
                    <a:pt x="2977" y="246"/>
                    <a:pt x="2251" y="755"/>
                  </a:cubicBezTo>
                  <a:cubicBezTo>
                    <a:pt x="424" y="2060"/>
                    <a:pt x="0" y="4604"/>
                    <a:pt x="1305" y="6431"/>
                  </a:cubicBezTo>
                  <a:lnTo>
                    <a:pt x="7438" y="15075"/>
                  </a:lnTo>
                  <a:cubicBezTo>
                    <a:pt x="8221" y="16217"/>
                    <a:pt x="9493" y="16804"/>
                    <a:pt x="10765" y="16804"/>
                  </a:cubicBezTo>
                  <a:cubicBezTo>
                    <a:pt x="11580" y="16804"/>
                    <a:pt x="12396" y="16543"/>
                    <a:pt x="13113" y="16054"/>
                  </a:cubicBezTo>
                  <a:cubicBezTo>
                    <a:pt x="14973" y="14749"/>
                    <a:pt x="15397" y="12205"/>
                    <a:pt x="14092" y="10378"/>
                  </a:cubicBezTo>
                  <a:lnTo>
                    <a:pt x="7960" y="1734"/>
                  </a:lnTo>
                  <a:cubicBezTo>
                    <a:pt x="7164" y="600"/>
                    <a:pt x="5908" y="0"/>
                    <a:pt x="46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9"/>
            <p:cNvSpPr/>
            <p:nvPr/>
          </p:nvSpPr>
          <p:spPr>
            <a:xfrm>
              <a:off x="1190625" y="1833025"/>
              <a:ext cx="2307050" cy="3624300"/>
            </a:xfrm>
            <a:custGeom>
              <a:rect b="b" l="l" r="r" t="t"/>
              <a:pathLst>
                <a:path extrusionOk="0" h="144972" w="92282">
                  <a:moveTo>
                    <a:pt x="13611" y="0"/>
                  </a:moveTo>
                  <a:cubicBezTo>
                    <a:pt x="10551" y="0"/>
                    <a:pt x="7558" y="1041"/>
                    <a:pt x="5121" y="3009"/>
                  </a:cubicBezTo>
                  <a:cubicBezTo>
                    <a:pt x="1859" y="5619"/>
                    <a:pt x="0" y="9501"/>
                    <a:pt x="0" y="13644"/>
                  </a:cubicBezTo>
                  <a:lnTo>
                    <a:pt x="0" y="76861"/>
                  </a:lnTo>
                  <a:cubicBezTo>
                    <a:pt x="0" y="85146"/>
                    <a:pt x="2544" y="93106"/>
                    <a:pt x="7339" y="99858"/>
                  </a:cubicBezTo>
                  <a:lnTo>
                    <a:pt x="14614" y="110100"/>
                  </a:lnTo>
                  <a:cubicBezTo>
                    <a:pt x="15397" y="111210"/>
                    <a:pt x="16669" y="111829"/>
                    <a:pt x="17941" y="111829"/>
                  </a:cubicBezTo>
                  <a:cubicBezTo>
                    <a:pt x="18756" y="111829"/>
                    <a:pt x="19572" y="111568"/>
                    <a:pt x="20290" y="111079"/>
                  </a:cubicBezTo>
                  <a:cubicBezTo>
                    <a:pt x="22116" y="109774"/>
                    <a:pt x="22540" y="107230"/>
                    <a:pt x="21236" y="105371"/>
                  </a:cubicBezTo>
                  <a:lnTo>
                    <a:pt x="13994" y="95128"/>
                  </a:lnTo>
                  <a:cubicBezTo>
                    <a:pt x="10177" y="89778"/>
                    <a:pt x="8155" y="83450"/>
                    <a:pt x="8155" y="76861"/>
                  </a:cubicBezTo>
                  <a:lnTo>
                    <a:pt x="8155" y="13644"/>
                  </a:lnTo>
                  <a:cubicBezTo>
                    <a:pt x="8155" y="11980"/>
                    <a:pt x="8905" y="10414"/>
                    <a:pt x="10210" y="9370"/>
                  </a:cubicBezTo>
                  <a:cubicBezTo>
                    <a:pt x="11198" y="8580"/>
                    <a:pt x="12410" y="8164"/>
                    <a:pt x="13648" y="8164"/>
                  </a:cubicBezTo>
                  <a:cubicBezTo>
                    <a:pt x="14046" y="8164"/>
                    <a:pt x="14446" y="8207"/>
                    <a:pt x="14842" y="8294"/>
                  </a:cubicBezTo>
                  <a:cubicBezTo>
                    <a:pt x="17386" y="8848"/>
                    <a:pt x="19148" y="11067"/>
                    <a:pt x="19148" y="13644"/>
                  </a:cubicBezTo>
                  <a:lnTo>
                    <a:pt x="19148" y="63813"/>
                  </a:lnTo>
                  <a:cubicBezTo>
                    <a:pt x="19148" y="70924"/>
                    <a:pt x="21757" y="77676"/>
                    <a:pt x="26487" y="82928"/>
                  </a:cubicBezTo>
                  <a:cubicBezTo>
                    <a:pt x="26683" y="83189"/>
                    <a:pt x="26911" y="83417"/>
                    <a:pt x="27140" y="83646"/>
                  </a:cubicBezTo>
                  <a:cubicBezTo>
                    <a:pt x="29847" y="86516"/>
                    <a:pt x="33011" y="89909"/>
                    <a:pt x="36012" y="93106"/>
                  </a:cubicBezTo>
                  <a:lnTo>
                    <a:pt x="40220" y="97574"/>
                  </a:lnTo>
                  <a:cubicBezTo>
                    <a:pt x="40220" y="97574"/>
                    <a:pt x="40253" y="97574"/>
                    <a:pt x="40253" y="97607"/>
                  </a:cubicBezTo>
                  <a:cubicBezTo>
                    <a:pt x="43841" y="101424"/>
                    <a:pt x="46483" y="104229"/>
                    <a:pt x="46549" y="104294"/>
                  </a:cubicBezTo>
                  <a:cubicBezTo>
                    <a:pt x="47346" y="105160"/>
                    <a:pt x="48427" y="105593"/>
                    <a:pt x="49514" y="105593"/>
                  </a:cubicBezTo>
                  <a:cubicBezTo>
                    <a:pt x="50516" y="105593"/>
                    <a:pt x="51524" y="105225"/>
                    <a:pt x="52322" y="104490"/>
                  </a:cubicBezTo>
                  <a:cubicBezTo>
                    <a:pt x="53953" y="102957"/>
                    <a:pt x="54051" y="100347"/>
                    <a:pt x="52485" y="98716"/>
                  </a:cubicBezTo>
                  <a:cubicBezTo>
                    <a:pt x="52420" y="98651"/>
                    <a:pt x="47658" y="93562"/>
                    <a:pt x="42210" y="87756"/>
                  </a:cubicBezTo>
                  <a:lnTo>
                    <a:pt x="32848" y="77807"/>
                  </a:lnTo>
                  <a:cubicBezTo>
                    <a:pt x="32816" y="77774"/>
                    <a:pt x="32816" y="77774"/>
                    <a:pt x="32783" y="77742"/>
                  </a:cubicBezTo>
                  <a:cubicBezTo>
                    <a:pt x="30597" y="75099"/>
                    <a:pt x="30597" y="71315"/>
                    <a:pt x="32913" y="68706"/>
                  </a:cubicBezTo>
                  <a:cubicBezTo>
                    <a:pt x="34106" y="67360"/>
                    <a:pt x="35797" y="66660"/>
                    <a:pt x="37506" y="66660"/>
                  </a:cubicBezTo>
                  <a:cubicBezTo>
                    <a:pt x="38696" y="66660"/>
                    <a:pt x="39894" y="66999"/>
                    <a:pt x="40938" y="67695"/>
                  </a:cubicBezTo>
                  <a:lnTo>
                    <a:pt x="55193" y="77285"/>
                  </a:lnTo>
                  <a:cubicBezTo>
                    <a:pt x="66545" y="84918"/>
                    <a:pt x="74341" y="96498"/>
                    <a:pt x="77179" y="109905"/>
                  </a:cubicBezTo>
                  <a:lnTo>
                    <a:pt x="83833" y="141742"/>
                  </a:lnTo>
                  <a:cubicBezTo>
                    <a:pt x="84257" y="143666"/>
                    <a:pt x="85953" y="144971"/>
                    <a:pt x="87845" y="144971"/>
                  </a:cubicBezTo>
                  <a:cubicBezTo>
                    <a:pt x="88106" y="144971"/>
                    <a:pt x="88400" y="144939"/>
                    <a:pt x="88661" y="144873"/>
                  </a:cubicBezTo>
                  <a:cubicBezTo>
                    <a:pt x="90879" y="144417"/>
                    <a:pt x="92282" y="142264"/>
                    <a:pt x="91825" y="140046"/>
                  </a:cubicBezTo>
                  <a:lnTo>
                    <a:pt x="85138" y="108209"/>
                  </a:lnTo>
                  <a:cubicBezTo>
                    <a:pt x="81908" y="92747"/>
                    <a:pt x="72873" y="79340"/>
                    <a:pt x="59760" y="70533"/>
                  </a:cubicBezTo>
                  <a:lnTo>
                    <a:pt x="45472" y="60942"/>
                  </a:lnTo>
                  <a:cubicBezTo>
                    <a:pt x="43048" y="59308"/>
                    <a:pt x="40266" y="58515"/>
                    <a:pt x="37502" y="58515"/>
                  </a:cubicBezTo>
                  <a:cubicBezTo>
                    <a:pt x="33756" y="58515"/>
                    <a:pt x="30043" y="59972"/>
                    <a:pt x="27303" y="62769"/>
                  </a:cubicBezTo>
                  <a:lnTo>
                    <a:pt x="27303" y="13644"/>
                  </a:lnTo>
                  <a:cubicBezTo>
                    <a:pt x="27303" y="7217"/>
                    <a:pt x="22899" y="1737"/>
                    <a:pt x="16604" y="335"/>
                  </a:cubicBezTo>
                  <a:cubicBezTo>
                    <a:pt x="15610" y="110"/>
                    <a:pt x="14607" y="0"/>
                    <a:pt x="136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9"/>
            <p:cNvSpPr/>
            <p:nvPr/>
          </p:nvSpPr>
          <p:spPr>
            <a:xfrm>
              <a:off x="1746775" y="4739475"/>
              <a:ext cx="231625" cy="204900"/>
            </a:xfrm>
            <a:custGeom>
              <a:rect b="b" l="l" r="r" t="t"/>
              <a:pathLst>
                <a:path extrusionOk="0" h="8196" w="9265">
                  <a:moveTo>
                    <a:pt x="4612" y="1"/>
                  </a:moveTo>
                  <a:cubicBezTo>
                    <a:pt x="3793" y="1"/>
                    <a:pt x="2967" y="247"/>
                    <a:pt x="2252" y="758"/>
                  </a:cubicBezTo>
                  <a:cubicBezTo>
                    <a:pt x="425" y="2063"/>
                    <a:pt x="1" y="4607"/>
                    <a:pt x="1306" y="6434"/>
                  </a:cubicBezTo>
                  <a:lnTo>
                    <a:pt x="1338" y="6466"/>
                  </a:lnTo>
                  <a:cubicBezTo>
                    <a:pt x="2121" y="7608"/>
                    <a:pt x="3361" y="8195"/>
                    <a:pt x="4633" y="8195"/>
                  </a:cubicBezTo>
                  <a:cubicBezTo>
                    <a:pt x="5481" y="8195"/>
                    <a:pt x="6296" y="7934"/>
                    <a:pt x="7014" y="7445"/>
                  </a:cubicBezTo>
                  <a:cubicBezTo>
                    <a:pt x="8841" y="6108"/>
                    <a:pt x="9265" y="3563"/>
                    <a:pt x="7960" y="1737"/>
                  </a:cubicBezTo>
                  <a:lnTo>
                    <a:pt x="7927" y="1704"/>
                  </a:lnTo>
                  <a:cubicBezTo>
                    <a:pt x="7134" y="593"/>
                    <a:pt x="5882" y="1"/>
                    <a:pt x="4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9"/>
            <p:cNvSpPr/>
            <p:nvPr/>
          </p:nvSpPr>
          <p:spPr>
            <a:xfrm>
              <a:off x="4102750" y="1833025"/>
              <a:ext cx="2307075" cy="3624300"/>
            </a:xfrm>
            <a:custGeom>
              <a:rect b="b" l="l" r="r" t="t"/>
              <a:pathLst>
                <a:path extrusionOk="0" h="144972" w="92283">
                  <a:moveTo>
                    <a:pt x="78671" y="0"/>
                  </a:moveTo>
                  <a:cubicBezTo>
                    <a:pt x="77675" y="0"/>
                    <a:pt x="76672" y="110"/>
                    <a:pt x="75679" y="335"/>
                  </a:cubicBezTo>
                  <a:cubicBezTo>
                    <a:pt x="69383" y="1737"/>
                    <a:pt x="64979" y="7217"/>
                    <a:pt x="64979" y="13644"/>
                  </a:cubicBezTo>
                  <a:lnTo>
                    <a:pt x="64979" y="62769"/>
                  </a:lnTo>
                  <a:cubicBezTo>
                    <a:pt x="62239" y="59972"/>
                    <a:pt x="58526" y="58515"/>
                    <a:pt x="54780" y="58515"/>
                  </a:cubicBezTo>
                  <a:cubicBezTo>
                    <a:pt x="52016" y="58515"/>
                    <a:pt x="49234" y="59308"/>
                    <a:pt x="46810" y="60942"/>
                  </a:cubicBezTo>
                  <a:lnTo>
                    <a:pt x="32523" y="70533"/>
                  </a:lnTo>
                  <a:cubicBezTo>
                    <a:pt x="19409" y="79340"/>
                    <a:pt x="10374" y="92747"/>
                    <a:pt x="7144" y="108209"/>
                  </a:cubicBezTo>
                  <a:lnTo>
                    <a:pt x="457" y="140046"/>
                  </a:lnTo>
                  <a:cubicBezTo>
                    <a:pt x="1" y="142264"/>
                    <a:pt x="1403" y="144417"/>
                    <a:pt x="3621" y="144873"/>
                  </a:cubicBezTo>
                  <a:cubicBezTo>
                    <a:pt x="3882" y="144939"/>
                    <a:pt x="4176" y="144971"/>
                    <a:pt x="4437" y="144971"/>
                  </a:cubicBezTo>
                  <a:cubicBezTo>
                    <a:pt x="6329" y="144971"/>
                    <a:pt x="8025" y="143666"/>
                    <a:pt x="8449" y="141742"/>
                  </a:cubicBezTo>
                  <a:lnTo>
                    <a:pt x="15104" y="109905"/>
                  </a:lnTo>
                  <a:cubicBezTo>
                    <a:pt x="17941" y="96498"/>
                    <a:pt x="25738" y="84918"/>
                    <a:pt x="37089" y="77285"/>
                  </a:cubicBezTo>
                  <a:lnTo>
                    <a:pt x="51344" y="67695"/>
                  </a:lnTo>
                  <a:cubicBezTo>
                    <a:pt x="52388" y="66999"/>
                    <a:pt x="53586" y="66660"/>
                    <a:pt x="54776" y="66660"/>
                  </a:cubicBezTo>
                  <a:cubicBezTo>
                    <a:pt x="56485" y="66660"/>
                    <a:pt x="58176" y="67360"/>
                    <a:pt x="59369" y="68706"/>
                  </a:cubicBezTo>
                  <a:cubicBezTo>
                    <a:pt x="61652" y="71315"/>
                    <a:pt x="61685" y="75099"/>
                    <a:pt x="59499" y="77742"/>
                  </a:cubicBezTo>
                  <a:cubicBezTo>
                    <a:pt x="59499" y="77742"/>
                    <a:pt x="59467" y="77774"/>
                    <a:pt x="59434" y="77807"/>
                  </a:cubicBezTo>
                  <a:cubicBezTo>
                    <a:pt x="59434" y="77807"/>
                    <a:pt x="39862" y="98651"/>
                    <a:pt x="39797" y="98716"/>
                  </a:cubicBezTo>
                  <a:cubicBezTo>
                    <a:pt x="38231" y="100347"/>
                    <a:pt x="38329" y="102924"/>
                    <a:pt x="39960" y="104490"/>
                  </a:cubicBezTo>
                  <a:cubicBezTo>
                    <a:pt x="40758" y="105225"/>
                    <a:pt x="41766" y="105593"/>
                    <a:pt x="42768" y="105593"/>
                  </a:cubicBezTo>
                  <a:cubicBezTo>
                    <a:pt x="43855" y="105593"/>
                    <a:pt x="44936" y="105160"/>
                    <a:pt x="45734" y="104294"/>
                  </a:cubicBezTo>
                  <a:cubicBezTo>
                    <a:pt x="45799" y="104229"/>
                    <a:pt x="62435" y="86516"/>
                    <a:pt x="65142" y="83646"/>
                  </a:cubicBezTo>
                  <a:cubicBezTo>
                    <a:pt x="65371" y="83417"/>
                    <a:pt x="65599" y="83189"/>
                    <a:pt x="65795" y="82928"/>
                  </a:cubicBezTo>
                  <a:cubicBezTo>
                    <a:pt x="70525" y="77676"/>
                    <a:pt x="73134" y="70924"/>
                    <a:pt x="73134" y="63813"/>
                  </a:cubicBezTo>
                  <a:lnTo>
                    <a:pt x="73134" y="13644"/>
                  </a:lnTo>
                  <a:cubicBezTo>
                    <a:pt x="73134" y="11067"/>
                    <a:pt x="74896" y="8848"/>
                    <a:pt x="77440" y="8294"/>
                  </a:cubicBezTo>
                  <a:cubicBezTo>
                    <a:pt x="77836" y="8207"/>
                    <a:pt x="78237" y="8164"/>
                    <a:pt x="78634" y="8164"/>
                  </a:cubicBezTo>
                  <a:cubicBezTo>
                    <a:pt x="79872" y="8164"/>
                    <a:pt x="81084" y="8580"/>
                    <a:pt x="82072" y="9370"/>
                  </a:cubicBezTo>
                  <a:cubicBezTo>
                    <a:pt x="83377" y="10414"/>
                    <a:pt x="84127" y="11980"/>
                    <a:pt x="84127" y="13644"/>
                  </a:cubicBezTo>
                  <a:lnTo>
                    <a:pt x="84127" y="76861"/>
                  </a:lnTo>
                  <a:cubicBezTo>
                    <a:pt x="84127" y="83450"/>
                    <a:pt x="82105" y="89778"/>
                    <a:pt x="78288" y="95128"/>
                  </a:cubicBezTo>
                  <a:lnTo>
                    <a:pt x="47495" y="138545"/>
                  </a:lnTo>
                  <a:cubicBezTo>
                    <a:pt x="46190" y="140372"/>
                    <a:pt x="46614" y="142916"/>
                    <a:pt x="48474" y="144221"/>
                  </a:cubicBezTo>
                  <a:cubicBezTo>
                    <a:pt x="49191" y="144743"/>
                    <a:pt x="50007" y="144971"/>
                    <a:pt x="50822" y="144971"/>
                  </a:cubicBezTo>
                  <a:cubicBezTo>
                    <a:pt x="52094" y="144971"/>
                    <a:pt x="53367" y="144384"/>
                    <a:pt x="54150" y="143242"/>
                  </a:cubicBezTo>
                  <a:lnTo>
                    <a:pt x="84943" y="99858"/>
                  </a:lnTo>
                  <a:cubicBezTo>
                    <a:pt x="89738" y="93106"/>
                    <a:pt x="92282" y="85146"/>
                    <a:pt x="92282" y="76861"/>
                  </a:cubicBezTo>
                  <a:lnTo>
                    <a:pt x="92282" y="13644"/>
                  </a:lnTo>
                  <a:cubicBezTo>
                    <a:pt x="92282" y="9501"/>
                    <a:pt x="90423" y="5619"/>
                    <a:pt x="87161" y="3009"/>
                  </a:cubicBezTo>
                  <a:cubicBezTo>
                    <a:pt x="84724" y="1041"/>
                    <a:pt x="81731" y="0"/>
                    <a:pt x="78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9"/>
            <p:cNvSpPr/>
            <p:nvPr/>
          </p:nvSpPr>
          <p:spPr>
            <a:xfrm>
              <a:off x="2142300" y="788575"/>
              <a:ext cx="3316650" cy="2667500"/>
            </a:xfrm>
            <a:custGeom>
              <a:rect b="b" l="l" r="r" t="t"/>
              <a:pathLst>
                <a:path extrusionOk="0" h="106700" w="132666">
                  <a:moveTo>
                    <a:pt x="66382" y="8155"/>
                  </a:moveTo>
                  <a:cubicBezTo>
                    <a:pt x="74145" y="8155"/>
                    <a:pt x="80637" y="13864"/>
                    <a:pt x="81844" y="21334"/>
                  </a:cubicBezTo>
                  <a:lnTo>
                    <a:pt x="74961" y="17289"/>
                  </a:lnTo>
                  <a:cubicBezTo>
                    <a:pt x="74327" y="16911"/>
                    <a:pt x="73621" y="16729"/>
                    <a:pt x="72919" y="16729"/>
                  </a:cubicBezTo>
                  <a:cubicBezTo>
                    <a:pt x="71740" y="16729"/>
                    <a:pt x="70571" y="17242"/>
                    <a:pt x="69774" y="18202"/>
                  </a:cubicBezTo>
                  <a:cubicBezTo>
                    <a:pt x="66414" y="22182"/>
                    <a:pt x="61489" y="24498"/>
                    <a:pt x="56270" y="24498"/>
                  </a:cubicBezTo>
                  <a:lnTo>
                    <a:pt x="50692" y="24498"/>
                  </a:lnTo>
                  <a:lnTo>
                    <a:pt x="50692" y="23813"/>
                  </a:lnTo>
                  <a:cubicBezTo>
                    <a:pt x="50692" y="15169"/>
                    <a:pt x="57738" y="8155"/>
                    <a:pt x="66382" y="8155"/>
                  </a:cubicBezTo>
                  <a:close/>
                  <a:moveTo>
                    <a:pt x="32425" y="18626"/>
                  </a:moveTo>
                  <a:cubicBezTo>
                    <a:pt x="36567" y="18626"/>
                    <a:pt x="40123" y="21138"/>
                    <a:pt x="41689" y="24726"/>
                  </a:cubicBezTo>
                  <a:cubicBezTo>
                    <a:pt x="37481" y="26912"/>
                    <a:pt x="32783" y="28053"/>
                    <a:pt x="28021" y="28053"/>
                  </a:cubicBezTo>
                  <a:lnTo>
                    <a:pt x="22345" y="28053"/>
                  </a:lnTo>
                  <a:cubicBezTo>
                    <a:pt x="22704" y="22802"/>
                    <a:pt x="27075" y="18626"/>
                    <a:pt x="32425" y="18626"/>
                  </a:cubicBezTo>
                  <a:close/>
                  <a:moveTo>
                    <a:pt x="100274" y="18626"/>
                  </a:moveTo>
                  <a:cubicBezTo>
                    <a:pt x="105591" y="18626"/>
                    <a:pt x="109995" y="22802"/>
                    <a:pt x="110321" y="28053"/>
                  </a:cubicBezTo>
                  <a:lnTo>
                    <a:pt x="104678" y="28053"/>
                  </a:lnTo>
                  <a:cubicBezTo>
                    <a:pt x="99915" y="28053"/>
                    <a:pt x="95218" y="26912"/>
                    <a:pt x="91010" y="24726"/>
                  </a:cubicBezTo>
                  <a:cubicBezTo>
                    <a:pt x="92543" y="21138"/>
                    <a:pt x="96131" y="18626"/>
                    <a:pt x="100274" y="18626"/>
                  </a:cubicBezTo>
                  <a:close/>
                  <a:moveTo>
                    <a:pt x="42504" y="33305"/>
                  </a:moveTo>
                  <a:lnTo>
                    <a:pt x="42504" y="38133"/>
                  </a:lnTo>
                  <a:cubicBezTo>
                    <a:pt x="42504" y="43711"/>
                    <a:pt x="38003" y="48245"/>
                    <a:pt x="32425" y="48245"/>
                  </a:cubicBezTo>
                  <a:cubicBezTo>
                    <a:pt x="26847" y="48245"/>
                    <a:pt x="22312" y="43711"/>
                    <a:pt x="22312" y="38133"/>
                  </a:cubicBezTo>
                  <a:lnTo>
                    <a:pt x="22312" y="36208"/>
                  </a:lnTo>
                  <a:lnTo>
                    <a:pt x="28021" y="36208"/>
                  </a:lnTo>
                  <a:cubicBezTo>
                    <a:pt x="33012" y="36208"/>
                    <a:pt x="37937" y="35197"/>
                    <a:pt x="42504" y="33305"/>
                  </a:cubicBezTo>
                  <a:close/>
                  <a:moveTo>
                    <a:pt x="90194" y="33305"/>
                  </a:moveTo>
                  <a:cubicBezTo>
                    <a:pt x="94761" y="35230"/>
                    <a:pt x="99687" y="36208"/>
                    <a:pt x="104678" y="36208"/>
                  </a:cubicBezTo>
                  <a:lnTo>
                    <a:pt x="110353" y="36208"/>
                  </a:lnTo>
                  <a:lnTo>
                    <a:pt x="110353" y="38133"/>
                  </a:lnTo>
                  <a:cubicBezTo>
                    <a:pt x="110353" y="43711"/>
                    <a:pt x="105819" y="48245"/>
                    <a:pt x="100274" y="48245"/>
                  </a:cubicBezTo>
                  <a:cubicBezTo>
                    <a:pt x="94696" y="48245"/>
                    <a:pt x="90162" y="43711"/>
                    <a:pt x="90162" y="38133"/>
                  </a:cubicBezTo>
                  <a:lnTo>
                    <a:pt x="90162" y="37546"/>
                  </a:lnTo>
                  <a:cubicBezTo>
                    <a:pt x="90162" y="37350"/>
                    <a:pt x="90194" y="37154"/>
                    <a:pt x="90194" y="36959"/>
                  </a:cubicBezTo>
                  <a:lnTo>
                    <a:pt x="90194" y="33305"/>
                  </a:lnTo>
                  <a:close/>
                  <a:moveTo>
                    <a:pt x="73591" y="25966"/>
                  </a:moveTo>
                  <a:lnTo>
                    <a:pt x="82007" y="30891"/>
                  </a:lnTo>
                  <a:lnTo>
                    <a:pt x="82007" y="37546"/>
                  </a:lnTo>
                  <a:cubicBezTo>
                    <a:pt x="81713" y="45897"/>
                    <a:pt x="74798" y="52616"/>
                    <a:pt x="66382" y="52616"/>
                  </a:cubicBezTo>
                  <a:cubicBezTo>
                    <a:pt x="57738" y="52616"/>
                    <a:pt x="50692" y="45603"/>
                    <a:pt x="50692" y="36959"/>
                  </a:cubicBezTo>
                  <a:lnTo>
                    <a:pt x="50692" y="32653"/>
                  </a:lnTo>
                  <a:lnTo>
                    <a:pt x="56270" y="32653"/>
                  </a:lnTo>
                  <a:cubicBezTo>
                    <a:pt x="62761" y="32653"/>
                    <a:pt x="68894" y="30239"/>
                    <a:pt x="73591" y="25966"/>
                  </a:cubicBezTo>
                  <a:close/>
                  <a:moveTo>
                    <a:pt x="46386" y="49876"/>
                  </a:moveTo>
                  <a:cubicBezTo>
                    <a:pt x="48213" y="52681"/>
                    <a:pt x="50594" y="55095"/>
                    <a:pt x="53399" y="56922"/>
                  </a:cubicBezTo>
                  <a:lnTo>
                    <a:pt x="53399" y="57216"/>
                  </a:lnTo>
                  <a:cubicBezTo>
                    <a:pt x="52355" y="56759"/>
                    <a:pt x="51246" y="56400"/>
                    <a:pt x="50137" y="56139"/>
                  </a:cubicBezTo>
                  <a:lnTo>
                    <a:pt x="42863" y="54378"/>
                  </a:lnTo>
                  <a:lnTo>
                    <a:pt x="42863" y="53106"/>
                  </a:lnTo>
                  <a:cubicBezTo>
                    <a:pt x="44168" y="52192"/>
                    <a:pt x="45342" y="51116"/>
                    <a:pt x="46386" y="49876"/>
                  </a:cubicBezTo>
                  <a:close/>
                  <a:moveTo>
                    <a:pt x="86345" y="49909"/>
                  </a:moveTo>
                  <a:cubicBezTo>
                    <a:pt x="87356" y="51116"/>
                    <a:pt x="88531" y="52192"/>
                    <a:pt x="89835" y="53106"/>
                  </a:cubicBezTo>
                  <a:lnTo>
                    <a:pt x="89835" y="54378"/>
                  </a:lnTo>
                  <a:lnTo>
                    <a:pt x="82561" y="56139"/>
                  </a:lnTo>
                  <a:cubicBezTo>
                    <a:pt x="81420" y="56400"/>
                    <a:pt x="80310" y="56759"/>
                    <a:pt x="79267" y="57248"/>
                  </a:cubicBezTo>
                  <a:lnTo>
                    <a:pt x="79267" y="56955"/>
                  </a:lnTo>
                  <a:cubicBezTo>
                    <a:pt x="82072" y="55128"/>
                    <a:pt x="84486" y="52747"/>
                    <a:pt x="86345" y="49909"/>
                  </a:cubicBezTo>
                  <a:close/>
                  <a:moveTo>
                    <a:pt x="71112" y="60282"/>
                  </a:moveTo>
                  <a:lnTo>
                    <a:pt x="71112" y="63218"/>
                  </a:lnTo>
                  <a:lnTo>
                    <a:pt x="66349" y="74080"/>
                  </a:lnTo>
                  <a:lnTo>
                    <a:pt x="61554" y="63185"/>
                  </a:lnTo>
                  <a:lnTo>
                    <a:pt x="61554" y="60282"/>
                  </a:lnTo>
                  <a:cubicBezTo>
                    <a:pt x="63120" y="60608"/>
                    <a:pt x="64718" y="60771"/>
                    <a:pt x="66382" y="60771"/>
                  </a:cubicBezTo>
                  <a:cubicBezTo>
                    <a:pt x="67980" y="60771"/>
                    <a:pt x="69579" y="60608"/>
                    <a:pt x="71112" y="60282"/>
                  </a:cubicBezTo>
                  <a:close/>
                  <a:moveTo>
                    <a:pt x="34708" y="56237"/>
                  </a:moveTo>
                  <a:lnTo>
                    <a:pt x="34708" y="57411"/>
                  </a:lnTo>
                  <a:cubicBezTo>
                    <a:pt x="34675" y="57477"/>
                    <a:pt x="34675" y="57542"/>
                    <a:pt x="34675" y="57607"/>
                  </a:cubicBezTo>
                  <a:cubicBezTo>
                    <a:pt x="34675" y="58945"/>
                    <a:pt x="35360" y="60249"/>
                    <a:pt x="36567" y="61032"/>
                  </a:cubicBezTo>
                  <a:cubicBezTo>
                    <a:pt x="36991" y="61326"/>
                    <a:pt x="37513" y="61521"/>
                    <a:pt x="38003" y="61619"/>
                  </a:cubicBezTo>
                  <a:lnTo>
                    <a:pt x="44070" y="63055"/>
                  </a:lnTo>
                  <a:lnTo>
                    <a:pt x="42015" y="63544"/>
                  </a:lnTo>
                  <a:cubicBezTo>
                    <a:pt x="33990" y="65468"/>
                    <a:pt x="27695" y="71079"/>
                    <a:pt x="24694" y="78321"/>
                  </a:cubicBezTo>
                  <a:lnTo>
                    <a:pt x="8155" y="78321"/>
                  </a:lnTo>
                  <a:lnTo>
                    <a:pt x="8155" y="74765"/>
                  </a:lnTo>
                  <a:cubicBezTo>
                    <a:pt x="8155" y="69644"/>
                    <a:pt x="11646" y="65240"/>
                    <a:pt x="16604" y="64066"/>
                  </a:cubicBezTo>
                  <a:lnTo>
                    <a:pt x="27010" y="61587"/>
                  </a:lnTo>
                  <a:cubicBezTo>
                    <a:pt x="28836" y="61130"/>
                    <a:pt x="30141" y="59499"/>
                    <a:pt x="30141" y="57607"/>
                  </a:cubicBezTo>
                  <a:lnTo>
                    <a:pt x="30141" y="56237"/>
                  </a:lnTo>
                  <a:cubicBezTo>
                    <a:pt x="30891" y="56335"/>
                    <a:pt x="31642" y="56400"/>
                    <a:pt x="32425" y="56400"/>
                  </a:cubicBezTo>
                  <a:cubicBezTo>
                    <a:pt x="33175" y="56400"/>
                    <a:pt x="33958" y="56335"/>
                    <a:pt x="34708" y="56237"/>
                  </a:cubicBezTo>
                  <a:close/>
                  <a:moveTo>
                    <a:pt x="102557" y="56237"/>
                  </a:moveTo>
                  <a:lnTo>
                    <a:pt x="102557" y="57607"/>
                  </a:lnTo>
                  <a:cubicBezTo>
                    <a:pt x="102557" y="59499"/>
                    <a:pt x="103862" y="61130"/>
                    <a:pt x="105689" y="61587"/>
                  </a:cubicBezTo>
                  <a:lnTo>
                    <a:pt x="116062" y="64066"/>
                  </a:lnTo>
                  <a:cubicBezTo>
                    <a:pt x="121053" y="65240"/>
                    <a:pt x="124510" y="69644"/>
                    <a:pt x="124510" y="74765"/>
                  </a:cubicBezTo>
                  <a:lnTo>
                    <a:pt x="124510" y="78321"/>
                  </a:lnTo>
                  <a:lnTo>
                    <a:pt x="107940" y="78321"/>
                  </a:lnTo>
                  <a:cubicBezTo>
                    <a:pt x="104938" y="71079"/>
                    <a:pt x="98610" y="65468"/>
                    <a:pt x="90586" y="63577"/>
                  </a:cubicBezTo>
                  <a:lnTo>
                    <a:pt x="88563" y="63087"/>
                  </a:lnTo>
                  <a:lnTo>
                    <a:pt x="94663" y="61619"/>
                  </a:lnTo>
                  <a:cubicBezTo>
                    <a:pt x="95185" y="61521"/>
                    <a:pt x="95674" y="61326"/>
                    <a:pt x="96131" y="61032"/>
                  </a:cubicBezTo>
                  <a:cubicBezTo>
                    <a:pt x="97338" y="60249"/>
                    <a:pt x="97990" y="58945"/>
                    <a:pt x="97990" y="57607"/>
                  </a:cubicBezTo>
                  <a:cubicBezTo>
                    <a:pt x="97990" y="57574"/>
                    <a:pt x="97990" y="57542"/>
                    <a:pt x="97990" y="57509"/>
                  </a:cubicBezTo>
                  <a:lnTo>
                    <a:pt x="97990" y="56237"/>
                  </a:lnTo>
                  <a:cubicBezTo>
                    <a:pt x="98741" y="56335"/>
                    <a:pt x="99491" y="56400"/>
                    <a:pt x="100274" y="56400"/>
                  </a:cubicBezTo>
                  <a:cubicBezTo>
                    <a:pt x="101024" y="56400"/>
                    <a:pt x="101807" y="56335"/>
                    <a:pt x="102557" y="56237"/>
                  </a:cubicBezTo>
                  <a:close/>
                  <a:moveTo>
                    <a:pt x="66382" y="0"/>
                  </a:moveTo>
                  <a:cubicBezTo>
                    <a:pt x="56400" y="0"/>
                    <a:pt x="47854" y="6166"/>
                    <a:pt x="44298" y="14875"/>
                  </a:cubicBezTo>
                  <a:cubicBezTo>
                    <a:pt x="41101" y="12135"/>
                    <a:pt x="36959" y="10471"/>
                    <a:pt x="32425" y="10471"/>
                  </a:cubicBezTo>
                  <a:cubicBezTo>
                    <a:pt x="22345" y="10471"/>
                    <a:pt x="14157" y="18659"/>
                    <a:pt x="14157" y="28706"/>
                  </a:cubicBezTo>
                  <a:lnTo>
                    <a:pt x="14157" y="29326"/>
                  </a:lnTo>
                  <a:lnTo>
                    <a:pt x="14157" y="38133"/>
                  </a:lnTo>
                  <a:cubicBezTo>
                    <a:pt x="14157" y="44331"/>
                    <a:pt x="17256" y="49778"/>
                    <a:pt x="21986" y="53106"/>
                  </a:cubicBezTo>
                  <a:lnTo>
                    <a:pt x="21986" y="54410"/>
                  </a:lnTo>
                  <a:lnTo>
                    <a:pt x="14712" y="56139"/>
                  </a:lnTo>
                  <a:cubicBezTo>
                    <a:pt x="6068" y="58194"/>
                    <a:pt x="0" y="65860"/>
                    <a:pt x="0" y="74765"/>
                  </a:cubicBezTo>
                  <a:lnTo>
                    <a:pt x="0" y="82398"/>
                  </a:lnTo>
                  <a:cubicBezTo>
                    <a:pt x="0" y="84649"/>
                    <a:pt x="1827" y="86476"/>
                    <a:pt x="4078" y="86476"/>
                  </a:cubicBezTo>
                  <a:lnTo>
                    <a:pt x="22834" y="86476"/>
                  </a:lnTo>
                  <a:cubicBezTo>
                    <a:pt x="22802" y="86965"/>
                    <a:pt x="22769" y="87454"/>
                    <a:pt x="22769" y="87944"/>
                  </a:cubicBezTo>
                  <a:lnTo>
                    <a:pt x="22769" y="102623"/>
                  </a:lnTo>
                  <a:cubicBezTo>
                    <a:pt x="22769" y="104873"/>
                    <a:pt x="24596" y="106700"/>
                    <a:pt x="26847" y="106700"/>
                  </a:cubicBezTo>
                  <a:lnTo>
                    <a:pt x="51377" y="106700"/>
                  </a:lnTo>
                  <a:cubicBezTo>
                    <a:pt x="53627" y="106700"/>
                    <a:pt x="55454" y="104873"/>
                    <a:pt x="55454" y="102623"/>
                  </a:cubicBezTo>
                  <a:cubicBezTo>
                    <a:pt x="55454" y="100372"/>
                    <a:pt x="53627" y="98545"/>
                    <a:pt x="51377" y="98545"/>
                  </a:cubicBezTo>
                  <a:lnTo>
                    <a:pt x="47169" y="98545"/>
                  </a:lnTo>
                  <a:lnTo>
                    <a:pt x="47169" y="90129"/>
                  </a:lnTo>
                  <a:cubicBezTo>
                    <a:pt x="47169" y="87846"/>
                    <a:pt x="45342" y="86052"/>
                    <a:pt x="43091" y="86052"/>
                  </a:cubicBezTo>
                  <a:cubicBezTo>
                    <a:pt x="40808" y="86052"/>
                    <a:pt x="39014" y="87846"/>
                    <a:pt x="39014" y="90129"/>
                  </a:cubicBezTo>
                  <a:lnTo>
                    <a:pt x="39014" y="98545"/>
                  </a:lnTo>
                  <a:lnTo>
                    <a:pt x="30924" y="98545"/>
                  </a:lnTo>
                  <a:lnTo>
                    <a:pt x="30924" y="87944"/>
                  </a:lnTo>
                  <a:cubicBezTo>
                    <a:pt x="30924" y="80082"/>
                    <a:pt x="36274" y="73330"/>
                    <a:pt x="43907" y="71471"/>
                  </a:cubicBezTo>
                  <a:lnTo>
                    <a:pt x="55095" y="68796"/>
                  </a:lnTo>
                  <a:lnTo>
                    <a:pt x="62598" y="85856"/>
                  </a:lnTo>
                  <a:cubicBezTo>
                    <a:pt x="63250" y="87324"/>
                    <a:pt x="64718" y="88270"/>
                    <a:pt x="66317" y="88270"/>
                  </a:cubicBezTo>
                  <a:cubicBezTo>
                    <a:pt x="67948" y="88270"/>
                    <a:pt x="69415" y="87324"/>
                    <a:pt x="70068" y="85856"/>
                  </a:cubicBezTo>
                  <a:lnTo>
                    <a:pt x="77538" y="68828"/>
                  </a:lnTo>
                  <a:lnTo>
                    <a:pt x="88694" y="71503"/>
                  </a:lnTo>
                  <a:cubicBezTo>
                    <a:pt x="96359" y="73330"/>
                    <a:pt x="101709" y="80082"/>
                    <a:pt x="101709" y="87976"/>
                  </a:cubicBezTo>
                  <a:lnTo>
                    <a:pt x="101709" y="98545"/>
                  </a:lnTo>
                  <a:lnTo>
                    <a:pt x="93619" y="98545"/>
                  </a:lnTo>
                  <a:lnTo>
                    <a:pt x="93619" y="90129"/>
                  </a:lnTo>
                  <a:cubicBezTo>
                    <a:pt x="93619" y="87846"/>
                    <a:pt x="91825" y="86052"/>
                    <a:pt x="89542" y="86052"/>
                  </a:cubicBezTo>
                  <a:cubicBezTo>
                    <a:pt x="87291" y="86052"/>
                    <a:pt x="85464" y="87846"/>
                    <a:pt x="85464" y="90129"/>
                  </a:cubicBezTo>
                  <a:lnTo>
                    <a:pt x="85464" y="98545"/>
                  </a:lnTo>
                  <a:lnTo>
                    <a:pt x="80865" y="98545"/>
                  </a:lnTo>
                  <a:cubicBezTo>
                    <a:pt x="78614" y="98545"/>
                    <a:pt x="76788" y="100372"/>
                    <a:pt x="76788" y="102623"/>
                  </a:cubicBezTo>
                  <a:cubicBezTo>
                    <a:pt x="76788" y="104873"/>
                    <a:pt x="78614" y="106700"/>
                    <a:pt x="80865" y="106700"/>
                  </a:cubicBezTo>
                  <a:lnTo>
                    <a:pt x="105787" y="106700"/>
                  </a:lnTo>
                  <a:cubicBezTo>
                    <a:pt x="108037" y="106700"/>
                    <a:pt x="109864" y="104873"/>
                    <a:pt x="109864" y="102623"/>
                  </a:cubicBezTo>
                  <a:lnTo>
                    <a:pt x="109864" y="87976"/>
                  </a:lnTo>
                  <a:cubicBezTo>
                    <a:pt x="109864" y="87454"/>
                    <a:pt x="109831" y="86965"/>
                    <a:pt x="109799" y="86476"/>
                  </a:cubicBezTo>
                  <a:lnTo>
                    <a:pt x="128588" y="86476"/>
                  </a:lnTo>
                  <a:cubicBezTo>
                    <a:pt x="130839" y="86476"/>
                    <a:pt x="132665" y="84649"/>
                    <a:pt x="132665" y="82398"/>
                  </a:cubicBezTo>
                  <a:lnTo>
                    <a:pt x="132665" y="74765"/>
                  </a:lnTo>
                  <a:cubicBezTo>
                    <a:pt x="132665" y="65860"/>
                    <a:pt x="126631" y="58194"/>
                    <a:pt x="117954" y="56139"/>
                  </a:cubicBezTo>
                  <a:lnTo>
                    <a:pt x="110712" y="54410"/>
                  </a:lnTo>
                  <a:lnTo>
                    <a:pt x="110712" y="53106"/>
                  </a:lnTo>
                  <a:cubicBezTo>
                    <a:pt x="115409" y="49811"/>
                    <a:pt x="118508" y="44331"/>
                    <a:pt x="118508" y="38133"/>
                  </a:cubicBezTo>
                  <a:lnTo>
                    <a:pt x="118508" y="28706"/>
                  </a:lnTo>
                  <a:cubicBezTo>
                    <a:pt x="118508" y="18659"/>
                    <a:pt x="110321" y="10471"/>
                    <a:pt x="100274" y="10471"/>
                  </a:cubicBezTo>
                  <a:cubicBezTo>
                    <a:pt x="95740" y="10471"/>
                    <a:pt x="91630" y="12102"/>
                    <a:pt x="88433" y="14842"/>
                  </a:cubicBezTo>
                  <a:cubicBezTo>
                    <a:pt x="84877" y="6133"/>
                    <a:pt x="76331" y="0"/>
                    <a:pt x="66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9"/>
            <p:cNvSpPr/>
            <p:nvPr/>
          </p:nvSpPr>
          <p:spPr>
            <a:xfrm>
              <a:off x="3698275" y="3252200"/>
              <a:ext cx="203900" cy="203875"/>
            </a:xfrm>
            <a:custGeom>
              <a:rect b="b" l="l" r="r" t="t"/>
              <a:pathLst>
                <a:path extrusionOk="0" h="8155" w="8156">
                  <a:moveTo>
                    <a:pt x="4078" y="0"/>
                  </a:moveTo>
                  <a:cubicBezTo>
                    <a:pt x="3001" y="0"/>
                    <a:pt x="1957" y="424"/>
                    <a:pt x="1207" y="1174"/>
                  </a:cubicBezTo>
                  <a:cubicBezTo>
                    <a:pt x="424" y="1957"/>
                    <a:pt x="0" y="3001"/>
                    <a:pt x="0" y="4078"/>
                  </a:cubicBezTo>
                  <a:cubicBezTo>
                    <a:pt x="0" y="5154"/>
                    <a:pt x="424" y="6198"/>
                    <a:pt x="1207" y="6948"/>
                  </a:cubicBezTo>
                  <a:cubicBezTo>
                    <a:pt x="1957" y="7698"/>
                    <a:pt x="3001" y="8155"/>
                    <a:pt x="4078" y="8155"/>
                  </a:cubicBezTo>
                  <a:cubicBezTo>
                    <a:pt x="5154" y="8155"/>
                    <a:pt x="6198" y="7698"/>
                    <a:pt x="6948" y="6948"/>
                  </a:cubicBezTo>
                  <a:cubicBezTo>
                    <a:pt x="7731" y="6198"/>
                    <a:pt x="8155" y="5154"/>
                    <a:pt x="8155" y="4078"/>
                  </a:cubicBezTo>
                  <a:cubicBezTo>
                    <a:pt x="8155" y="3001"/>
                    <a:pt x="7731" y="1957"/>
                    <a:pt x="6948" y="1174"/>
                  </a:cubicBezTo>
                  <a:cubicBezTo>
                    <a:pt x="6198" y="424"/>
                    <a:pt x="5154" y="0"/>
                    <a:pt x="40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9"/>
            <p:cNvSpPr/>
            <p:nvPr/>
          </p:nvSpPr>
          <p:spPr>
            <a:xfrm>
              <a:off x="3698275" y="238125"/>
              <a:ext cx="203900" cy="356375"/>
            </a:xfrm>
            <a:custGeom>
              <a:rect b="b" l="l" r="r" t="t"/>
              <a:pathLst>
                <a:path extrusionOk="0" h="14255" w="8156">
                  <a:moveTo>
                    <a:pt x="4078" y="0"/>
                  </a:moveTo>
                  <a:cubicBezTo>
                    <a:pt x="1827" y="0"/>
                    <a:pt x="0" y="1827"/>
                    <a:pt x="0" y="4077"/>
                  </a:cubicBezTo>
                  <a:lnTo>
                    <a:pt x="0" y="10177"/>
                  </a:lnTo>
                  <a:cubicBezTo>
                    <a:pt x="0" y="12428"/>
                    <a:pt x="1827" y="14255"/>
                    <a:pt x="4078" y="14255"/>
                  </a:cubicBezTo>
                  <a:cubicBezTo>
                    <a:pt x="6328" y="14255"/>
                    <a:pt x="8155" y="12428"/>
                    <a:pt x="8155" y="10177"/>
                  </a:cubicBezTo>
                  <a:lnTo>
                    <a:pt x="8155" y="4077"/>
                  </a:lnTo>
                  <a:cubicBezTo>
                    <a:pt x="8155" y="1827"/>
                    <a:pt x="6328" y="0"/>
                    <a:pt x="40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9"/>
            <p:cNvSpPr/>
            <p:nvPr/>
          </p:nvSpPr>
          <p:spPr>
            <a:xfrm>
              <a:off x="3133950" y="434025"/>
              <a:ext cx="330300" cy="310525"/>
            </a:xfrm>
            <a:custGeom>
              <a:rect b="b" l="l" r="r" t="t"/>
              <a:pathLst>
                <a:path extrusionOk="0" h="12421" w="13212">
                  <a:moveTo>
                    <a:pt x="4469" y="1"/>
                  </a:moveTo>
                  <a:cubicBezTo>
                    <a:pt x="3425" y="1"/>
                    <a:pt x="2381" y="401"/>
                    <a:pt x="1599" y="1200"/>
                  </a:cubicBezTo>
                  <a:cubicBezTo>
                    <a:pt x="0" y="2798"/>
                    <a:pt x="0" y="5375"/>
                    <a:pt x="1599" y="6973"/>
                  </a:cubicBezTo>
                  <a:lnTo>
                    <a:pt x="5872" y="11247"/>
                  </a:lnTo>
                  <a:cubicBezTo>
                    <a:pt x="6655" y="12029"/>
                    <a:pt x="7698" y="12421"/>
                    <a:pt x="8742" y="12421"/>
                  </a:cubicBezTo>
                  <a:cubicBezTo>
                    <a:pt x="9786" y="12421"/>
                    <a:pt x="10830" y="12029"/>
                    <a:pt x="11645" y="11247"/>
                  </a:cubicBezTo>
                  <a:cubicBezTo>
                    <a:pt x="13211" y="9648"/>
                    <a:pt x="13211" y="7071"/>
                    <a:pt x="11613" y="5473"/>
                  </a:cubicBezTo>
                  <a:lnTo>
                    <a:pt x="7340" y="1200"/>
                  </a:lnTo>
                  <a:cubicBezTo>
                    <a:pt x="6557" y="401"/>
                    <a:pt x="5513" y="1"/>
                    <a:pt x="44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9"/>
            <p:cNvSpPr/>
            <p:nvPr/>
          </p:nvSpPr>
          <p:spPr>
            <a:xfrm>
              <a:off x="4134550" y="436475"/>
              <a:ext cx="329500" cy="310525"/>
            </a:xfrm>
            <a:custGeom>
              <a:rect b="b" l="l" r="r" t="t"/>
              <a:pathLst>
                <a:path extrusionOk="0" h="12421" w="13180">
                  <a:moveTo>
                    <a:pt x="8698" y="1"/>
                  </a:moveTo>
                  <a:cubicBezTo>
                    <a:pt x="7658" y="1"/>
                    <a:pt x="6623" y="400"/>
                    <a:pt x="5840" y="1200"/>
                  </a:cubicBezTo>
                  <a:lnTo>
                    <a:pt x="1566" y="5440"/>
                  </a:lnTo>
                  <a:cubicBezTo>
                    <a:pt x="1" y="7039"/>
                    <a:pt x="1" y="9615"/>
                    <a:pt x="1566" y="11214"/>
                  </a:cubicBezTo>
                  <a:cubicBezTo>
                    <a:pt x="2382" y="11997"/>
                    <a:pt x="3426" y="12421"/>
                    <a:pt x="4470" y="12421"/>
                  </a:cubicBezTo>
                  <a:cubicBezTo>
                    <a:pt x="5513" y="12421"/>
                    <a:pt x="6557" y="11997"/>
                    <a:pt x="7340" y="11214"/>
                  </a:cubicBezTo>
                  <a:lnTo>
                    <a:pt x="11581" y="6973"/>
                  </a:lnTo>
                  <a:cubicBezTo>
                    <a:pt x="13179" y="5375"/>
                    <a:pt x="13179" y="2798"/>
                    <a:pt x="11581" y="1200"/>
                  </a:cubicBezTo>
                  <a:cubicBezTo>
                    <a:pt x="10782" y="400"/>
                    <a:pt x="9738" y="1"/>
                    <a:pt x="86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39"/>
          <p:cNvGrpSpPr/>
          <p:nvPr/>
        </p:nvGrpSpPr>
        <p:grpSpPr>
          <a:xfrm>
            <a:off x="7110426" y="1120650"/>
            <a:ext cx="596555" cy="596555"/>
            <a:chOff x="-1343025" y="-463900"/>
            <a:chExt cx="5219200" cy="5219200"/>
          </a:xfrm>
        </p:grpSpPr>
        <p:sp>
          <p:nvSpPr>
            <p:cNvPr id="468" name="Google Shape;468;p39"/>
            <p:cNvSpPr/>
            <p:nvPr/>
          </p:nvSpPr>
          <p:spPr>
            <a:xfrm>
              <a:off x="340125" y="1049975"/>
              <a:ext cx="1852900" cy="1966225"/>
            </a:xfrm>
            <a:custGeom>
              <a:rect b="b" l="l" r="r" t="t"/>
              <a:pathLst>
                <a:path extrusionOk="0" h="78649" w="74116">
                  <a:moveTo>
                    <a:pt x="37058" y="8162"/>
                  </a:moveTo>
                  <a:cubicBezTo>
                    <a:pt x="38921" y="8162"/>
                    <a:pt x="41543" y="10416"/>
                    <a:pt x="43798" y="15294"/>
                  </a:cubicBezTo>
                  <a:cubicBezTo>
                    <a:pt x="43798" y="15318"/>
                    <a:pt x="43773" y="15318"/>
                    <a:pt x="43749" y="15318"/>
                  </a:cubicBezTo>
                  <a:cubicBezTo>
                    <a:pt x="40955" y="16176"/>
                    <a:pt x="38038" y="17107"/>
                    <a:pt x="35391" y="18431"/>
                  </a:cubicBezTo>
                  <a:cubicBezTo>
                    <a:pt x="32867" y="19534"/>
                    <a:pt x="30343" y="20808"/>
                    <a:pt x="27867" y="22230"/>
                  </a:cubicBezTo>
                  <a:cubicBezTo>
                    <a:pt x="27867" y="22205"/>
                    <a:pt x="27867" y="22181"/>
                    <a:pt x="27867" y="22156"/>
                  </a:cubicBezTo>
                  <a:cubicBezTo>
                    <a:pt x="28112" y="21225"/>
                    <a:pt x="28382" y="20318"/>
                    <a:pt x="28700" y="19387"/>
                  </a:cubicBezTo>
                  <a:cubicBezTo>
                    <a:pt x="31249" y="11642"/>
                    <a:pt x="34730" y="8162"/>
                    <a:pt x="37058" y="8162"/>
                  </a:cubicBezTo>
                  <a:close/>
                  <a:moveTo>
                    <a:pt x="56784" y="21344"/>
                  </a:moveTo>
                  <a:cubicBezTo>
                    <a:pt x="60784" y="21344"/>
                    <a:pt x="63234" y="22382"/>
                    <a:pt x="64018" y="23749"/>
                  </a:cubicBezTo>
                  <a:cubicBezTo>
                    <a:pt x="64973" y="25367"/>
                    <a:pt x="64336" y="28749"/>
                    <a:pt x="61224" y="33160"/>
                  </a:cubicBezTo>
                  <a:cubicBezTo>
                    <a:pt x="61199" y="33160"/>
                    <a:pt x="61199" y="33136"/>
                    <a:pt x="61175" y="33111"/>
                  </a:cubicBezTo>
                  <a:cubicBezTo>
                    <a:pt x="59018" y="31102"/>
                    <a:pt x="56738" y="29215"/>
                    <a:pt x="54361" y="27474"/>
                  </a:cubicBezTo>
                  <a:cubicBezTo>
                    <a:pt x="54361" y="27474"/>
                    <a:pt x="54337" y="27450"/>
                    <a:pt x="54337" y="27450"/>
                  </a:cubicBezTo>
                  <a:cubicBezTo>
                    <a:pt x="52106" y="25832"/>
                    <a:pt x="49729" y="24264"/>
                    <a:pt x="47254" y="22818"/>
                  </a:cubicBezTo>
                  <a:cubicBezTo>
                    <a:pt x="47278" y="22818"/>
                    <a:pt x="47303" y="22793"/>
                    <a:pt x="47327" y="22793"/>
                  </a:cubicBezTo>
                  <a:cubicBezTo>
                    <a:pt x="48258" y="22548"/>
                    <a:pt x="49190" y="22303"/>
                    <a:pt x="50121" y="22107"/>
                  </a:cubicBezTo>
                  <a:cubicBezTo>
                    <a:pt x="52677" y="21574"/>
                    <a:pt x="54902" y="21344"/>
                    <a:pt x="56784" y="21344"/>
                  </a:cubicBezTo>
                  <a:close/>
                  <a:moveTo>
                    <a:pt x="17279" y="21347"/>
                  </a:moveTo>
                  <a:cubicBezTo>
                    <a:pt x="18015" y="21347"/>
                    <a:pt x="18799" y="21372"/>
                    <a:pt x="19632" y="21445"/>
                  </a:cubicBezTo>
                  <a:cubicBezTo>
                    <a:pt x="19632" y="21470"/>
                    <a:pt x="19632" y="21494"/>
                    <a:pt x="19608" y="21519"/>
                  </a:cubicBezTo>
                  <a:cubicBezTo>
                    <a:pt x="18921" y="24411"/>
                    <a:pt x="18554" y="27352"/>
                    <a:pt x="18113" y="30293"/>
                  </a:cubicBezTo>
                  <a:cubicBezTo>
                    <a:pt x="17819" y="33062"/>
                    <a:pt x="17671" y="35881"/>
                    <a:pt x="17647" y="38724"/>
                  </a:cubicBezTo>
                  <a:cubicBezTo>
                    <a:pt x="17622" y="38699"/>
                    <a:pt x="17622" y="38699"/>
                    <a:pt x="17598" y="38699"/>
                  </a:cubicBezTo>
                  <a:cubicBezTo>
                    <a:pt x="16936" y="38013"/>
                    <a:pt x="16250" y="37302"/>
                    <a:pt x="15613" y="36592"/>
                  </a:cubicBezTo>
                  <a:cubicBezTo>
                    <a:pt x="10172" y="30514"/>
                    <a:pt x="8897" y="25759"/>
                    <a:pt x="10074" y="23749"/>
                  </a:cubicBezTo>
                  <a:cubicBezTo>
                    <a:pt x="10858" y="22377"/>
                    <a:pt x="13309" y="21347"/>
                    <a:pt x="17279" y="21347"/>
                  </a:cubicBezTo>
                  <a:close/>
                  <a:moveTo>
                    <a:pt x="37058" y="26641"/>
                  </a:moveTo>
                  <a:cubicBezTo>
                    <a:pt x="38945" y="27548"/>
                    <a:pt x="40832" y="28528"/>
                    <a:pt x="42670" y="29582"/>
                  </a:cubicBezTo>
                  <a:cubicBezTo>
                    <a:pt x="44533" y="30661"/>
                    <a:pt x="46322" y="31813"/>
                    <a:pt x="48013" y="32989"/>
                  </a:cubicBezTo>
                  <a:cubicBezTo>
                    <a:pt x="48185" y="35072"/>
                    <a:pt x="48283" y="37180"/>
                    <a:pt x="48283" y="39312"/>
                  </a:cubicBezTo>
                  <a:cubicBezTo>
                    <a:pt x="48283" y="41444"/>
                    <a:pt x="48185" y="43577"/>
                    <a:pt x="48013" y="45660"/>
                  </a:cubicBezTo>
                  <a:cubicBezTo>
                    <a:pt x="46322" y="46836"/>
                    <a:pt x="44533" y="47988"/>
                    <a:pt x="42670" y="49042"/>
                  </a:cubicBezTo>
                  <a:cubicBezTo>
                    <a:pt x="40832" y="50121"/>
                    <a:pt x="38945" y="51101"/>
                    <a:pt x="37058" y="51983"/>
                  </a:cubicBezTo>
                  <a:cubicBezTo>
                    <a:pt x="35171" y="51101"/>
                    <a:pt x="33284" y="50121"/>
                    <a:pt x="31445" y="49042"/>
                  </a:cubicBezTo>
                  <a:cubicBezTo>
                    <a:pt x="29583" y="47988"/>
                    <a:pt x="27794" y="46836"/>
                    <a:pt x="26078" y="45660"/>
                  </a:cubicBezTo>
                  <a:cubicBezTo>
                    <a:pt x="25906" y="43577"/>
                    <a:pt x="25808" y="41444"/>
                    <a:pt x="25808" y="39312"/>
                  </a:cubicBezTo>
                  <a:cubicBezTo>
                    <a:pt x="25808" y="37180"/>
                    <a:pt x="25906" y="35072"/>
                    <a:pt x="26078" y="32989"/>
                  </a:cubicBezTo>
                  <a:cubicBezTo>
                    <a:pt x="27794" y="31813"/>
                    <a:pt x="29583" y="30661"/>
                    <a:pt x="31445" y="29582"/>
                  </a:cubicBezTo>
                  <a:cubicBezTo>
                    <a:pt x="33284" y="28528"/>
                    <a:pt x="35171" y="27548"/>
                    <a:pt x="37058" y="26641"/>
                  </a:cubicBezTo>
                  <a:close/>
                  <a:moveTo>
                    <a:pt x="12868" y="45464"/>
                  </a:moveTo>
                  <a:cubicBezTo>
                    <a:pt x="12892" y="45488"/>
                    <a:pt x="12917" y="45513"/>
                    <a:pt x="12917" y="45513"/>
                  </a:cubicBezTo>
                  <a:cubicBezTo>
                    <a:pt x="15074" y="47547"/>
                    <a:pt x="17353" y="49483"/>
                    <a:pt x="19779" y="51199"/>
                  </a:cubicBezTo>
                  <a:cubicBezTo>
                    <a:pt x="21985" y="52817"/>
                    <a:pt x="24362" y="54385"/>
                    <a:pt x="26838" y="55831"/>
                  </a:cubicBezTo>
                  <a:lnTo>
                    <a:pt x="26789" y="55831"/>
                  </a:lnTo>
                  <a:cubicBezTo>
                    <a:pt x="25857" y="56101"/>
                    <a:pt x="24926" y="56321"/>
                    <a:pt x="23970" y="56517"/>
                  </a:cubicBezTo>
                  <a:cubicBezTo>
                    <a:pt x="21395" y="57054"/>
                    <a:pt x="19156" y="57286"/>
                    <a:pt x="17266" y="57286"/>
                  </a:cubicBezTo>
                  <a:cubicBezTo>
                    <a:pt x="13290" y="57286"/>
                    <a:pt x="10854" y="56262"/>
                    <a:pt x="10074" y="54900"/>
                  </a:cubicBezTo>
                  <a:cubicBezTo>
                    <a:pt x="9142" y="53282"/>
                    <a:pt x="9780" y="49900"/>
                    <a:pt x="12868" y="45464"/>
                  </a:cubicBezTo>
                  <a:close/>
                  <a:moveTo>
                    <a:pt x="56444" y="39925"/>
                  </a:moveTo>
                  <a:cubicBezTo>
                    <a:pt x="56469" y="39925"/>
                    <a:pt x="56469" y="39949"/>
                    <a:pt x="56493" y="39949"/>
                  </a:cubicBezTo>
                  <a:cubicBezTo>
                    <a:pt x="59140" y="42596"/>
                    <a:pt x="61689" y="45537"/>
                    <a:pt x="63282" y="48944"/>
                  </a:cubicBezTo>
                  <a:cubicBezTo>
                    <a:pt x="64067" y="50611"/>
                    <a:pt x="65047" y="53135"/>
                    <a:pt x="64042" y="54900"/>
                  </a:cubicBezTo>
                  <a:cubicBezTo>
                    <a:pt x="63237" y="56261"/>
                    <a:pt x="60818" y="57293"/>
                    <a:pt x="56856" y="57293"/>
                  </a:cubicBezTo>
                  <a:cubicBezTo>
                    <a:pt x="56111" y="57293"/>
                    <a:pt x="55312" y="57257"/>
                    <a:pt x="54459" y="57179"/>
                  </a:cubicBezTo>
                  <a:cubicBezTo>
                    <a:pt x="54484" y="57155"/>
                    <a:pt x="54484" y="57130"/>
                    <a:pt x="54484" y="57130"/>
                  </a:cubicBezTo>
                  <a:cubicBezTo>
                    <a:pt x="55170" y="54238"/>
                    <a:pt x="55660" y="51297"/>
                    <a:pt x="55979" y="48331"/>
                  </a:cubicBezTo>
                  <a:cubicBezTo>
                    <a:pt x="56273" y="45586"/>
                    <a:pt x="56444" y="42768"/>
                    <a:pt x="56444" y="39925"/>
                  </a:cubicBezTo>
                  <a:close/>
                  <a:moveTo>
                    <a:pt x="46249" y="56419"/>
                  </a:moveTo>
                  <a:lnTo>
                    <a:pt x="46249" y="56419"/>
                  </a:lnTo>
                  <a:cubicBezTo>
                    <a:pt x="46224" y="56444"/>
                    <a:pt x="46224" y="56444"/>
                    <a:pt x="46224" y="56468"/>
                  </a:cubicBezTo>
                  <a:cubicBezTo>
                    <a:pt x="45979" y="57400"/>
                    <a:pt x="45710" y="58331"/>
                    <a:pt x="45415" y="59262"/>
                  </a:cubicBezTo>
                  <a:cubicBezTo>
                    <a:pt x="42867" y="67007"/>
                    <a:pt x="39386" y="70463"/>
                    <a:pt x="37058" y="70463"/>
                  </a:cubicBezTo>
                  <a:cubicBezTo>
                    <a:pt x="35171" y="70463"/>
                    <a:pt x="32573" y="68233"/>
                    <a:pt x="30294" y="63331"/>
                  </a:cubicBezTo>
                  <a:cubicBezTo>
                    <a:pt x="30318" y="63331"/>
                    <a:pt x="30343" y="63331"/>
                    <a:pt x="30343" y="63306"/>
                  </a:cubicBezTo>
                  <a:cubicBezTo>
                    <a:pt x="33161" y="62473"/>
                    <a:pt x="36078" y="61542"/>
                    <a:pt x="38700" y="60218"/>
                  </a:cubicBezTo>
                  <a:cubicBezTo>
                    <a:pt x="41224" y="59091"/>
                    <a:pt x="43773" y="57816"/>
                    <a:pt x="46249" y="56419"/>
                  </a:cubicBezTo>
                  <a:close/>
                  <a:moveTo>
                    <a:pt x="37058" y="0"/>
                  </a:moveTo>
                  <a:cubicBezTo>
                    <a:pt x="31053" y="0"/>
                    <a:pt x="25735" y="4877"/>
                    <a:pt x="22157" y="13529"/>
                  </a:cubicBezTo>
                  <a:cubicBezTo>
                    <a:pt x="20463" y="13305"/>
                    <a:pt x="18848" y="13194"/>
                    <a:pt x="17322" y="13194"/>
                  </a:cubicBezTo>
                  <a:cubicBezTo>
                    <a:pt x="10503" y="13194"/>
                    <a:pt x="5454" y="15410"/>
                    <a:pt x="2991" y="19656"/>
                  </a:cubicBezTo>
                  <a:cubicBezTo>
                    <a:pt x="1" y="24852"/>
                    <a:pt x="1569" y="31911"/>
                    <a:pt x="7255" y="39312"/>
                  </a:cubicBezTo>
                  <a:cubicBezTo>
                    <a:pt x="1569" y="46738"/>
                    <a:pt x="1" y="53772"/>
                    <a:pt x="2991" y="58993"/>
                  </a:cubicBezTo>
                  <a:cubicBezTo>
                    <a:pt x="5442" y="63233"/>
                    <a:pt x="10490" y="65463"/>
                    <a:pt x="17328" y="65463"/>
                  </a:cubicBezTo>
                  <a:cubicBezTo>
                    <a:pt x="18848" y="65463"/>
                    <a:pt x="20465" y="65341"/>
                    <a:pt x="22157" y="65120"/>
                  </a:cubicBezTo>
                  <a:cubicBezTo>
                    <a:pt x="25735" y="73747"/>
                    <a:pt x="31053" y="78649"/>
                    <a:pt x="37058" y="78649"/>
                  </a:cubicBezTo>
                  <a:cubicBezTo>
                    <a:pt x="43038" y="78649"/>
                    <a:pt x="48356" y="73747"/>
                    <a:pt x="51935" y="65120"/>
                  </a:cubicBezTo>
                  <a:cubicBezTo>
                    <a:pt x="53626" y="65341"/>
                    <a:pt x="55243" y="65463"/>
                    <a:pt x="56763" y="65463"/>
                  </a:cubicBezTo>
                  <a:cubicBezTo>
                    <a:pt x="63601" y="65463"/>
                    <a:pt x="68650" y="63233"/>
                    <a:pt x="71101" y="58993"/>
                  </a:cubicBezTo>
                  <a:cubicBezTo>
                    <a:pt x="74115" y="53772"/>
                    <a:pt x="72547" y="46738"/>
                    <a:pt x="66836" y="39312"/>
                  </a:cubicBezTo>
                  <a:cubicBezTo>
                    <a:pt x="72522" y="31911"/>
                    <a:pt x="74115" y="24852"/>
                    <a:pt x="71101" y="19656"/>
                  </a:cubicBezTo>
                  <a:cubicBezTo>
                    <a:pt x="68657" y="15410"/>
                    <a:pt x="63612" y="13194"/>
                    <a:pt x="56780" y="13194"/>
                  </a:cubicBezTo>
                  <a:cubicBezTo>
                    <a:pt x="55251" y="13194"/>
                    <a:pt x="53633" y="13305"/>
                    <a:pt x="51935" y="13529"/>
                  </a:cubicBezTo>
                  <a:cubicBezTo>
                    <a:pt x="48356" y="4877"/>
                    <a:pt x="43038" y="0"/>
                    <a:pt x="370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 name="Google Shape;469;p39"/>
            <p:cNvGrpSpPr/>
            <p:nvPr/>
          </p:nvGrpSpPr>
          <p:grpSpPr>
            <a:xfrm>
              <a:off x="-1343025" y="-463900"/>
              <a:ext cx="5219200" cy="5219200"/>
              <a:chOff x="1190625" y="238125"/>
              <a:chExt cx="5219200" cy="5219200"/>
            </a:xfrm>
          </p:grpSpPr>
          <p:sp>
            <p:nvSpPr>
              <p:cNvPr id="470" name="Google Shape;470;p39"/>
              <p:cNvSpPr/>
              <p:nvPr/>
            </p:nvSpPr>
            <p:spPr>
              <a:xfrm>
                <a:off x="3311725" y="605075"/>
                <a:ext cx="976975" cy="203900"/>
              </a:xfrm>
              <a:custGeom>
                <a:rect b="b" l="l" r="r" t="t"/>
                <a:pathLst>
                  <a:path extrusionOk="0" h="8156" w="39079">
                    <a:moveTo>
                      <a:pt x="4078" y="1"/>
                    </a:moveTo>
                    <a:cubicBezTo>
                      <a:pt x="1827" y="1"/>
                      <a:pt x="0" y="1828"/>
                      <a:pt x="0" y="4078"/>
                    </a:cubicBezTo>
                    <a:cubicBezTo>
                      <a:pt x="0" y="6329"/>
                      <a:pt x="1827" y="8156"/>
                      <a:pt x="4078" y="8156"/>
                    </a:cubicBezTo>
                    <a:lnTo>
                      <a:pt x="35001" y="8156"/>
                    </a:lnTo>
                    <a:cubicBezTo>
                      <a:pt x="37252" y="8156"/>
                      <a:pt x="39079" y="6329"/>
                      <a:pt x="39079" y="4078"/>
                    </a:cubicBezTo>
                    <a:cubicBezTo>
                      <a:pt x="39079" y="1828"/>
                      <a:pt x="37252" y="1"/>
                      <a:pt x="350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9"/>
              <p:cNvSpPr/>
              <p:nvPr/>
            </p:nvSpPr>
            <p:spPr>
              <a:xfrm>
                <a:off x="5329250" y="3306825"/>
                <a:ext cx="203900" cy="203900"/>
              </a:xfrm>
              <a:custGeom>
                <a:rect b="b" l="l" r="r" t="t"/>
                <a:pathLst>
                  <a:path extrusionOk="0" h="8156" w="8156">
                    <a:moveTo>
                      <a:pt x="4078" y="1"/>
                    </a:moveTo>
                    <a:cubicBezTo>
                      <a:pt x="3002" y="1"/>
                      <a:pt x="1958" y="425"/>
                      <a:pt x="1208" y="1175"/>
                    </a:cubicBezTo>
                    <a:cubicBezTo>
                      <a:pt x="425" y="1925"/>
                      <a:pt x="1" y="3002"/>
                      <a:pt x="1" y="4078"/>
                    </a:cubicBezTo>
                    <a:cubicBezTo>
                      <a:pt x="1" y="5122"/>
                      <a:pt x="425" y="6198"/>
                      <a:pt x="1208" y="6949"/>
                    </a:cubicBezTo>
                    <a:cubicBezTo>
                      <a:pt x="1958" y="7699"/>
                      <a:pt x="3002" y="8156"/>
                      <a:pt x="4078" y="8156"/>
                    </a:cubicBezTo>
                    <a:cubicBezTo>
                      <a:pt x="5155" y="8156"/>
                      <a:pt x="6199" y="7699"/>
                      <a:pt x="6949" y="6949"/>
                    </a:cubicBezTo>
                    <a:cubicBezTo>
                      <a:pt x="7732" y="6198"/>
                      <a:pt x="8156" y="5122"/>
                      <a:pt x="8156" y="4078"/>
                    </a:cubicBezTo>
                    <a:cubicBezTo>
                      <a:pt x="8156" y="3002"/>
                      <a:pt x="7732" y="1925"/>
                      <a:pt x="6949" y="1175"/>
                    </a:cubicBezTo>
                    <a:cubicBezTo>
                      <a:pt x="6199" y="425"/>
                      <a:pt x="5155" y="1"/>
                      <a:pt x="40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9"/>
              <p:cNvSpPr/>
              <p:nvPr/>
            </p:nvSpPr>
            <p:spPr>
              <a:xfrm>
                <a:off x="2067275" y="238125"/>
                <a:ext cx="3465875" cy="5219200"/>
              </a:xfrm>
              <a:custGeom>
                <a:rect b="b" l="l" r="r" t="t"/>
                <a:pathLst>
                  <a:path extrusionOk="0" h="208768" w="138635">
                    <a:moveTo>
                      <a:pt x="121509" y="8155"/>
                    </a:moveTo>
                    <a:cubicBezTo>
                      <a:pt x="126468" y="8155"/>
                      <a:pt x="130480" y="12167"/>
                      <a:pt x="130480" y="17125"/>
                    </a:cubicBezTo>
                    <a:lnTo>
                      <a:pt x="130480" y="29358"/>
                    </a:lnTo>
                    <a:lnTo>
                      <a:pt x="8155" y="29358"/>
                    </a:lnTo>
                    <a:lnTo>
                      <a:pt x="8155" y="17125"/>
                    </a:lnTo>
                    <a:cubicBezTo>
                      <a:pt x="8155" y="12167"/>
                      <a:pt x="12168" y="8155"/>
                      <a:pt x="17126" y="8155"/>
                    </a:cubicBezTo>
                    <a:close/>
                    <a:moveTo>
                      <a:pt x="130480" y="179409"/>
                    </a:moveTo>
                    <a:lnTo>
                      <a:pt x="130480" y="191642"/>
                    </a:lnTo>
                    <a:cubicBezTo>
                      <a:pt x="130480" y="196600"/>
                      <a:pt x="126468" y="200612"/>
                      <a:pt x="121509" y="200612"/>
                    </a:cubicBezTo>
                    <a:lnTo>
                      <a:pt x="17126" y="200612"/>
                    </a:lnTo>
                    <a:cubicBezTo>
                      <a:pt x="12168" y="200612"/>
                      <a:pt x="8155" y="196600"/>
                      <a:pt x="8155" y="191642"/>
                    </a:cubicBezTo>
                    <a:lnTo>
                      <a:pt x="8155" y="179409"/>
                    </a:lnTo>
                    <a:close/>
                    <a:moveTo>
                      <a:pt x="17126" y="0"/>
                    </a:moveTo>
                    <a:cubicBezTo>
                      <a:pt x="7666" y="0"/>
                      <a:pt x="0" y="7666"/>
                      <a:pt x="0" y="17125"/>
                    </a:cubicBezTo>
                    <a:lnTo>
                      <a:pt x="0" y="191642"/>
                    </a:lnTo>
                    <a:cubicBezTo>
                      <a:pt x="0" y="201101"/>
                      <a:pt x="7666" y="208767"/>
                      <a:pt x="17126" y="208767"/>
                    </a:cubicBezTo>
                    <a:lnTo>
                      <a:pt x="121509" y="208767"/>
                    </a:lnTo>
                    <a:cubicBezTo>
                      <a:pt x="130969" y="208767"/>
                      <a:pt x="138635" y="201101"/>
                      <a:pt x="138635" y="191642"/>
                    </a:cubicBezTo>
                    <a:lnTo>
                      <a:pt x="138635" y="144343"/>
                    </a:lnTo>
                    <a:cubicBezTo>
                      <a:pt x="138635" y="142092"/>
                      <a:pt x="136808" y="140265"/>
                      <a:pt x="134557" y="140265"/>
                    </a:cubicBezTo>
                    <a:cubicBezTo>
                      <a:pt x="132307" y="140265"/>
                      <a:pt x="130480" y="142092"/>
                      <a:pt x="130480" y="144343"/>
                    </a:cubicBezTo>
                    <a:lnTo>
                      <a:pt x="130480" y="171254"/>
                    </a:lnTo>
                    <a:lnTo>
                      <a:pt x="8155" y="171254"/>
                    </a:lnTo>
                    <a:lnTo>
                      <a:pt x="8155" y="37513"/>
                    </a:lnTo>
                    <a:lnTo>
                      <a:pt x="130480" y="37513"/>
                    </a:lnTo>
                    <a:lnTo>
                      <a:pt x="130480" y="106830"/>
                    </a:lnTo>
                    <a:cubicBezTo>
                      <a:pt x="130480" y="109081"/>
                      <a:pt x="132307" y="110908"/>
                      <a:pt x="134557" y="110908"/>
                    </a:cubicBezTo>
                    <a:cubicBezTo>
                      <a:pt x="136808" y="110908"/>
                      <a:pt x="138635" y="109081"/>
                      <a:pt x="138635" y="106830"/>
                    </a:cubicBezTo>
                    <a:lnTo>
                      <a:pt x="138635" y="17125"/>
                    </a:lnTo>
                    <a:cubicBezTo>
                      <a:pt x="138635" y="7666"/>
                      <a:pt x="130969" y="0"/>
                      <a:pt x="121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9"/>
              <p:cNvSpPr/>
              <p:nvPr/>
            </p:nvSpPr>
            <p:spPr>
              <a:xfrm>
                <a:off x="3698275" y="4857900"/>
                <a:ext cx="203900" cy="203900"/>
              </a:xfrm>
              <a:custGeom>
                <a:rect b="b" l="l" r="r" t="t"/>
                <a:pathLst>
                  <a:path extrusionOk="0" h="8156" w="8156">
                    <a:moveTo>
                      <a:pt x="4078" y="1"/>
                    </a:moveTo>
                    <a:cubicBezTo>
                      <a:pt x="3001" y="1"/>
                      <a:pt x="1957" y="457"/>
                      <a:pt x="1207" y="1207"/>
                    </a:cubicBezTo>
                    <a:cubicBezTo>
                      <a:pt x="424" y="1958"/>
                      <a:pt x="0" y="3034"/>
                      <a:pt x="0" y="4078"/>
                    </a:cubicBezTo>
                    <a:cubicBezTo>
                      <a:pt x="0" y="5154"/>
                      <a:pt x="424" y="6231"/>
                      <a:pt x="1207" y="6981"/>
                    </a:cubicBezTo>
                    <a:cubicBezTo>
                      <a:pt x="1957" y="7731"/>
                      <a:pt x="3001" y="8155"/>
                      <a:pt x="4078" y="8155"/>
                    </a:cubicBezTo>
                    <a:cubicBezTo>
                      <a:pt x="5154" y="8155"/>
                      <a:pt x="6198" y="7731"/>
                      <a:pt x="6948" y="6981"/>
                    </a:cubicBezTo>
                    <a:cubicBezTo>
                      <a:pt x="7731" y="6231"/>
                      <a:pt x="8155" y="5154"/>
                      <a:pt x="8155" y="4078"/>
                    </a:cubicBezTo>
                    <a:cubicBezTo>
                      <a:pt x="8155" y="3034"/>
                      <a:pt x="7731" y="1958"/>
                      <a:pt x="6948" y="1207"/>
                    </a:cubicBezTo>
                    <a:cubicBezTo>
                      <a:pt x="6198" y="457"/>
                      <a:pt x="5154" y="1"/>
                      <a:pt x="40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9"/>
              <p:cNvSpPr/>
              <p:nvPr/>
            </p:nvSpPr>
            <p:spPr>
              <a:xfrm>
                <a:off x="1598350" y="2462775"/>
                <a:ext cx="203900" cy="618175"/>
              </a:xfrm>
              <a:custGeom>
                <a:rect b="b" l="l" r="r" t="t"/>
                <a:pathLst>
                  <a:path extrusionOk="0" h="24727" w="8156">
                    <a:moveTo>
                      <a:pt x="4078" y="1"/>
                    </a:moveTo>
                    <a:cubicBezTo>
                      <a:pt x="1828" y="1"/>
                      <a:pt x="1" y="1828"/>
                      <a:pt x="1" y="4078"/>
                    </a:cubicBezTo>
                    <a:lnTo>
                      <a:pt x="1" y="20649"/>
                    </a:lnTo>
                    <a:cubicBezTo>
                      <a:pt x="1" y="22900"/>
                      <a:pt x="1828" y="24727"/>
                      <a:pt x="4078" y="24727"/>
                    </a:cubicBezTo>
                    <a:cubicBezTo>
                      <a:pt x="6329" y="24727"/>
                      <a:pt x="8156" y="22900"/>
                      <a:pt x="8156" y="20649"/>
                    </a:cubicBezTo>
                    <a:lnTo>
                      <a:pt x="8156" y="4078"/>
                    </a:lnTo>
                    <a:cubicBezTo>
                      <a:pt x="8156" y="1828"/>
                      <a:pt x="6329" y="1"/>
                      <a:pt x="40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9"/>
              <p:cNvSpPr/>
              <p:nvPr/>
            </p:nvSpPr>
            <p:spPr>
              <a:xfrm>
                <a:off x="1190625" y="2157800"/>
                <a:ext cx="203875" cy="1379825"/>
              </a:xfrm>
              <a:custGeom>
                <a:rect b="b" l="l" r="r" t="t"/>
                <a:pathLst>
                  <a:path extrusionOk="0" h="55193" w="8155">
                    <a:moveTo>
                      <a:pt x="4077" y="0"/>
                    </a:moveTo>
                    <a:cubicBezTo>
                      <a:pt x="1827" y="0"/>
                      <a:pt x="0" y="1827"/>
                      <a:pt x="0" y="4078"/>
                    </a:cubicBezTo>
                    <a:lnTo>
                      <a:pt x="0" y="51115"/>
                    </a:lnTo>
                    <a:cubicBezTo>
                      <a:pt x="0" y="53366"/>
                      <a:pt x="1827" y="55193"/>
                      <a:pt x="4077" y="55193"/>
                    </a:cubicBezTo>
                    <a:cubicBezTo>
                      <a:pt x="6328" y="55193"/>
                      <a:pt x="8155" y="53366"/>
                      <a:pt x="8155" y="51115"/>
                    </a:cubicBezTo>
                    <a:lnTo>
                      <a:pt x="8155" y="4078"/>
                    </a:lnTo>
                    <a:cubicBezTo>
                      <a:pt x="8155" y="1827"/>
                      <a:pt x="6328" y="0"/>
                      <a:pt x="4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9"/>
              <p:cNvSpPr/>
              <p:nvPr/>
            </p:nvSpPr>
            <p:spPr>
              <a:xfrm>
                <a:off x="1190625" y="1745975"/>
                <a:ext cx="203875" cy="203900"/>
              </a:xfrm>
              <a:custGeom>
                <a:rect b="b" l="l" r="r" t="t"/>
                <a:pathLst>
                  <a:path extrusionOk="0" h="8156" w="8155">
                    <a:moveTo>
                      <a:pt x="4077" y="0"/>
                    </a:moveTo>
                    <a:cubicBezTo>
                      <a:pt x="3001" y="0"/>
                      <a:pt x="1957" y="457"/>
                      <a:pt x="1207" y="1207"/>
                    </a:cubicBezTo>
                    <a:cubicBezTo>
                      <a:pt x="424" y="1957"/>
                      <a:pt x="0" y="3001"/>
                      <a:pt x="0" y="4078"/>
                    </a:cubicBezTo>
                    <a:cubicBezTo>
                      <a:pt x="0" y="5154"/>
                      <a:pt x="424" y="6198"/>
                      <a:pt x="1207" y="6981"/>
                    </a:cubicBezTo>
                    <a:cubicBezTo>
                      <a:pt x="1957" y="7731"/>
                      <a:pt x="3001" y="8155"/>
                      <a:pt x="4077" y="8155"/>
                    </a:cubicBezTo>
                    <a:cubicBezTo>
                      <a:pt x="5154" y="8155"/>
                      <a:pt x="6198" y="7731"/>
                      <a:pt x="6948" y="6981"/>
                    </a:cubicBezTo>
                    <a:cubicBezTo>
                      <a:pt x="7731" y="6198"/>
                      <a:pt x="8155" y="5154"/>
                      <a:pt x="8155" y="4078"/>
                    </a:cubicBezTo>
                    <a:cubicBezTo>
                      <a:pt x="8155" y="3001"/>
                      <a:pt x="7731" y="1957"/>
                      <a:pt x="6948" y="1207"/>
                    </a:cubicBezTo>
                    <a:cubicBezTo>
                      <a:pt x="6198" y="457"/>
                      <a:pt x="5154" y="0"/>
                      <a:pt x="4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9"/>
              <p:cNvSpPr/>
              <p:nvPr/>
            </p:nvSpPr>
            <p:spPr>
              <a:xfrm>
                <a:off x="5798175" y="2462775"/>
                <a:ext cx="203900" cy="618175"/>
              </a:xfrm>
              <a:custGeom>
                <a:rect b="b" l="l" r="r" t="t"/>
                <a:pathLst>
                  <a:path extrusionOk="0" h="24727" w="8156">
                    <a:moveTo>
                      <a:pt x="4078" y="1"/>
                    </a:moveTo>
                    <a:cubicBezTo>
                      <a:pt x="1827" y="1"/>
                      <a:pt x="0" y="1828"/>
                      <a:pt x="0" y="4078"/>
                    </a:cubicBezTo>
                    <a:lnTo>
                      <a:pt x="0" y="20649"/>
                    </a:lnTo>
                    <a:cubicBezTo>
                      <a:pt x="0" y="22900"/>
                      <a:pt x="1827" y="24727"/>
                      <a:pt x="4078" y="24727"/>
                    </a:cubicBezTo>
                    <a:cubicBezTo>
                      <a:pt x="6328" y="24727"/>
                      <a:pt x="8155" y="22900"/>
                      <a:pt x="8155" y="20649"/>
                    </a:cubicBezTo>
                    <a:lnTo>
                      <a:pt x="8155" y="4078"/>
                    </a:lnTo>
                    <a:cubicBezTo>
                      <a:pt x="8155" y="1828"/>
                      <a:pt x="6328" y="1"/>
                      <a:pt x="40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9"/>
              <p:cNvSpPr/>
              <p:nvPr/>
            </p:nvSpPr>
            <p:spPr>
              <a:xfrm>
                <a:off x="6205925" y="2157800"/>
                <a:ext cx="203900" cy="1379825"/>
              </a:xfrm>
              <a:custGeom>
                <a:rect b="b" l="l" r="r" t="t"/>
                <a:pathLst>
                  <a:path extrusionOk="0" h="55193" w="8156">
                    <a:moveTo>
                      <a:pt x="4078" y="0"/>
                    </a:moveTo>
                    <a:cubicBezTo>
                      <a:pt x="1827" y="0"/>
                      <a:pt x="0" y="1827"/>
                      <a:pt x="0" y="4078"/>
                    </a:cubicBezTo>
                    <a:lnTo>
                      <a:pt x="0" y="51115"/>
                    </a:lnTo>
                    <a:cubicBezTo>
                      <a:pt x="0" y="53366"/>
                      <a:pt x="1827" y="55193"/>
                      <a:pt x="4078" y="55193"/>
                    </a:cubicBezTo>
                    <a:cubicBezTo>
                      <a:pt x="6328" y="55193"/>
                      <a:pt x="8155" y="53366"/>
                      <a:pt x="8155" y="51115"/>
                    </a:cubicBezTo>
                    <a:lnTo>
                      <a:pt x="8155" y="4078"/>
                    </a:lnTo>
                    <a:cubicBezTo>
                      <a:pt x="8155" y="1827"/>
                      <a:pt x="6328" y="0"/>
                      <a:pt x="40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9"/>
              <p:cNvSpPr/>
              <p:nvPr/>
            </p:nvSpPr>
            <p:spPr>
              <a:xfrm>
                <a:off x="2638125" y="3880925"/>
                <a:ext cx="2324175" cy="461600"/>
              </a:xfrm>
              <a:custGeom>
                <a:rect b="b" l="l" r="r" t="t"/>
                <a:pathLst>
                  <a:path extrusionOk="0" h="18464" w="92967">
                    <a:moveTo>
                      <a:pt x="14810" y="1"/>
                    </a:moveTo>
                    <a:cubicBezTo>
                      <a:pt x="12559" y="1"/>
                      <a:pt x="10732" y="1828"/>
                      <a:pt x="10732" y="4078"/>
                    </a:cubicBezTo>
                    <a:lnTo>
                      <a:pt x="10732" y="5155"/>
                    </a:lnTo>
                    <a:lnTo>
                      <a:pt x="4078" y="5155"/>
                    </a:lnTo>
                    <a:cubicBezTo>
                      <a:pt x="1827" y="5155"/>
                      <a:pt x="0" y="6982"/>
                      <a:pt x="0" y="9232"/>
                    </a:cubicBezTo>
                    <a:cubicBezTo>
                      <a:pt x="0" y="11483"/>
                      <a:pt x="1827" y="13310"/>
                      <a:pt x="4078" y="13310"/>
                    </a:cubicBezTo>
                    <a:lnTo>
                      <a:pt x="10732" y="13310"/>
                    </a:lnTo>
                    <a:lnTo>
                      <a:pt x="10732" y="14386"/>
                    </a:lnTo>
                    <a:cubicBezTo>
                      <a:pt x="10732" y="16637"/>
                      <a:pt x="12559" y="18464"/>
                      <a:pt x="14810" y="18464"/>
                    </a:cubicBezTo>
                    <a:cubicBezTo>
                      <a:pt x="17060" y="18464"/>
                      <a:pt x="18887" y="16637"/>
                      <a:pt x="18887" y="14386"/>
                    </a:cubicBezTo>
                    <a:lnTo>
                      <a:pt x="18887" y="13310"/>
                    </a:lnTo>
                    <a:lnTo>
                      <a:pt x="88889" y="13310"/>
                    </a:lnTo>
                    <a:cubicBezTo>
                      <a:pt x="91140" y="13310"/>
                      <a:pt x="92967" y="11483"/>
                      <a:pt x="92967" y="9232"/>
                    </a:cubicBezTo>
                    <a:cubicBezTo>
                      <a:pt x="92967" y="6982"/>
                      <a:pt x="91140" y="5155"/>
                      <a:pt x="88889" y="5155"/>
                    </a:cubicBezTo>
                    <a:lnTo>
                      <a:pt x="18887" y="5155"/>
                    </a:lnTo>
                    <a:lnTo>
                      <a:pt x="18887" y="4078"/>
                    </a:lnTo>
                    <a:cubicBezTo>
                      <a:pt x="18887" y="1828"/>
                      <a:pt x="17060" y="1"/>
                      <a:pt x="148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480" name="Google Shape;480;p39" title="Gráfico">
            <a:hlinkClick r:id="rId4"/>
          </p:cNvPr>
          <p:cNvPicPr preferRelativeResize="0"/>
          <p:nvPr/>
        </p:nvPicPr>
        <p:blipFill>
          <a:blip r:embed="rId5">
            <a:alphaModFix/>
          </a:blip>
          <a:stretch>
            <a:fillRect/>
          </a:stretch>
        </p:blipFill>
        <p:spPr>
          <a:xfrm>
            <a:off x="1024911" y="631607"/>
            <a:ext cx="2789387" cy="2326190"/>
          </a:xfrm>
          <a:prstGeom prst="rect">
            <a:avLst/>
          </a:prstGeom>
          <a:noFill/>
          <a:ln>
            <a:noFill/>
          </a:ln>
        </p:spPr>
      </p:pic>
      <p:sp>
        <p:nvSpPr>
          <p:cNvPr id="481" name="Google Shape;481;p39"/>
          <p:cNvSpPr txBox="1"/>
          <p:nvPr>
            <p:ph idx="4294967295" type="subTitle"/>
          </p:nvPr>
        </p:nvSpPr>
        <p:spPr>
          <a:xfrm>
            <a:off x="1024888" y="3799389"/>
            <a:ext cx="2789400" cy="687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rgbClr val="FFFFFF"/>
                </a:solidFill>
                <a:latin typeface="Josefin Slab Light"/>
                <a:ea typeface="Josefin Slab Light"/>
                <a:cs typeface="Josefin Slab Light"/>
                <a:sym typeface="Josefin Slab Light"/>
              </a:rPr>
              <a:t>If you want to modify this graph, click on it, follow the link, change the data and replace it </a:t>
            </a:r>
            <a:endParaRPr sz="1000">
              <a:solidFill>
                <a:srgbClr val="FFFFFF"/>
              </a:solidFill>
              <a:latin typeface="Josefin Slab Light"/>
              <a:ea typeface="Josefin Slab Light"/>
              <a:cs typeface="Josefin Slab Light"/>
              <a:sym typeface="Josefin Slab Light"/>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85" name="Shape 485"/>
        <p:cNvGrpSpPr/>
        <p:nvPr/>
      </p:nvGrpSpPr>
      <p:grpSpPr>
        <a:xfrm>
          <a:off x="0" y="0"/>
          <a:ext cx="0" cy="0"/>
          <a:chOff x="0" y="0"/>
          <a:chExt cx="0" cy="0"/>
        </a:xfrm>
      </p:grpSpPr>
      <p:sp>
        <p:nvSpPr>
          <p:cNvPr id="486" name="Google Shape;486;p40"/>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CASE STUDY</a:t>
            </a:r>
            <a:endParaRPr/>
          </a:p>
        </p:txBody>
      </p:sp>
      <p:pic>
        <p:nvPicPr>
          <p:cNvPr id="487" name="Google Shape;487;p40"/>
          <p:cNvPicPr preferRelativeResize="0"/>
          <p:nvPr/>
        </p:nvPicPr>
        <p:blipFill rotWithShape="1">
          <a:blip r:embed="rId3">
            <a:alphaModFix/>
          </a:blip>
          <a:srcRect b="29851" l="0" r="0" t="29851"/>
          <a:stretch/>
        </p:blipFill>
        <p:spPr>
          <a:xfrm>
            <a:off x="641231" y="1100"/>
            <a:ext cx="7861550" cy="4753111"/>
          </a:xfrm>
          <a:prstGeom prst="rect">
            <a:avLst/>
          </a:prstGeom>
          <a:noFill/>
          <a:ln>
            <a:noFill/>
          </a:ln>
        </p:spPr>
      </p:pic>
      <p:sp>
        <p:nvSpPr>
          <p:cNvPr id="488" name="Google Shape;488;p40"/>
          <p:cNvSpPr/>
          <p:nvPr/>
        </p:nvSpPr>
        <p:spPr>
          <a:xfrm flipH="1">
            <a:off x="651903" y="0"/>
            <a:ext cx="7840200" cy="47553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 name="Google Shape;489;p40"/>
          <p:cNvGrpSpPr/>
          <p:nvPr/>
        </p:nvGrpSpPr>
        <p:grpSpPr>
          <a:xfrm>
            <a:off x="2172977" y="761839"/>
            <a:ext cx="4799978" cy="2926402"/>
            <a:chOff x="3264366" y="1554950"/>
            <a:chExt cx="2497387" cy="1522582"/>
          </a:xfrm>
        </p:grpSpPr>
        <p:sp>
          <p:nvSpPr>
            <p:cNvPr id="490" name="Google Shape;490;p40"/>
            <p:cNvSpPr/>
            <p:nvPr/>
          </p:nvSpPr>
          <p:spPr>
            <a:xfrm>
              <a:off x="4506833" y="2493047"/>
              <a:ext cx="1254920" cy="584485"/>
            </a:xfrm>
            <a:custGeom>
              <a:rect b="b" l="l" r="r" t="t"/>
              <a:pathLst>
                <a:path extrusionOk="0" h="12798" w="27478">
                  <a:moveTo>
                    <a:pt x="11585" y="0"/>
                  </a:moveTo>
                  <a:cubicBezTo>
                    <a:pt x="11401" y="0"/>
                    <a:pt x="11216" y="3"/>
                    <a:pt x="11031" y="8"/>
                  </a:cubicBezTo>
                  <a:cubicBezTo>
                    <a:pt x="3468" y="223"/>
                    <a:pt x="0" y="3186"/>
                    <a:pt x="100" y="6715"/>
                  </a:cubicBezTo>
                  <a:cubicBezTo>
                    <a:pt x="199" y="10114"/>
                    <a:pt x="3574" y="12797"/>
                    <a:pt x="10582" y="12797"/>
                  </a:cubicBezTo>
                  <a:cubicBezTo>
                    <a:pt x="10849" y="12797"/>
                    <a:pt x="11121" y="12793"/>
                    <a:pt x="11398" y="12785"/>
                  </a:cubicBezTo>
                  <a:cubicBezTo>
                    <a:pt x="20860" y="12515"/>
                    <a:pt x="27478" y="5931"/>
                    <a:pt x="27478" y="5931"/>
                  </a:cubicBezTo>
                  <a:cubicBezTo>
                    <a:pt x="27478" y="5931"/>
                    <a:pt x="20348" y="0"/>
                    <a:pt x="11585" y="0"/>
                  </a:cubicBezTo>
                  <a:close/>
                </a:path>
              </a:pathLst>
            </a:custGeom>
            <a:solidFill>
              <a:srgbClr val="F2E1CD">
                <a:alpha val="41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0"/>
            <p:cNvSpPr/>
            <p:nvPr/>
          </p:nvSpPr>
          <p:spPr>
            <a:xfrm>
              <a:off x="3264366" y="2493047"/>
              <a:ext cx="1255103" cy="584485"/>
            </a:xfrm>
            <a:custGeom>
              <a:rect b="b" l="l" r="r" t="t"/>
              <a:pathLst>
                <a:path extrusionOk="0" h="12798" w="27482">
                  <a:moveTo>
                    <a:pt x="15897" y="0"/>
                  </a:moveTo>
                  <a:cubicBezTo>
                    <a:pt x="7133" y="0"/>
                    <a:pt x="0" y="5931"/>
                    <a:pt x="0" y="5931"/>
                  </a:cubicBezTo>
                  <a:cubicBezTo>
                    <a:pt x="0" y="5931"/>
                    <a:pt x="6622" y="12515"/>
                    <a:pt x="16084" y="12785"/>
                  </a:cubicBezTo>
                  <a:cubicBezTo>
                    <a:pt x="16361" y="12793"/>
                    <a:pt x="16633" y="12797"/>
                    <a:pt x="16899" y="12797"/>
                  </a:cubicBezTo>
                  <a:cubicBezTo>
                    <a:pt x="23908" y="12797"/>
                    <a:pt x="27282" y="10114"/>
                    <a:pt x="27378" y="6715"/>
                  </a:cubicBezTo>
                  <a:cubicBezTo>
                    <a:pt x="27481" y="3186"/>
                    <a:pt x="24010" y="223"/>
                    <a:pt x="16451" y="8"/>
                  </a:cubicBezTo>
                  <a:cubicBezTo>
                    <a:pt x="16266" y="3"/>
                    <a:pt x="16081" y="0"/>
                    <a:pt x="15897" y="0"/>
                  </a:cubicBezTo>
                  <a:close/>
                </a:path>
              </a:pathLst>
            </a:custGeom>
            <a:solidFill>
              <a:srgbClr val="F2E1CD">
                <a:alpha val="41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0"/>
            <p:cNvSpPr/>
            <p:nvPr/>
          </p:nvSpPr>
          <p:spPr>
            <a:xfrm>
              <a:off x="3503374" y="2000365"/>
              <a:ext cx="1121381" cy="817219"/>
            </a:xfrm>
            <a:custGeom>
              <a:rect b="b" l="l" r="r" t="t"/>
              <a:pathLst>
                <a:path extrusionOk="0" h="17894" w="24554">
                  <a:moveTo>
                    <a:pt x="2819" y="0"/>
                  </a:moveTo>
                  <a:cubicBezTo>
                    <a:pt x="1083" y="0"/>
                    <a:pt x="0" y="164"/>
                    <a:pt x="0" y="164"/>
                  </a:cubicBezTo>
                  <a:cubicBezTo>
                    <a:pt x="0" y="164"/>
                    <a:pt x="2348" y="9543"/>
                    <a:pt x="9772" y="14662"/>
                  </a:cubicBezTo>
                  <a:cubicBezTo>
                    <a:pt x="13040" y="16915"/>
                    <a:pt x="15846" y="17893"/>
                    <a:pt x="18065" y="17893"/>
                  </a:cubicBezTo>
                  <a:cubicBezTo>
                    <a:pt x="20074" y="17893"/>
                    <a:pt x="21602" y="17092"/>
                    <a:pt x="22554" y="15710"/>
                  </a:cubicBezTo>
                  <a:cubicBezTo>
                    <a:pt x="24554" y="12804"/>
                    <a:pt x="23253" y="8433"/>
                    <a:pt x="17026" y="4140"/>
                  </a:cubicBezTo>
                  <a:cubicBezTo>
                    <a:pt x="11902" y="605"/>
                    <a:pt x="6154" y="0"/>
                    <a:pt x="2819" y="0"/>
                  </a:cubicBezTo>
                  <a:close/>
                </a:path>
              </a:pathLst>
            </a:custGeom>
            <a:solidFill>
              <a:srgbClr val="F2E1CD">
                <a:alpha val="41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0"/>
            <p:cNvSpPr/>
            <p:nvPr/>
          </p:nvSpPr>
          <p:spPr>
            <a:xfrm>
              <a:off x="4398230" y="2000365"/>
              <a:ext cx="1121381" cy="817219"/>
            </a:xfrm>
            <a:custGeom>
              <a:rect b="b" l="l" r="r" t="t"/>
              <a:pathLst>
                <a:path extrusionOk="0" h="17894" w="24554">
                  <a:moveTo>
                    <a:pt x="21734" y="0"/>
                  </a:moveTo>
                  <a:cubicBezTo>
                    <a:pt x="18399" y="0"/>
                    <a:pt x="12651" y="605"/>
                    <a:pt x="7525" y="4140"/>
                  </a:cubicBezTo>
                  <a:cubicBezTo>
                    <a:pt x="1300" y="8433"/>
                    <a:pt x="1" y="12804"/>
                    <a:pt x="2000" y="15710"/>
                  </a:cubicBezTo>
                  <a:cubicBezTo>
                    <a:pt x="2952" y="17092"/>
                    <a:pt x="4479" y="17893"/>
                    <a:pt x="6487" y="17893"/>
                  </a:cubicBezTo>
                  <a:cubicBezTo>
                    <a:pt x="8706" y="17893"/>
                    <a:pt x="11512" y="16915"/>
                    <a:pt x="14781" y="14662"/>
                  </a:cubicBezTo>
                  <a:cubicBezTo>
                    <a:pt x="22206" y="9543"/>
                    <a:pt x="24553" y="164"/>
                    <a:pt x="24553" y="164"/>
                  </a:cubicBezTo>
                  <a:cubicBezTo>
                    <a:pt x="24553" y="164"/>
                    <a:pt x="23471" y="0"/>
                    <a:pt x="21734" y="0"/>
                  </a:cubicBezTo>
                  <a:close/>
                </a:path>
              </a:pathLst>
            </a:custGeom>
            <a:solidFill>
              <a:srgbClr val="F2E1CD">
                <a:alpha val="41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0"/>
            <p:cNvSpPr/>
            <p:nvPr/>
          </p:nvSpPr>
          <p:spPr>
            <a:xfrm>
              <a:off x="3792876" y="1668256"/>
              <a:ext cx="876910" cy="1123391"/>
            </a:xfrm>
            <a:custGeom>
              <a:rect b="b" l="l" r="r" t="t"/>
              <a:pathLst>
                <a:path extrusionOk="0" h="24598" w="19201">
                  <a:moveTo>
                    <a:pt x="2092" y="0"/>
                  </a:moveTo>
                  <a:cubicBezTo>
                    <a:pt x="2092" y="0"/>
                    <a:pt x="1" y="9439"/>
                    <a:pt x="4356" y="17339"/>
                  </a:cubicBezTo>
                  <a:cubicBezTo>
                    <a:pt x="7143" y="22394"/>
                    <a:pt x="10265" y="24597"/>
                    <a:pt x="12961" y="24597"/>
                  </a:cubicBezTo>
                  <a:cubicBezTo>
                    <a:pt x="13796" y="24597"/>
                    <a:pt x="14590" y="24386"/>
                    <a:pt x="15321" y="23983"/>
                  </a:cubicBezTo>
                  <a:cubicBezTo>
                    <a:pt x="18413" y="22278"/>
                    <a:pt x="19201" y="17785"/>
                    <a:pt x="15545" y="11163"/>
                  </a:cubicBezTo>
                  <a:cubicBezTo>
                    <a:pt x="10973" y="2875"/>
                    <a:pt x="2092" y="0"/>
                    <a:pt x="2092" y="0"/>
                  </a:cubicBezTo>
                  <a:close/>
                </a:path>
              </a:pathLst>
            </a:custGeom>
            <a:solidFill>
              <a:srgbClr val="F2E1CD">
                <a:alpha val="41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0"/>
            <p:cNvSpPr/>
            <p:nvPr/>
          </p:nvSpPr>
          <p:spPr>
            <a:xfrm>
              <a:off x="4342010" y="1668256"/>
              <a:ext cx="877092" cy="1123391"/>
            </a:xfrm>
            <a:custGeom>
              <a:rect b="b" l="l" r="r" t="t"/>
              <a:pathLst>
                <a:path extrusionOk="0" h="24598" w="19205">
                  <a:moveTo>
                    <a:pt x="17110" y="0"/>
                  </a:moveTo>
                  <a:lnTo>
                    <a:pt x="17110" y="0"/>
                  </a:lnTo>
                  <a:cubicBezTo>
                    <a:pt x="17109" y="0"/>
                    <a:pt x="8228" y="2875"/>
                    <a:pt x="3655" y="11163"/>
                  </a:cubicBezTo>
                  <a:cubicBezTo>
                    <a:pt x="1" y="17785"/>
                    <a:pt x="792" y="22278"/>
                    <a:pt x="3881" y="23983"/>
                  </a:cubicBezTo>
                  <a:cubicBezTo>
                    <a:pt x="4612" y="24386"/>
                    <a:pt x="5406" y="24597"/>
                    <a:pt x="6240" y="24597"/>
                  </a:cubicBezTo>
                  <a:cubicBezTo>
                    <a:pt x="8936" y="24597"/>
                    <a:pt x="12058" y="22394"/>
                    <a:pt x="14846" y="17339"/>
                  </a:cubicBezTo>
                  <a:cubicBezTo>
                    <a:pt x="19204" y="9439"/>
                    <a:pt x="17110" y="0"/>
                    <a:pt x="17110" y="0"/>
                  </a:cubicBezTo>
                  <a:close/>
                </a:path>
              </a:pathLst>
            </a:custGeom>
            <a:solidFill>
              <a:srgbClr val="F2E1CD">
                <a:alpha val="41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0"/>
            <p:cNvSpPr/>
            <p:nvPr/>
          </p:nvSpPr>
          <p:spPr>
            <a:xfrm>
              <a:off x="4236559" y="1554950"/>
              <a:ext cx="617093" cy="1249851"/>
            </a:xfrm>
            <a:custGeom>
              <a:rect b="b" l="l" r="r" t="t"/>
              <a:pathLst>
                <a:path extrusionOk="0" h="27367" w="13512">
                  <a:moveTo>
                    <a:pt x="7425" y="0"/>
                  </a:moveTo>
                  <a:cubicBezTo>
                    <a:pt x="7425" y="0"/>
                    <a:pt x="723" y="6969"/>
                    <a:pt x="329" y="15981"/>
                  </a:cubicBezTo>
                  <a:cubicBezTo>
                    <a:pt x="0" y="23536"/>
                    <a:pt x="2703" y="27210"/>
                    <a:pt x="6229" y="27362"/>
                  </a:cubicBezTo>
                  <a:cubicBezTo>
                    <a:pt x="6304" y="27365"/>
                    <a:pt x="6379" y="27367"/>
                    <a:pt x="6454" y="27367"/>
                  </a:cubicBezTo>
                  <a:cubicBezTo>
                    <a:pt x="9885" y="27367"/>
                    <a:pt x="12777" y="23932"/>
                    <a:pt x="13098" y="16535"/>
                  </a:cubicBezTo>
                  <a:cubicBezTo>
                    <a:pt x="13511" y="7080"/>
                    <a:pt x="7425" y="0"/>
                    <a:pt x="7425" y="0"/>
                  </a:cubicBezTo>
                  <a:close/>
                </a:path>
              </a:pathLst>
            </a:custGeom>
            <a:solidFill>
              <a:srgbClr val="F2E1CD">
                <a:alpha val="41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 name="Google Shape;497;p40"/>
          <p:cNvSpPr txBox="1"/>
          <p:nvPr>
            <p:ph idx="4294967295" type="subTitle"/>
          </p:nvPr>
        </p:nvSpPr>
        <p:spPr>
          <a:xfrm>
            <a:off x="3621516" y="3350700"/>
            <a:ext cx="1902900" cy="512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s" sz="1100">
                <a:solidFill>
                  <a:srgbClr val="FFFFFF"/>
                </a:solidFill>
                <a:latin typeface="Josefin Slab"/>
                <a:ea typeface="Josefin Slab"/>
                <a:cs typeface="Josefin Slab"/>
                <a:sym typeface="Josefin Slab"/>
              </a:rPr>
              <a:t>Venus has a beautiful name, but it’s terribly hot</a:t>
            </a:r>
            <a:endParaRPr sz="1200">
              <a:solidFill>
                <a:srgbClr val="FFFFFF"/>
              </a:solidFill>
              <a:latin typeface="Josefin Slab"/>
              <a:ea typeface="Josefin Slab"/>
              <a:cs typeface="Josefin Slab"/>
              <a:sym typeface="Josefin Slab"/>
            </a:endParaRPr>
          </a:p>
          <a:p>
            <a:pPr indent="0" lvl="0" marL="0" rtl="0" algn="ctr">
              <a:lnSpc>
                <a:spcPct val="100000"/>
              </a:lnSpc>
              <a:spcBef>
                <a:spcPts val="1600"/>
              </a:spcBef>
              <a:spcAft>
                <a:spcPts val="1600"/>
              </a:spcAft>
              <a:buNone/>
            </a:pPr>
            <a:r>
              <a:t/>
            </a:r>
            <a:endParaRPr sz="1200">
              <a:solidFill>
                <a:srgbClr val="FFFFFF"/>
              </a:solidFill>
            </a:endParaRPr>
          </a:p>
        </p:txBody>
      </p:sp>
      <p:sp>
        <p:nvSpPr>
          <p:cNvPr id="498" name="Google Shape;498;p40"/>
          <p:cNvSpPr txBox="1"/>
          <p:nvPr>
            <p:ph idx="4294967295" type="ctrTitle"/>
          </p:nvPr>
        </p:nvSpPr>
        <p:spPr>
          <a:xfrm>
            <a:off x="3949116" y="3078635"/>
            <a:ext cx="1247700" cy="31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s" sz="1200">
                <a:solidFill>
                  <a:srgbClr val="FFFFFF"/>
                </a:solidFill>
              </a:rPr>
              <a:t>SOLUTION</a:t>
            </a:r>
            <a:endParaRPr b="1" sz="1200">
              <a:solidFill>
                <a:srgbClr val="FFFFFF"/>
              </a:solidFill>
            </a:endParaRPr>
          </a:p>
        </p:txBody>
      </p:sp>
      <p:sp>
        <p:nvSpPr>
          <p:cNvPr id="499" name="Google Shape;499;p40"/>
          <p:cNvSpPr txBox="1"/>
          <p:nvPr>
            <p:ph idx="4294967295" type="subTitle"/>
          </p:nvPr>
        </p:nvSpPr>
        <p:spPr>
          <a:xfrm>
            <a:off x="1360026" y="2929400"/>
            <a:ext cx="1686900" cy="512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Clr>
                <a:schemeClr val="dk1"/>
              </a:buClr>
              <a:buSzPts val="1100"/>
              <a:buFont typeface="Arial"/>
              <a:buNone/>
            </a:pPr>
            <a:r>
              <a:rPr lang="es" sz="1100">
                <a:solidFill>
                  <a:srgbClr val="FFFFFF"/>
                </a:solidFill>
                <a:latin typeface="Josefin Slab"/>
                <a:ea typeface="Josefin Slab"/>
                <a:cs typeface="Josefin Slab"/>
                <a:sym typeface="Josefin Slab"/>
              </a:rPr>
              <a:t>Despite being red, Mars is a cold place, not hot</a:t>
            </a:r>
            <a:endParaRPr sz="1200">
              <a:solidFill>
                <a:srgbClr val="FFFFFF"/>
              </a:solidFill>
              <a:latin typeface="Josefin Slab"/>
              <a:ea typeface="Josefin Slab"/>
              <a:cs typeface="Josefin Slab"/>
              <a:sym typeface="Josefin Slab"/>
            </a:endParaRPr>
          </a:p>
          <a:p>
            <a:pPr indent="0" lvl="0" marL="0" rtl="0" algn="r">
              <a:lnSpc>
                <a:spcPct val="100000"/>
              </a:lnSpc>
              <a:spcBef>
                <a:spcPts val="1600"/>
              </a:spcBef>
              <a:spcAft>
                <a:spcPts val="1600"/>
              </a:spcAft>
              <a:buNone/>
            </a:pPr>
            <a:r>
              <a:t/>
            </a:r>
            <a:endParaRPr sz="1200">
              <a:solidFill>
                <a:srgbClr val="FFFFFF"/>
              </a:solidFill>
              <a:latin typeface="Josefin Slab"/>
              <a:ea typeface="Josefin Slab"/>
              <a:cs typeface="Josefin Slab"/>
              <a:sym typeface="Josefin Slab"/>
            </a:endParaRPr>
          </a:p>
        </p:txBody>
      </p:sp>
      <p:sp>
        <p:nvSpPr>
          <p:cNvPr id="500" name="Google Shape;500;p40"/>
          <p:cNvSpPr txBox="1"/>
          <p:nvPr>
            <p:ph idx="4294967295" type="ctrTitle"/>
          </p:nvPr>
        </p:nvSpPr>
        <p:spPr>
          <a:xfrm>
            <a:off x="1507387" y="2674625"/>
            <a:ext cx="1539600" cy="311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1" lang="es" sz="1200">
                <a:solidFill>
                  <a:srgbClr val="FFFFFF"/>
                </a:solidFill>
              </a:rPr>
              <a:t>CHALLENGE</a:t>
            </a:r>
            <a:endParaRPr b="1" sz="1200">
              <a:solidFill>
                <a:srgbClr val="FFFFFF"/>
              </a:solidFill>
            </a:endParaRPr>
          </a:p>
        </p:txBody>
      </p:sp>
      <p:grpSp>
        <p:nvGrpSpPr>
          <p:cNvPr id="501" name="Google Shape;501;p40"/>
          <p:cNvGrpSpPr/>
          <p:nvPr/>
        </p:nvGrpSpPr>
        <p:grpSpPr>
          <a:xfrm>
            <a:off x="2519984" y="2168225"/>
            <a:ext cx="444676" cy="400881"/>
            <a:chOff x="1190625" y="495250"/>
            <a:chExt cx="5219200" cy="4705175"/>
          </a:xfrm>
        </p:grpSpPr>
        <p:sp>
          <p:nvSpPr>
            <p:cNvPr id="502" name="Google Shape;502;p40"/>
            <p:cNvSpPr/>
            <p:nvPr/>
          </p:nvSpPr>
          <p:spPr>
            <a:xfrm>
              <a:off x="2918650" y="2859125"/>
              <a:ext cx="3377000" cy="2341300"/>
            </a:xfrm>
            <a:custGeom>
              <a:rect b="b" l="l" r="r" t="t"/>
              <a:pathLst>
                <a:path extrusionOk="0" h="93652" w="135080">
                  <a:moveTo>
                    <a:pt x="97077" y="0"/>
                  </a:moveTo>
                  <a:cubicBezTo>
                    <a:pt x="92086" y="0"/>
                    <a:pt x="88042" y="4045"/>
                    <a:pt x="88042" y="9036"/>
                  </a:cubicBezTo>
                  <a:lnTo>
                    <a:pt x="88042" y="24791"/>
                  </a:lnTo>
                  <a:cubicBezTo>
                    <a:pt x="88042" y="35360"/>
                    <a:pt x="79462" y="43939"/>
                    <a:pt x="68894" y="43939"/>
                  </a:cubicBezTo>
                  <a:cubicBezTo>
                    <a:pt x="68894" y="43939"/>
                    <a:pt x="62663" y="43939"/>
                    <a:pt x="60119" y="43907"/>
                  </a:cubicBezTo>
                  <a:cubicBezTo>
                    <a:pt x="58194" y="43907"/>
                    <a:pt x="56433" y="45114"/>
                    <a:pt x="55780" y="46940"/>
                  </a:cubicBezTo>
                  <a:cubicBezTo>
                    <a:pt x="51801" y="57868"/>
                    <a:pt x="44592" y="67947"/>
                    <a:pt x="35426" y="75254"/>
                  </a:cubicBezTo>
                  <a:cubicBezTo>
                    <a:pt x="25705" y="83050"/>
                    <a:pt x="14484" y="87291"/>
                    <a:pt x="3034" y="87519"/>
                  </a:cubicBezTo>
                  <a:cubicBezTo>
                    <a:pt x="1338" y="87552"/>
                    <a:pt x="0" y="88955"/>
                    <a:pt x="33" y="90618"/>
                  </a:cubicBezTo>
                  <a:cubicBezTo>
                    <a:pt x="65" y="92276"/>
                    <a:pt x="1405" y="93621"/>
                    <a:pt x="3018" y="93621"/>
                  </a:cubicBezTo>
                  <a:cubicBezTo>
                    <a:pt x="3056" y="93621"/>
                    <a:pt x="3094" y="93621"/>
                    <a:pt x="3132" y="93619"/>
                  </a:cubicBezTo>
                  <a:cubicBezTo>
                    <a:pt x="15984" y="93358"/>
                    <a:pt x="28445" y="88661"/>
                    <a:pt x="39242" y="80017"/>
                  </a:cubicBezTo>
                  <a:cubicBezTo>
                    <a:pt x="48996" y="72253"/>
                    <a:pt x="56726" y="61619"/>
                    <a:pt x="61163" y="50039"/>
                  </a:cubicBezTo>
                  <a:lnTo>
                    <a:pt x="68894" y="50039"/>
                  </a:lnTo>
                  <a:cubicBezTo>
                    <a:pt x="82822" y="50039"/>
                    <a:pt x="94174" y="38720"/>
                    <a:pt x="94174" y="24791"/>
                  </a:cubicBezTo>
                  <a:lnTo>
                    <a:pt x="94174" y="9036"/>
                  </a:lnTo>
                  <a:cubicBezTo>
                    <a:pt x="94174" y="7405"/>
                    <a:pt x="95446" y="6100"/>
                    <a:pt x="97077" y="6100"/>
                  </a:cubicBezTo>
                  <a:lnTo>
                    <a:pt x="104384" y="6100"/>
                  </a:lnTo>
                  <a:cubicBezTo>
                    <a:pt x="105982" y="6100"/>
                    <a:pt x="107287" y="7405"/>
                    <a:pt x="107287" y="9036"/>
                  </a:cubicBezTo>
                  <a:lnTo>
                    <a:pt x="107287" y="65795"/>
                  </a:lnTo>
                  <a:cubicBezTo>
                    <a:pt x="107287" y="65827"/>
                    <a:pt x="107255" y="65860"/>
                    <a:pt x="107222" y="65860"/>
                  </a:cubicBezTo>
                  <a:lnTo>
                    <a:pt x="94239" y="65860"/>
                  </a:lnTo>
                  <a:cubicBezTo>
                    <a:pt x="94174" y="65860"/>
                    <a:pt x="94174" y="65827"/>
                    <a:pt x="94174" y="65762"/>
                  </a:cubicBezTo>
                  <a:cubicBezTo>
                    <a:pt x="94141" y="58227"/>
                    <a:pt x="88009" y="51996"/>
                    <a:pt x="80441" y="51898"/>
                  </a:cubicBezTo>
                  <a:cubicBezTo>
                    <a:pt x="80362" y="51897"/>
                    <a:pt x="80283" y="51896"/>
                    <a:pt x="80203" y="51896"/>
                  </a:cubicBezTo>
                  <a:cubicBezTo>
                    <a:pt x="76573" y="51896"/>
                    <a:pt x="73142" y="53358"/>
                    <a:pt x="70525" y="55976"/>
                  </a:cubicBezTo>
                  <a:cubicBezTo>
                    <a:pt x="67817" y="58716"/>
                    <a:pt x="66317" y="62467"/>
                    <a:pt x="66382" y="66284"/>
                  </a:cubicBezTo>
                  <a:cubicBezTo>
                    <a:pt x="66512" y="73623"/>
                    <a:pt x="69481" y="80473"/>
                    <a:pt x="74700" y="85627"/>
                  </a:cubicBezTo>
                  <a:cubicBezTo>
                    <a:pt x="79952" y="90781"/>
                    <a:pt x="86900" y="93652"/>
                    <a:pt x="94239" y="93652"/>
                  </a:cubicBezTo>
                  <a:lnTo>
                    <a:pt x="107222" y="93652"/>
                  </a:lnTo>
                  <a:cubicBezTo>
                    <a:pt x="122586" y="93652"/>
                    <a:pt x="135079" y="81158"/>
                    <a:pt x="135079" y="65795"/>
                  </a:cubicBezTo>
                  <a:lnTo>
                    <a:pt x="135079" y="31805"/>
                  </a:lnTo>
                  <a:cubicBezTo>
                    <a:pt x="135079" y="30108"/>
                    <a:pt x="133709" y="28738"/>
                    <a:pt x="132013" y="28738"/>
                  </a:cubicBezTo>
                  <a:cubicBezTo>
                    <a:pt x="130317" y="28738"/>
                    <a:pt x="128947" y="30108"/>
                    <a:pt x="128947" y="31805"/>
                  </a:cubicBezTo>
                  <a:lnTo>
                    <a:pt x="128947" y="65795"/>
                  </a:lnTo>
                  <a:cubicBezTo>
                    <a:pt x="128947" y="77766"/>
                    <a:pt x="119193" y="87519"/>
                    <a:pt x="107222" y="87519"/>
                  </a:cubicBezTo>
                  <a:lnTo>
                    <a:pt x="94239" y="87519"/>
                  </a:lnTo>
                  <a:cubicBezTo>
                    <a:pt x="82464" y="87519"/>
                    <a:pt x="72710" y="77962"/>
                    <a:pt x="72514" y="66186"/>
                  </a:cubicBezTo>
                  <a:cubicBezTo>
                    <a:pt x="72449" y="64000"/>
                    <a:pt x="73330" y="61848"/>
                    <a:pt x="74863" y="60282"/>
                  </a:cubicBezTo>
                  <a:cubicBezTo>
                    <a:pt x="76335" y="58842"/>
                    <a:pt x="78214" y="58030"/>
                    <a:pt x="80255" y="58030"/>
                  </a:cubicBezTo>
                  <a:cubicBezTo>
                    <a:pt x="80295" y="58030"/>
                    <a:pt x="80336" y="58030"/>
                    <a:pt x="80376" y="58031"/>
                  </a:cubicBezTo>
                  <a:cubicBezTo>
                    <a:pt x="84584" y="58064"/>
                    <a:pt x="88042" y="61554"/>
                    <a:pt x="88042" y="65795"/>
                  </a:cubicBezTo>
                  <a:cubicBezTo>
                    <a:pt x="88042" y="69187"/>
                    <a:pt x="90814" y="71992"/>
                    <a:pt x="94239" y="71992"/>
                  </a:cubicBezTo>
                  <a:lnTo>
                    <a:pt x="107222" y="71992"/>
                  </a:lnTo>
                  <a:cubicBezTo>
                    <a:pt x="110647" y="71992"/>
                    <a:pt x="113420" y="69187"/>
                    <a:pt x="113420" y="65795"/>
                  </a:cubicBezTo>
                  <a:lnTo>
                    <a:pt x="113420" y="9036"/>
                  </a:lnTo>
                  <a:cubicBezTo>
                    <a:pt x="113420" y="4045"/>
                    <a:pt x="109375" y="0"/>
                    <a:pt x="1043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03" name="Google Shape;503;p40"/>
            <p:cNvSpPr/>
            <p:nvPr/>
          </p:nvSpPr>
          <p:spPr>
            <a:xfrm>
              <a:off x="1190625" y="779600"/>
              <a:ext cx="2936625" cy="4418375"/>
            </a:xfrm>
            <a:custGeom>
              <a:rect b="b" l="l" r="r" t="t"/>
              <a:pathLst>
                <a:path extrusionOk="0" h="176735" w="117465">
                  <a:moveTo>
                    <a:pt x="49060" y="1"/>
                  </a:moveTo>
                  <a:cubicBezTo>
                    <a:pt x="40286" y="1"/>
                    <a:pt x="32000" y="3393"/>
                    <a:pt x="25770" y="9558"/>
                  </a:cubicBezTo>
                  <a:cubicBezTo>
                    <a:pt x="19507" y="15723"/>
                    <a:pt x="15984" y="23911"/>
                    <a:pt x="15821" y="32653"/>
                  </a:cubicBezTo>
                  <a:cubicBezTo>
                    <a:pt x="15690" y="40384"/>
                    <a:pt x="21725" y="46875"/>
                    <a:pt x="29260" y="47104"/>
                  </a:cubicBezTo>
                  <a:cubicBezTo>
                    <a:pt x="29422" y="47109"/>
                    <a:pt x="29583" y="47112"/>
                    <a:pt x="29744" y="47112"/>
                  </a:cubicBezTo>
                  <a:cubicBezTo>
                    <a:pt x="33352" y="47112"/>
                    <a:pt x="36780" y="45719"/>
                    <a:pt x="39372" y="43189"/>
                  </a:cubicBezTo>
                  <a:cubicBezTo>
                    <a:pt x="42112" y="40580"/>
                    <a:pt x="43613" y="37024"/>
                    <a:pt x="43613" y="33240"/>
                  </a:cubicBezTo>
                  <a:cubicBezTo>
                    <a:pt x="43613" y="30239"/>
                    <a:pt x="46059" y="27793"/>
                    <a:pt x="49060" y="27793"/>
                  </a:cubicBezTo>
                  <a:lnTo>
                    <a:pt x="66838" y="27793"/>
                  </a:lnTo>
                  <a:cubicBezTo>
                    <a:pt x="72220" y="27793"/>
                    <a:pt x="76722" y="32033"/>
                    <a:pt x="76885" y="37285"/>
                  </a:cubicBezTo>
                  <a:cubicBezTo>
                    <a:pt x="76950" y="39960"/>
                    <a:pt x="75972" y="42472"/>
                    <a:pt x="74112" y="44396"/>
                  </a:cubicBezTo>
                  <a:cubicBezTo>
                    <a:pt x="72253" y="46321"/>
                    <a:pt x="69774" y="47365"/>
                    <a:pt x="67099" y="47365"/>
                  </a:cubicBezTo>
                  <a:lnTo>
                    <a:pt x="48669" y="47365"/>
                  </a:lnTo>
                  <a:cubicBezTo>
                    <a:pt x="41134" y="47365"/>
                    <a:pt x="34805" y="53367"/>
                    <a:pt x="34512" y="60739"/>
                  </a:cubicBezTo>
                  <a:cubicBezTo>
                    <a:pt x="34381" y="64555"/>
                    <a:pt x="35784" y="68143"/>
                    <a:pt x="38426" y="70884"/>
                  </a:cubicBezTo>
                  <a:cubicBezTo>
                    <a:pt x="41068" y="73624"/>
                    <a:pt x="44591" y="75124"/>
                    <a:pt x="48408" y="75124"/>
                  </a:cubicBezTo>
                  <a:lnTo>
                    <a:pt x="71144" y="75124"/>
                  </a:lnTo>
                  <a:cubicBezTo>
                    <a:pt x="80702" y="75124"/>
                    <a:pt x="89639" y="78875"/>
                    <a:pt x="96392" y="85660"/>
                  </a:cubicBezTo>
                  <a:cubicBezTo>
                    <a:pt x="103111" y="92478"/>
                    <a:pt x="106765" y="101448"/>
                    <a:pt x="106667" y="111006"/>
                  </a:cubicBezTo>
                  <a:cubicBezTo>
                    <a:pt x="106569" y="120498"/>
                    <a:pt x="102622" y="130154"/>
                    <a:pt x="95837" y="137428"/>
                  </a:cubicBezTo>
                  <a:cubicBezTo>
                    <a:pt x="88889" y="144931"/>
                    <a:pt x="79951" y="149041"/>
                    <a:pt x="70655" y="149041"/>
                  </a:cubicBezTo>
                  <a:lnTo>
                    <a:pt x="61032" y="149041"/>
                  </a:lnTo>
                  <a:cubicBezTo>
                    <a:pt x="42797" y="149041"/>
                    <a:pt x="27890" y="134231"/>
                    <a:pt x="27792" y="115997"/>
                  </a:cubicBezTo>
                  <a:cubicBezTo>
                    <a:pt x="27727" y="109049"/>
                    <a:pt x="22899" y="103210"/>
                    <a:pt x="16245" y="102101"/>
                  </a:cubicBezTo>
                  <a:cubicBezTo>
                    <a:pt x="15467" y="101970"/>
                    <a:pt x="14687" y="101906"/>
                    <a:pt x="13912" y="101906"/>
                  </a:cubicBezTo>
                  <a:cubicBezTo>
                    <a:pt x="10625" y="101906"/>
                    <a:pt x="7433" y="103061"/>
                    <a:pt x="4926" y="105200"/>
                  </a:cubicBezTo>
                  <a:cubicBezTo>
                    <a:pt x="1794" y="107842"/>
                    <a:pt x="0" y="111691"/>
                    <a:pt x="0" y="115801"/>
                  </a:cubicBezTo>
                  <a:cubicBezTo>
                    <a:pt x="0" y="131557"/>
                    <a:pt x="6035" y="146529"/>
                    <a:pt x="16962" y="157946"/>
                  </a:cubicBezTo>
                  <a:cubicBezTo>
                    <a:pt x="27825" y="169330"/>
                    <a:pt x="42471" y="176017"/>
                    <a:pt x="58129" y="176735"/>
                  </a:cubicBezTo>
                  <a:lnTo>
                    <a:pt x="58259" y="176735"/>
                  </a:lnTo>
                  <a:cubicBezTo>
                    <a:pt x="59890" y="176735"/>
                    <a:pt x="61260" y="175463"/>
                    <a:pt x="61325" y="173832"/>
                  </a:cubicBezTo>
                  <a:cubicBezTo>
                    <a:pt x="61391" y="172136"/>
                    <a:pt x="60118" y="170733"/>
                    <a:pt x="58422" y="170635"/>
                  </a:cubicBezTo>
                  <a:cubicBezTo>
                    <a:pt x="44330" y="169983"/>
                    <a:pt x="31185" y="163981"/>
                    <a:pt x="21366" y="153738"/>
                  </a:cubicBezTo>
                  <a:cubicBezTo>
                    <a:pt x="11547" y="143463"/>
                    <a:pt x="6133" y="129991"/>
                    <a:pt x="6133" y="115801"/>
                  </a:cubicBezTo>
                  <a:cubicBezTo>
                    <a:pt x="6133" y="113518"/>
                    <a:pt x="7111" y="111332"/>
                    <a:pt x="8873" y="109864"/>
                  </a:cubicBezTo>
                  <a:cubicBezTo>
                    <a:pt x="10289" y="108658"/>
                    <a:pt x="12042" y="108021"/>
                    <a:pt x="13879" y="108021"/>
                  </a:cubicBezTo>
                  <a:cubicBezTo>
                    <a:pt x="14327" y="108021"/>
                    <a:pt x="14779" y="108059"/>
                    <a:pt x="15233" y="108135"/>
                  </a:cubicBezTo>
                  <a:cubicBezTo>
                    <a:pt x="18952" y="108755"/>
                    <a:pt x="21627" y="112082"/>
                    <a:pt x="21660" y="116029"/>
                  </a:cubicBezTo>
                  <a:cubicBezTo>
                    <a:pt x="21790" y="137591"/>
                    <a:pt x="39437" y="155173"/>
                    <a:pt x="61032" y="155173"/>
                  </a:cubicBezTo>
                  <a:lnTo>
                    <a:pt x="70655" y="155173"/>
                  </a:lnTo>
                  <a:cubicBezTo>
                    <a:pt x="81648" y="155173"/>
                    <a:pt x="92184" y="150346"/>
                    <a:pt x="100306" y="141603"/>
                  </a:cubicBezTo>
                  <a:cubicBezTo>
                    <a:pt x="108135" y="133220"/>
                    <a:pt x="112669" y="122064"/>
                    <a:pt x="112767" y="111071"/>
                  </a:cubicBezTo>
                  <a:cubicBezTo>
                    <a:pt x="112897" y="99883"/>
                    <a:pt x="108592" y="89346"/>
                    <a:pt x="100730" y="81355"/>
                  </a:cubicBezTo>
                  <a:cubicBezTo>
                    <a:pt x="92836" y="73395"/>
                    <a:pt x="82333" y="69024"/>
                    <a:pt x="71144" y="69024"/>
                  </a:cubicBezTo>
                  <a:lnTo>
                    <a:pt x="48408" y="69024"/>
                  </a:lnTo>
                  <a:cubicBezTo>
                    <a:pt x="46288" y="69024"/>
                    <a:pt x="44298" y="68176"/>
                    <a:pt x="42797" y="66643"/>
                  </a:cubicBezTo>
                  <a:cubicBezTo>
                    <a:pt x="41329" y="65110"/>
                    <a:pt x="40579" y="63087"/>
                    <a:pt x="40644" y="60967"/>
                  </a:cubicBezTo>
                  <a:cubicBezTo>
                    <a:pt x="40775" y="56824"/>
                    <a:pt x="44396" y="53465"/>
                    <a:pt x="48669" y="53465"/>
                  </a:cubicBezTo>
                  <a:lnTo>
                    <a:pt x="67099" y="53465"/>
                  </a:lnTo>
                  <a:cubicBezTo>
                    <a:pt x="71438" y="53465"/>
                    <a:pt x="75482" y="51768"/>
                    <a:pt x="78516" y="48637"/>
                  </a:cubicBezTo>
                  <a:cubicBezTo>
                    <a:pt x="81517" y="45538"/>
                    <a:pt x="83115" y="41428"/>
                    <a:pt x="82985" y="37089"/>
                  </a:cubicBezTo>
                  <a:cubicBezTo>
                    <a:pt x="82757" y="28576"/>
                    <a:pt x="75482" y="21660"/>
                    <a:pt x="66838" y="21660"/>
                  </a:cubicBezTo>
                  <a:lnTo>
                    <a:pt x="49060" y="21660"/>
                  </a:lnTo>
                  <a:cubicBezTo>
                    <a:pt x="42667" y="21660"/>
                    <a:pt x="37480" y="26847"/>
                    <a:pt x="37480" y="33240"/>
                  </a:cubicBezTo>
                  <a:cubicBezTo>
                    <a:pt x="37480" y="35361"/>
                    <a:pt x="36632" y="37350"/>
                    <a:pt x="35132" y="38818"/>
                  </a:cubicBezTo>
                  <a:cubicBezTo>
                    <a:pt x="33658" y="40229"/>
                    <a:pt x="31762" y="41008"/>
                    <a:pt x="29704" y="41008"/>
                  </a:cubicBezTo>
                  <a:cubicBezTo>
                    <a:pt x="29622" y="41008"/>
                    <a:pt x="29539" y="41006"/>
                    <a:pt x="29456" y="41004"/>
                  </a:cubicBezTo>
                  <a:cubicBezTo>
                    <a:pt x="25248" y="40873"/>
                    <a:pt x="21855" y="37187"/>
                    <a:pt x="21953" y="32751"/>
                  </a:cubicBezTo>
                  <a:cubicBezTo>
                    <a:pt x="22182" y="18072"/>
                    <a:pt x="34349" y="6133"/>
                    <a:pt x="49060" y="6133"/>
                  </a:cubicBezTo>
                  <a:lnTo>
                    <a:pt x="66642" y="6133"/>
                  </a:lnTo>
                  <a:cubicBezTo>
                    <a:pt x="75189" y="6133"/>
                    <a:pt x="83279" y="9493"/>
                    <a:pt x="89378" y="15658"/>
                  </a:cubicBezTo>
                  <a:cubicBezTo>
                    <a:pt x="95348" y="21628"/>
                    <a:pt x="98577" y="29489"/>
                    <a:pt x="98545" y="37742"/>
                  </a:cubicBezTo>
                  <a:cubicBezTo>
                    <a:pt x="98512" y="43613"/>
                    <a:pt x="96848" y="49322"/>
                    <a:pt x="93717" y="54280"/>
                  </a:cubicBezTo>
                  <a:cubicBezTo>
                    <a:pt x="93228" y="55030"/>
                    <a:pt x="93130" y="55944"/>
                    <a:pt x="93358" y="56792"/>
                  </a:cubicBezTo>
                  <a:cubicBezTo>
                    <a:pt x="93619" y="57640"/>
                    <a:pt x="94206" y="58325"/>
                    <a:pt x="95022" y="58716"/>
                  </a:cubicBezTo>
                  <a:cubicBezTo>
                    <a:pt x="101317" y="61620"/>
                    <a:pt x="106993" y="65632"/>
                    <a:pt x="111919" y="70590"/>
                  </a:cubicBezTo>
                  <a:cubicBezTo>
                    <a:pt x="112518" y="71206"/>
                    <a:pt x="113313" y="71516"/>
                    <a:pt x="114107" y="71516"/>
                  </a:cubicBezTo>
                  <a:cubicBezTo>
                    <a:pt x="114870" y="71516"/>
                    <a:pt x="115634" y="71230"/>
                    <a:pt x="116225" y="70655"/>
                  </a:cubicBezTo>
                  <a:cubicBezTo>
                    <a:pt x="117432" y="69448"/>
                    <a:pt x="117464" y="67524"/>
                    <a:pt x="116257" y="66317"/>
                  </a:cubicBezTo>
                  <a:cubicBezTo>
                    <a:pt x="111625" y="61587"/>
                    <a:pt x="106341" y="57673"/>
                    <a:pt x="100567" y="54606"/>
                  </a:cubicBezTo>
                  <a:cubicBezTo>
                    <a:pt x="103209" y="49420"/>
                    <a:pt x="104645" y="43646"/>
                    <a:pt x="104677" y="37774"/>
                  </a:cubicBezTo>
                  <a:cubicBezTo>
                    <a:pt x="104710" y="27891"/>
                    <a:pt x="100828" y="18496"/>
                    <a:pt x="93717" y="11320"/>
                  </a:cubicBezTo>
                  <a:cubicBezTo>
                    <a:pt x="86443" y="4045"/>
                    <a:pt x="76820" y="1"/>
                    <a:pt x="66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04" name="Google Shape;504;p40"/>
            <p:cNvSpPr/>
            <p:nvPr/>
          </p:nvSpPr>
          <p:spPr>
            <a:xfrm>
              <a:off x="4171250" y="2317625"/>
              <a:ext cx="2124400" cy="1251000"/>
            </a:xfrm>
            <a:custGeom>
              <a:rect b="b" l="l" r="r" t="t"/>
              <a:pathLst>
                <a:path extrusionOk="0" h="50040" w="84976">
                  <a:moveTo>
                    <a:pt x="46973" y="1"/>
                  </a:moveTo>
                  <a:cubicBezTo>
                    <a:pt x="30044" y="1"/>
                    <a:pt x="16278" y="13766"/>
                    <a:pt x="16278" y="30696"/>
                  </a:cubicBezTo>
                  <a:lnTo>
                    <a:pt x="16278" y="43255"/>
                  </a:lnTo>
                  <a:cubicBezTo>
                    <a:pt x="16278" y="43646"/>
                    <a:pt x="15984" y="43940"/>
                    <a:pt x="15626" y="43940"/>
                  </a:cubicBezTo>
                  <a:cubicBezTo>
                    <a:pt x="15267" y="43940"/>
                    <a:pt x="14973" y="43679"/>
                    <a:pt x="14941" y="43352"/>
                  </a:cubicBezTo>
                  <a:cubicBezTo>
                    <a:pt x="14092" y="33762"/>
                    <a:pt x="11091" y="24694"/>
                    <a:pt x="6101" y="16441"/>
                  </a:cubicBezTo>
                  <a:cubicBezTo>
                    <a:pt x="5524" y="15501"/>
                    <a:pt x="4514" y="14981"/>
                    <a:pt x="3482" y="14981"/>
                  </a:cubicBezTo>
                  <a:cubicBezTo>
                    <a:pt x="2938" y="14981"/>
                    <a:pt x="2388" y="15126"/>
                    <a:pt x="1893" y="15430"/>
                  </a:cubicBezTo>
                  <a:cubicBezTo>
                    <a:pt x="457" y="16278"/>
                    <a:pt x="1" y="18170"/>
                    <a:pt x="881" y="19605"/>
                  </a:cubicBezTo>
                  <a:cubicBezTo>
                    <a:pt x="5383" y="27075"/>
                    <a:pt x="8058" y="35230"/>
                    <a:pt x="8873" y="43907"/>
                  </a:cubicBezTo>
                  <a:cubicBezTo>
                    <a:pt x="9167" y="47397"/>
                    <a:pt x="12070" y="50040"/>
                    <a:pt x="15626" y="50040"/>
                  </a:cubicBezTo>
                  <a:cubicBezTo>
                    <a:pt x="19344" y="50040"/>
                    <a:pt x="22410" y="47006"/>
                    <a:pt x="22410" y="43255"/>
                  </a:cubicBezTo>
                  <a:lnTo>
                    <a:pt x="22410" y="30696"/>
                  </a:lnTo>
                  <a:cubicBezTo>
                    <a:pt x="22410" y="17126"/>
                    <a:pt x="33403" y="6101"/>
                    <a:pt x="46973" y="6101"/>
                  </a:cubicBezTo>
                  <a:lnTo>
                    <a:pt x="54280" y="6101"/>
                  </a:lnTo>
                  <a:cubicBezTo>
                    <a:pt x="67817" y="6101"/>
                    <a:pt x="78843" y="17126"/>
                    <a:pt x="78843" y="30696"/>
                  </a:cubicBezTo>
                  <a:lnTo>
                    <a:pt x="78843" y="39503"/>
                  </a:lnTo>
                  <a:cubicBezTo>
                    <a:pt x="78843" y="41200"/>
                    <a:pt x="80213" y="42570"/>
                    <a:pt x="81909" y="42570"/>
                  </a:cubicBezTo>
                  <a:cubicBezTo>
                    <a:pt x="83605" y="42570"/>
                    <a:pt x="84975" y="41200"/>
                    <a:pt x="84975" y="39503"/>
                  </a:cubicBezTo>
                  <a:lnTo>
                    <a:pt x="84975" y="30696"/>
                  </a:lnTo>
                  <a:cubicBezTo>
                    <a:pt x="84975" y="13766"/>
                    <a:pt x="71210" y="1"/>
                    <a:pt x="542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05" name="Google Shape;505;p40"/>
            <p:cNvSpPr/>
            <p:nvPr/>
          </p:nvSpPr>
          <p:spPr>
            <a:xfrm>
              <a:off x="3910300" y="983875"/>
              <a:ext cx="2499525" cy="1147850"/>
            </a:xfrm>
            <a:custGeom>
              <a:rect b="b" l="l" r="r" t="t"/>
              <a:pathLst>
                <a:path extrusionOk="0" h="45914" w="99981">
                  <a:moveTo>
                    <a:pt x="15234" y="6117"/>
                  </a:moveTo>
                  <a:cubicBezTo>
                    <a:pt x="17321" y="6117"/>
                    <a:pt x="19279" y="6933"/>
                    <a:pt x="20746" y="8400"/>
                  </a:cubicBezTo>
                  <a:cubicBezTo>
                    <a:pt x="30957" y="18643"/>
                    <a:pt x="44559" y="24254"/>
                    <a:pt x="59042" y="24254"/>
                  </a:cubicBezTo>
                  <a:lnTo>
                    <a:pt x="86084" y="24254"/>
                  </a:lnTo>
                  <a:cubicBezTo>
                    <a:pt x="90390" y="24254"/>
                    <a:pt x="93880" y="27744"/>
                    <a:pt x="93880" y="32050"/>
                  </a:cubicBezTo>
                  <a:cubicBezTo>
                    <a:pt x="93880" y="36323"/>
                    <a:pt x="90390" y="39813"/>
                    <a:pt x="86084" y="39813"/>
                  </a:cubicBezTo>
                  <a:lnTo>
                    <a:pt x="59042" y="39813"/>
                  </a:lnTo>
                  <a:cubicBezTo>
                    <a:pt x="40416" y="39813"/>
                    <a:pt x="22899" y="32572"/>
                    <a:pt x="9754" y="19393"/>
                  </a:cubicBezTo>
                  <a:cubicBezTo>
                    <a:pt x="6720" y="16360"/>
                    <a:pt x="6720" y="11434"/>
                    <a:pt x="9754" y="8400"/>
                  </a:cubicBezTo>
                  <a:cubicBezTo>
                    <a:pt x="11221" y="6933"/>
                    <a:pt x="13146" y="6117"/>
                    <a:pt x="15234" y="6117"/>
                  </a:cubicBezTo>
                  <a:close/>
                  <a:moveTo>
                    <a:pt x="15234" y="1"/>
                  </a:moveTo>
                  <a:cubicBezTo>
                    <a:pt x="11678" y="1"/>
                    <a:pt x="8123" y="1355"/>
                    <a:pt x="5415" y="4062"/>
                  </a:cubicBezTo>
                  <a:cubicBezTo>
                    <a:pt x="0" y="9477"/>
                    <a:pt x="0" y="18284"/>
                    <a:pt x="5415" y="23699"/>
                  </a:cubicBezTo>
                  <a:cubicBezTo>
                    <a:pt x="19735" y="38019"/>
                    <a:pt x="38785" y="45913"/>
                    <a:pt x="59042" y="45913"/>
                  </a:cubicBezTo>
                  <a:lnTo>
                    <a:pt x="86084" y="45913"/>
                  </a:lnTo>
                  <a:cubicBezTo>
                    <a:pt x="93750" y="45913"/>
                    <a:pt x="99980" y="39683"/>
                    <a:pt x="99980" y="32050"/>
                  </a:cubicBezTo>
                  <a:cubicBezTo>
                    <a:pt x="99980" y="24384"/>
                    <a:pt x="93750" y="18154"/>
                    <a:pt x="86084" y="18154"/>
                  </a:cubicBezTo>
                  <a:lnTo>
                    <a:pt x="59042" y="18154"/>
                  </a:lnTo>
                  <a:cubicBezTo>
                    <a:pt x="46190" y="18154"/>
                    <a:pt x="34121" y="13163"/>
                    <a:pt x="25052" y="4062"/>
                  </a:cubicBezTo>
                  <a:cubicBezTo>
                    <a:pt x="22345" y="1355"/>
                    <a:pt x="18789" y="1"/>
                    <a:pt x="15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06" name="Google Shape;506;p40"/>
            <p:cNvSpPr/>
            <p:nvPr/>
          </p:nvSpPr>
          <p:spPr>
            <a:xfrm>
              <a:off x="5056075" y="495250"/>
              <a:ext cx="842425" cy="775300"/>
            </a:xfrm>
            <a:custGeom>
              <a:rect b="b" l="l" r="r" t="t"/>
              <a:pathLst>
                <a:path extrusionOk="0" h="31012" w="33697">
                  <a:moveTo>
                    <a:pt x="18430" y="6123"/>
                  </a:moveTo>
                  <a:cubicBezTo>
                    <a:pt x="18822" y="6123"/>
                    <a:pt x="19213" y="6155"/>
                    <a:pt x="19605" y="6221"/>
                  </a:cubicBezTo>
                  <a:cubicBezTo>
                    <a:pt x="21268" y="6449"/>
                    <a:pt x="22769" y="7199"/>
                    <a:pt x="23943" y="8406"/>
                  </a:cubicBezTo>
                  <a:cubicBezTo>
                    <a:pt x="26977" y="11440"/>
                    <a:pt x="26977" y="16365"/>
                    <a:pt x="23943" y="19399"/>
                  </a:cubicBezTo>
                  <a:lnTo>
                    <a:pt x="20714" y="22628"/>
                  </a:lnTo>
                  <a:cubicBezTo>
                    <a:pt x="19246" y="24096"/>
                    <a:pt x="17289" y="24912"/>
                    <a:pt x="15234" y="24912"/>
                  </a:cubicBezTo>
                  <a:cubicBezTo>
                    <a:pt x="14418" y="24912"/>
                    <a:pt x="13668" y="24781"/>
                    <a:pt x="12918" y="24553"/>
                  </a:cubicBezTo>
                  <a:cubicBezTo>
                    <a:pt x="11711" y="24194"/>
                    <a:pt x="10634" y="23542"/>
                    <a:pt x="9721" y="22628"/>
                  </a:cubicBezTo>
                  <a:cubicBezTo>
                    <a:pt x="6687" y="19595"/>
                    <a:pt x="6687" y="14669"/>
                    <a:pt x="9721" y="11636"/>
                  </a:cubicBezTo>
                  <a:lnTo>
                    <a:pt x="12950" y="8406"/>
                  </a:lnTo>
                  <a:cubicBezTo>
                    <a:pt x="14418" y="6906"/>
                    <a:pt x="16375" y="6123"/>
                    <a:pt x="18430" y="6123"/>
                  </a:cubicBezTo>
                  <a:close/>
                  <a:moveTo>
                    <a:pt x="18477" y="1"/>
                  </a:moveTo>
                  <a:cubicBezTo>
                    <a:pt x="14822" y="1"/>
                    <a:pt x="11258" y="1454"/>
                    <a:pt x="8644" y="4068"/>
                  </a:cubicBezTo>
                  <a:lnTo>
                    <a:pt x="5382" y="7297"/>
                  </a:lnTo>
                  <a:cubicBezTo>
                    <a:pt x="0" y="12712"/>
                    <a:pt x="0" y="21519"/>
                    <a:pt x="5382" y="26934"/>
                  </a:cubicBezTo>
                  <a:cubicBezTo>
                    <a:pt x="7013" y="28565"/>
                    <a:pt x="8971" y="29740"/>
                    <a:pt x="11091" y="30392"/>
                  </a:cubicBezTo>
                  <a:cubicBezTo>
                    <a:pt x="12428" y="30816"/>
                    <a:pt x="13798" y="31012"/>
                    <a:pt x="15234" y="31012"/>
                  </a:cubicBezTo>
                  <a:cubicBezTo>
                    <a:pt x="18920" y="31012"/>
                    <a:pt x="22410" y="29576"/>
                    <a:pt x="25052" y="26934"/>
                  </a:cubicBezTo>
                  <a:lnTo>
                    <a:pt x="28282" y="23705"/>
                  </a:lnTo>
                  <a:cubicBezTo>
                    <a:pt x="33696" y="18290"/>
                    <a:pt x="33696" y="9483"/>
                    <a:pt x="28282" y="4068"/>
                  </a:cubicBezTo>
                  <a:cubicBezTo>
                    <a:pt x="26161" y="1947"/>
                    <a:pt x="23486" y="610"/>
                    <a:pt x="20518" y="153"/>
                  </a:cubicBezTo>
                  <a:cubicBezTo>
                    <a:pt x="19838" y="51"/>
                    <a:pt x="19156" y="1"/>
                    <a:pt x="18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507" name="Google Shape;507;p40"/>
          <p:cNvGrpSpPr/>
          <p:nvPr/>
        </p:nvGrpSpPr>
        <p:grpSpPr>
          <a:xfrm flipH="1">
            <a:off x="6257890" y="2270465"/>
            <a:ext cx="552713" cy="298641"/>
            <a:chOff x="1190625" y="1437700"/>
            <a:chExt cx="5219200" cy="2820025"/>
          </a:xfrm>
        </p:grpSpPr>
        <p:sp>
          <p:nvSpPr>
            <p:cNvPr id="508" name="Google Shape;508;p40"/>
            <p:cNvSpPr/>
            <p:nvPr/>
          </p:nvSpPr>
          <p:spPr>
            <a:xfrm>
              <a:off x="4265025" y="1437700"/>
              <a:ext cx="2144800" cy="1175975"/>
            </a:xfrm>
            <a:custGeom>
              <a:rect b="b" l="l" r="r" t="t"/>
              <a:pathLst>
                <a:path extrusionOk="0" h="47039" w="85792">
                  <a:moveTo>
                    <a:pt x="3067" y="1"/>
                  </a:moveTo>
                  <a:cubicBezTo>
                    <a:pt x="1371" y="1"/>
                    <a:pt x="1" y="1371"/>
                    <a:pt x="1" y="3067"/>
                  </a:cubicBezTo>
                  <a:cubicBezTo>
                    <a:pt x="1" y="4731"/>
                    <a:pt x="1371" y="6101"/>
                    <a:pt x="3067" y="6101"/>
                  </a:cubicBezTo>
                  <a:lnTo>
                    <a:pt x="16278" y="6101"/>
                  </a:lnTo>
                  <a:cubicBezTo>
                    <a:pt x="18692" y="6101"/>
                    <a:pt x="20910" y="7308"/>
                    <a:pt x="22248" y="9265"/>
                  </a:cubicBezTo>
                  <a:lnTo>
                    <a:pt x="43353" y="40482"/>
                  </a:lnTo>
                  <a:cubicBezTo>
                    <a:pt x="46125" y="44592"/>
                    <a:pt x="50757" y="47039"/>
                    <a:pt x="55716" y="47039"/>
                  </a:cubicBezTo>
                  <a:lnTo>
                    <a:pt x="82725" y="47039"/>
                  </a:lnTo>
                  <a:cubicBezTo>
                    <a:pt x="84421" y="47039"/>
                    <a:pt x="85791" y="45669"/>
                    <a:pt x="85791" y="43972"/>
                  </a:cubicBezTo>
                  <a:cubicBezTo>
                    <a:pt x="85791" y="42276"/>
                    <a:pt x="84421" y="40906"/>
                    <a:pt x="82725" y="40906"/>
                  </a:cubicBezTo>
                  <a:lnTo>
                    <a:pt x="55716" y="40906"/>
                  </a:lnTo>
                  <a:cubicBezTo>
                    <a:pt x="52780" y="40906"/>
                    <a:pt x="50072" y="39471"/>
                    <a:pt x="48409" y="37057"/>
                  </a:cubicBezTo>
                  <a:lnTo>
                    <a:pt x="27304" y="5840"/>
                  </a:lnTo>
                  <a:cubicBezTo>
                    <a:pt x="24825" y="2186"/>
                    <a:pt x="20715" y="1"/>
                    <a:pt x="16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09" name="Google Shape;509;p40"/>
            <p:cNvSpPr/>
            <p:nvPr/>
          </p:nvSpPr>
          <p:spPr>
            <a:xfrm>
              <a:off x="5640775" y="4105200"/>
              <a:ext cx="769050" cy="152525"/>
            </a:xfrm>
            <a:custGeom>
              <a:rect b="b" l="l" r="r" t="t"/>
              <a:pathLst>
                <a:path extrusionOk="0" h="6101" w="30762">
                  <a:moveTo>
                    <a:pt x="3067" y="0"/>
                  </a:moveTo>
                  <a:cubicBezTo>
                    <a:pt x="1371" y="0"/>
                    <a:pt x="1" y="1370"/>
                    <a:pt x="1" y="3034"/>
                  </a:cubicBezTo>
                  <a:cubicBezTo>
                    <a:pt x="1" y="4730"/>
                    <a:pt x="1371" y="6100"/>
                    <a:pt x="3067" y="6100"/>
                  </a:cubicBezTo>
                  <a:lnTo>
                    <a:pt x="27695" y="6100"/>
                  </a:lnTo>
                  <a:cubicBezTo>
                    <a:pt x="29391" y="6100"/>
                    <a:pt x="30761" y="4730"/>
                    <a:pt x="30761" y="3034"/>
                  </a:cubicBezTo>
                  <a:cubicBezTo>
                    <a:pt x="30761" y="1370"/>
                    <a:pt x="29391" y="0"/>
                    <a:pt x="27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10" name="Google Shape;510;p40"/>
            <p:cNvSpPr/>
            <p:nvPr/>
          </p:nvSpPr>
          <p:spPr>
            <a:xfrm>
              <a:off x="3327225" y="4105200"/>
              <a:ext cx="2118675" cy="152525"/>
            </a:xfrm>
            <a:custGeom>
              <a:rect b="b" l="l" r="r" t="t"/>
              <a:pathLst>
                <a:path extrusionOk="0" h="6101" w="84747">
                  <a:moveTo>
                    <a:pt x="3066" y="0"/>
                  </a:moveTo>
                  <a:cubicBezTo>
                    <a:pt x="1370" y="0"/>
                    <a:pt x="0" y="1370"/>
                    <a:pt x="0" y="3034"/>
                  </a:cubicBezTo>
                  <a:cubicBezTo>
                    <a:pt x="0" y="4730"/>
                    <a:pt x="1370" y="6100"/>
                    <a:pt x="3066" y="6100"/>
                  </a:cubicBezTo>
                  <a:lnTo>
                    <a:pt x="81680" y="6100"/>
                  </a:lnTo>
                  <a:cubicBezTo>
                    <a:pt x="83376" y="6100"/>
                    <a:pt x="84746" y="4730"/>
                    <a:pt x="84746" y="3034"/>
                  </a:cubicBezTo>
                  <a:cubicBezTo>
                    <a:pt x="84746" y="1370"/>
                    <a:pt x="83376" y="0"/>
                    <a:pt x="816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11" name="Google Shape;511;p40"/>
            <p:cNvSpPr/>
            <p:nvPr/>
          </p:nvSpPr>
          <p:spPr>
            <a:xfrm>
              <a:off x="1190625" y="1437700"/>
              <a:ext cx="4296875" cy="2820025"/>
            </a:xfrm>
            <a:custGeom>
              <a:rect b="b" l="l" r="r" t="t"/>
              <a:pathLst>
                <a:path extrusionOk="0" h="112801" w="171875">
                  <a:moveTo>
                    <a:pt x="106439" y="30729"/>
                  </a:moveTo>
                  <a:cubicBezTo>
                    <a:pt x="109179" y="30729"/>
                    <a:pt x="111397" y="32947"/>
                    <a:pt x="111397" y="35687"/>
                  </a:cubicBezTo>
                  <a:cubicBezTo>
                    <a:pt x="111397" y="38558"/>
                    <a:pt x="109048" y="40906"/>
                    <a:pt x="106178" y="40906"/>
                  </a:cubicBezTo>
                  <a:lnTo>
                    <a:pt x="87682" y="40906"/>
                  </a:lnTo>
                  <a:lnTo>
                    <a:pt x="89900" y="37546"/>
                  </a:lnTo>
                  <a:cubicBezTo>
                    <a:pt x="91270" y="35491"/>
                    <a:pt x="92021" y="33143"/>
                    <a:pt x="92184" y="30729"/>
                  </a:cubicBezTo>
                  <a:close/>
                  <a:moveTo>
                    <a:pt x="50137" y="47039"/>
                  </a:moveTo>
                  <a:lnTo>
                    <a:pt x="39764" y="62794"/>
                  </a:lnTo>
                  <a:lnTo>
                    <a:pt x="21170" y="62794"/>
                  </a:lnTo>
                  <a:cubicBezTo>
                    <a:pt x="19050" y="62794"/>
                    <a:pt x="17028" y="61946"/>
                    <a:pt x="15527" y="60413"/>
                  </a:cubicBezTo>
                  <a:cubicBezTo>
                    <a:pt x="14027" y="58880"/>
                    <a:pt x="13244" y="56857"/>
                    <a:pt x="13309" y="54704"/>
                  </a:cubicBezTo>
                  <a:cubicBezTo>
                    <a:pt x="13407" y="50464"/>
                    <a:pt x="17060" y="47039"/>
                    <a:pt x="21431" y="47039"/>
                  </a:cubicBezTo>
                  <a:close/>
                  <a:moveTo>
                    <a:pt x="36404" y="68927"/>
                  </a:moveTo>
                  <a:lnTo>
                    <a:pt x="36404" y="68927"/>
                  </a:lnTo>
                  <a:cubicBezTo>
                    <a:pt x="35719" y="72123"/>
                    <a:pt x="36991" y="75614"/>
                    <a:pt x="39894" y="77506"/>
                  </a:cubicBezTo>
                  <a:lnTo>
                    <a:pt x="50952" y="84812"/>
                  </a:lnTo>
                  <a:lnTo>
                    <a:pt x="13994" y="84780"/>
                  </a:lnTo>
                  <a:cubicBezTo>
                    <a:pt x="9655" y="84780"/>
                    <a:pt x="6133" y="81257"/>
                    <a:pt x="6133" y="76918"/>
                  </a:cubicBezTo>
                  <a:cubicBezTo>
                    <a:pt x="6133" y="72547"/>
                    <a:pt x="9655" y="69024"/>
                    <a:pt x="13994" y="69024"/>
                  </a:cubicBezTo>
                  <a:lnTo>
                    <a:pt x="14059" y="69024"/>
                  </a:lnTo>
                  <a:lnTo>
                    <a:pt x="36404" y="68927"/>
                  </a:lnTo>
                  <a:close/>
                  <a:moveTo>
                    <a:pt x="78228" y="21971"/>
                  </a:moveTo>
                  <a:cubicBezTo>
                    <a:pt x="79709" y="21971"/>
                    <a:pt x="81204" y="22388"/>
                    <a:pt x="82528" y="23259"/>
                  </a:cubicBezTo>
                  <a:cubicBezTo>
                    <a:pt x="84290" y="24433"/>
                    <a:pt x="85497" y="26195"/>
                    <a:pt x="85921" y="28282"/>
                  </a:cubicBezTo>
                  <a:cubicBezTo>
                    <a:pt x="86345" y="30337"/>
                    <a:pt x="85953" y="32425"/>
                    <a:pt x="84779" y="34186"/>
                  </a:cubicBezTo>
                  <a:lnTo>
                    <a:pt x="65077" y="64197"/>
                  </a:lnTo>
                  <a:cubicBezTo>
                    <a:pt x="64131" y="65599"/>
                    <a:pt x="64522" y="67524"/>
                    <a:pt x="65925" y="68437"/>
                  </a:cubicBezTo>
                  <a:lnTo>
                    <a:pt x="90814" y="84812"/>
                  </a:lnTo>
                  <a:lnTo>
                    <a:pt x="62108" y="84812"/>
                  </a:lnTo>
                  <a:lnTo>
                    <a:pt x="43254" y="72417"/>
                  </a:lnTo>
                  <a:cubicBezTo>
                    <a:pt x="42308" y="71765"/>
                    <a:pt x="42047" y="70492"/>
                    <a:pt x="42667" y="69546"/>
                  </a:cubicBezTo>
                  <a:lnTo>
                    <a:pt x="71601" y="25542"/>
                  </a:lnTo>
                  <a:cubicBezTo>
                    <a:pt x="73132" y="23225"/>
                    <a:pt x="75660" y="21971"/>
                    <a:pt x="78228" y="21971"/>
                  </a:cubicBezTo>
                  <a:close/>
                  <a:moveTo>
                    <a:pt x="91564" y="1"/>
                  </a:moveTo>
                  <a:cubicBezTo>
                    <a:pt x="83115" y="1"/>
                    <a:pt x="76200" y="6884"/>
                    <a:pt x="76200" y="15365"/>
                  </a:cubicBezTo>
                  <a:cubicBezTo>
                    <a:pt x="76200" y="15560"/>
                    <a:pt x="76233" y="15789"/>
                    <a:pt x="76233" y="16017"/>
                  </a:cubicBezTo>
                  <a:cubicBezTo>
                    <a:pt x="72383" y="16572"/>
                    <a:pt x="68795" y="18692"/>
                    <a:pt x="66512" y="22182"/>
                  </a:cubicBezTo>
                  <a:lnTo>
                    <a:pt x="54182" y="40906"/>
                  </a:lnTo>
                  <a:lnTo>
                    <a:pt x="21431" y="40906"/>
                  </a:lnTo>
                  <a:cubicBezTo>
                    <a:pt x="13766" y="40906"/>
                    <a:pt x="7372" y="47039"/>
                    <a:pt x="7176" y="54541"/>
                  </a:cubicBezTo>
                  <a:cubicBezTo>
                    <a:pt x="7111" y="57803"/>
                    <a:pt x="8122" y="60935"/>
                    <a:pt x="10080" y="63446"/>
                  </a:cubicBezTo>
                  <a:cubicBezTo>
                    <a:pt x="4273" y="65175"/>
                    <a:pt x="0" y="70558"/>
                    <a:pt x="0" y="76918"/>
                  </a:cubicBezTo>
                  <a:cubicBezTo>
                    <a:pt x="0" y="84617"/>
                    <a:pt x="6296" y="90912"/>
                    <a:pt x="13994" y="90912"/>
                  </a:cubicBezTo>
                  <a:lnTo>
                    <a:pt x="22442" y="90912"/>
                  </a:lnTo>
                  <a:cubicBezTo>
                    <a:pt x="20877" y="93163"/>
                    <a:pt x="19996" y="95871"/>
                    <a:pt x="19996" y="98806"/>
                  </a:cubicBezTo>
                  <a:cubicBezTo>
                    <a:pt x="19996" y="106537"/>
                    <a:pt x="26259" y="112800"/>
                    <a:pt x="33990" y="112800"/>
                  </a:cubicBezTo>
                  <a:lnTo>
                    <a:pt x="74569" y="112800"/>
                  </a:lnTo>
                  <a:cubicBezTo>
                    <a:pt x="76265" y="112800"/>
                    <a:pt x="77635" y="111430"/>
                    <a:pt x="77635" y="109734"/>
                  </a:cubicBezTo>
                  <a:cubicBezTo>
                    <a:pt x="77635" y="108070"/>
                    <a:pt x="76265" y="106700"/>
                    <a:pt x="74569" y="106700"/>
                  </a:cubicBezTo>
                  <a:lnTo>
                    <a:pt x="33990" y="106700"/>
                  </a:lnTo>
                  <a:cubicBezTo>
                    <a:pt x="29651" y="106700"/>
                    <a:pt x="26096" y="103145"/>
                    <a:pt x="26096" y="98806"/>
                  </a:cubicBezTo>
                  <a:cubicBezTo>
                    <a:pt x="26096" y="94468"/>
                    <a:pt x="29651" y="90912"/>
                    <a:pt x="33990" y="90912"/>
                  </a:cubicBezTo>
                  <a:lnTo>
                    <a:pt x="102981" y="90912"/>
                  </a:lnTo>
                  <a:cubicBezTo>
                    <a:pt x="105003" y="90912"/>
                    <a:pt x="107026" y="90619"/>
                    <a:pt x="108950" y="90064"/>
                  </a:cubicBezTo>
                  <a:cubicBezTo>
                    <a:pt x="112473" y="89053"/>
                    <a:pt x="115735" y="87161"/>
                    <a:pt x="118345" y="84552"/>
                  </a:cubicBezTo>
                  <a:lnTo>
                    <a:pt x="135894" y="67002"/>
                  </a:lnTo>
                  <a:cubicBezTo>
                    <a:pt x="140102" y="62794"/>
                    <a:pt x="145909" y="60380"/>
                    <a:pt x="151845" y="60380"/>
                  </a:cubicBezTo>
                  <a:lnTo>
                    <a:pt x="168808" y="60380"/>
                  </a:lnTo>
                  <a:cubicBezTo>
                    <a:pt x="170504" y="60380"/>
                    <a:pt x="171874" y="59010"/>
                    <a:pt x="171874" y="57347"/>
                  </a:cubicBezTo>
                  <a:cubicBezTo>
                    <a:pt x="171874" y="55650"/>
                    <a:pt x="170504" y="54280"/>
                    <a:pt x="168808" y="54280"/>
                  </a:cubicBezTo>
                  <a:lnTo>
                    <a:pt x="151845" y="54280"/>
                  </a:lnTo>
                  <a:cubicBezTo>
                    <a:pt x="144180" y="54280"/>
                    <a:pt x="136971" y="57249"/>
                    <a:pt x="131556" y="62664"/>
                  </a:cubicBezTo>
                  <a:lnTo>
                    <a:pt x="114039" y="80213"/>
                  </a:lnTo>
                  <a:cubicBezTo>
                    <a:pt x="112147" y="82105"/>
                    <a:pt x="109798" y="83475"/>
                    <a:pt x="107254" y="84193"/>
                  </a:cubicBezTo>
                  <a:cubicBezTo>
                    <a:pt x="105884" y="84584"/>
                    <a:pt x="104416" y="84812"/>
                    <a:pt x="102981" y="84812"/>
                  </a:cubicBezTo>
                  <a:lnTo>
                    <a:pt x="101937" y="84812"/>
                  </a:lnTo>
                  <a:lnTo>
                    <a:pt x="77798" y="68927"/>
                  </a:lnTo>
                  <a:lnTo>
                    <a:pt x="88335" y="68927"/>
                  </a:lnTo>
                  <a:lnTo>
                    <a:pt x="88335" y="70949"/>
                  </a:lnTo>
                  <a:cubicBezTo>
                    <a:pt x="88335" y="72645"/>
                    <a:pt x="89705" y="74015"/>
                    <a:pt x="91401" y="74015"/>
                  </a:cubicBezTo>
                  <a:cubicBezTo>
                    <a:pt x="93097" y="74015"/>
                    <a:pt x="94467" y="72645"/>
                    <a:pt x="94467" y="70949"/>
                  </a:cubicBezTo>
                  <a:lnTo>
                    <a:pt x="94467" y="60087"/>
                  </a:lnTo>
                  <a:cubicBezTo>
                    <a:pt x="94467" y="58390"/>
                    <a:pt x="93097" y="57020"/>
                    <a:pt x="91401" y="57020"/>
                  </a:cubicBezTo>
                  <a:cubicBezTo>
                    <a:pt x="89705" y="57020"/>
                    <a:pt x="88335" y="58390"/>
                    <a:pt x="88335" y="60087"/>
                  </a:cubicBezTo>
                  <a:lnTo>
                    <a:pt x="88335" y="62794"/>
                  </a:lnTo>
                  <a:lnTo>
                    <a:pt x="73297" y="62794"/>
                  </a:lnTo>
                  <a:lnTo>
                    <a:pt x="83670" y="47039"/>
                  </a:lnTo>
                  <a:lnTo>
                    <a:pt x="124445" y="47039"/>
                  </a:lnTo>
                  <a:cubicBezTo>
                    <a:pt x="128685" y="47039"/>
                    <a:pt x="132828" y="45571"/>
                    <a:pt x="136090" y="42896"/>
                  </a:cubicBezTo>
                  <a:cubicBezTo>
                    <a:pt x="137395" y="41819"/>
                    <a:pt x="137623" y="39895"/>
                    <a:pt x="136547" y="38590"/>
                  </a:cubicBezTo>
                  <a:cubicBezTo>
                    <a:pt x="135934" y="37847"/>
                    <a:pt x="135047" y="37464"/>
                    <a:pt x="134155" y="37464"/>
                  </a:cubicBezTo>
                  <a:cubicBezTo>
                    <a:pt x="133480" y="37464"/>
                    <a:pt x="132803" y="37684"/>
                    <a:pt x="132241" y="38133"/>
                  </a:cubicBezTo>
                  <a:cubicBezTo>
                    <a:pt x="130023" y="39960"/>
                    <a:pt x="127315" y="40906"/>
                    <a:pt x="124445" y="40906"/>
                  </a:cubicBezTo>
                  <a:lnTo>
                    <a:pt x="116257" y="40906"/>
                  </a:lnTo>
                  <a:cubicBezTo>
                    <a:pt x="117073" y="39340"/>
                    <a:pt x="117529" y="37579"/>
                    <a:pt x="117529" y="35687"/>
                  </a:cubicBezTo>
                  <a:cubicBezTo>
                    <a:pt x="117529" y="29554"/>
                    <a:pt x="112571" y="24596"/>
                    <a:pt x="106439" y="24596"/>
                  </a:cubicBezTo>
                  <a:lnTo>
                    <a:pt x="91173" y="24596"/>
                  </a:lnTo>
                  <a:cubicBezTo>
                    <a:pt x="90129" y="21987"/>
                    <a:pt x="88302" y="19736"/>
                    <a:pt x="85888" y="18170"/>
                  </a:cubicBezTo>
                  <a:cubicBezTo>
                    <a:pt x="84779" y="17420"/>
                    <a:pt x="83605" y="16898"/>
                    <a:pt x="82398" y="16506"/>
                  </a:cubicBezTo>
                  <a:cubicBezTo>
                    <a:pt x="82365" y="16115"/>
                    <a:pt x="82333" y="15756"/>
                    <a:pt x="82333" y="15365"/>
                  </a:cubicBezTo>
                  <a:cubicBezTo>
                    <a:pt x="82333" y="10243"/>
                    <a:pt x="86475" y="6101"/>
                    <a:pt x="91564" y="6101"/>
                  </a:cubicBezTo>
                  <a:lnTo>
                    <a:pt x="112082" y="6101"/>
                  </a:lnTo>
                  <a:cubicBezTo>
                    <a:pt x="113778" y="6101"/>
                    <a:pt x="115148" y="4731"/>
                    <a:pt x="115148" y="3067"/>
                  </a:cubicBezTo>
                  <a:cubicBezTo>
                    <a:pt x="115148" y="1371"/>
                    <a:pt x="113778" y="1"/>
                    <a:pt x="1120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
        <p:nvSpPr>
          <p:cNvPr id="512" name="Google Shape;512;p40"/>
          <p:cNvSpPr txBox="1"/>
          <p:nvPr>
            <p:ph idx="4294967295" type="subTitle"/>
          </p:nvPr>
        </p:nvSpPr>
        <p:spPr>
          <a:xfrm>
            <a:off x="6101926" y="2929400"/>
            <a:ext cx="1686900" cy="51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s" sz="1100">
                <a:solidFill>
                  <a:srgbClr val="FFFFFF"/>
                </a:solidFill>
                <a:latin typeface="Josefin Slab"/>
                <a:ea typeface="Josefin Slab"/>
                <a:cs typeface="Josefin Slab"/>
                <a:sym typeface="Josefin Slab"/>
              </a:rPr>
              <a:t>Neptune is the farthest planet from the Sun</a:t>
            </a:r>
            <a:endParaRPr sz="1200">
              <a:solidFill>
                <a:srgbClr val="FFFFFF"/>
              </a:solidFill>
              <a:latin typeface="Josefin Slab"/>
              <a:ea typeface="Josefin Slab"/>
              <a:cs typeface="Josefin Slab"/>
              <a:sym typeface="Josefin Slab"/>
            </a:endParaRPr>
          </a:p>
        </p:txBody>
      </p:sp>
      <p:sp>
        <p:nvSpPr>
          <p:cNvPr id="513" name="Google Shape;513;p40"/>
          <p:cNvSpPr txBox="1"/>
          <p:nvPr>
            <p:ph idx="4294967295" type="ctrTitle"/>
          </p:nvPr>
        </p:nvSpPr>
        <p:spPr>
          <a:xfrm>
            <a:off x="6101926" y="2674625"/>
            <a:ext cx="1539600" cy="31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s" sz="1200">
                <a:solidFill>
                  <a:srgbClr val="FFFFFF"/>
                </a:solidFill>
              </a:rPr>
              <a:t>RESULTS</a:t>
            </a:r>
            <a:endParaRPr b="1" sz="1200">
              <a:solidFill>
                <a:srgbClr val="FFFFFF"/>
              </a:solidFill>
            </a:endParaRPr>
          </a:p>
        </p:txBody>
      </p:sp>
      <p:grpSp>
        <p:nvGrpSpPr>
          <p:cNvPr id="514" name="Google Shape;514;p40"/>
          <p:cNvGrpSpPr/>
          <p:nvPr/>
        </p:nvGrpSpPr>
        <p:grpSpPr>
          <a:xfrm>
            <a:off x="4258508" y="1991163"/>
            <a:ext cx="628916" cy="577943"/>
            <a:chOff x="1184100" y="443625"/>
            <a:chExt cx="5232250" cy="4808175"/>
          </a:xfrm>
        </p:grpSpPr>
        <p:sp>
          <p:nvSpPr>
            <p:cNvPr id="515" name="Google Shape;515;p40"/>
            <p:cNvSpPr/>
            <p:nvPr/>
          </p:nvSpPr>
          <p:spPr>
            <a:xfrm>
              <a:off x="3024675" y="821200"/>
              <a:ext cx="153325" cy="199825"/>
            </a:xfrm>
            <a:custGeom>
              <a:rect b="b" l="l" r="r" t="t"/>
              <a:pathLst>
                <a:path extrusionOk="0" h="7993" w="6133">
                  <a:moveTo>
                    <a:pt x="3066" y="0"/>
                  </a:moveTo>
                  <a:cubicBezTo>
                    <a:pt x="1403" y="0"/>
                    <a:pt x="33" y="1338"/>
                    <a:pt x="0" y="3034"/>
                  </a:cubicBezTo>
                  <a:lnTo>
                    <a:pt x="0" y="4926"/>
                  </a:lnTo>
                  <a:cubicBezTo>
                    <a:pt x="0" y="6622"/>
                    <a:pt x="1370" y="7992"/>
                    <a:pt x="3066" y="7992"/>
                  </a:cubicBezTo>
                  <a:cubicBezTo>
                    <a:pt x="4763" y="7992"/>
                    <a:pt x="6133" y="6622"/>
                    <a:pt x="6133" y="4958"/>
                  </a:cubicBezTo>
                  <a:lnTo>
                    <a:pt x="6133" y="3066"/>
                  </a:lnTo>
                  <a:cubicBezTo>
                    <a:pt x="6133" y="1370"/>
                    <a:pt x="4763" y="0"/>
                    <a:pt x="3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16" name="Google Shape;516;p40"/>
            <p:cNvSpPr/>
            <p:nvPr/>
          </p:nvSpPr>
          <p:spPr>
            <a:xfrm>
              <a:off x="3023850" y="1132700"/>
              <a:ext cx="153325" cy="200650"/>
            </a:xfrm>
            <a:custGeom>
              <a:rect b="b" l="l" r="r" t="t"/>
              <a:pathLst>
                <a:path extrusionOk="0" h="8026" w="6133">
                  <a:moveTo>
                    <a:pt x="3067" y="1"/>
                  </a:moveTo>
                  <a:cubicBezTo>
                    <a:pt x="1370" y="1"/>
                    <a:pt x="33" y="1371"/>
                    <a:pt x="0" y="3067"/>
                  </a:cubicBezTo>
                  <a:lnTo>
                    <a:pt x="0" y="4959"/>
                  </a:lnTo>
                  <a:cubicBezTo>
                    <a:pt x="0" y="6623"/>
                    <a:pt x="1370" y="8025"/>
                    <a:pt x="3067" y="8025"/>
                  </a:cubicBezTo>
                  <a:cubicBezTo>
                    <a:pt x="4763" y="8025"/>
                    <a:pt x="6133" y="6655"/>
                    <a:pt x="6133" y="4959"/>
                  </a:cubicBezTo>
                  <a:lnTo>
                    <a:pt x="6133" y="3067"/>
                  </a:lnTo>
                  <a:cubicBezTo>
                    <a:pt x="6133" y="1371"/>
                    <a:pt x="4763" y="1"/>
                    <a:pt x="30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17" name="Google Shape;517;p40"/>
            <p:cNvSpPr/>
            <p:nvPr/>
          </p:nvSpPr>
          <p:spPr>
            <a:xfrm>
              <a:off x="3156775" y="1000600"/>
              <a:ext cx="200625" cy="153350"/>
            </a:xfrm>
            <a:custGeom>
              <a:rect b="b" l="l" r="r" t="t"/>
              <a:pathLst>
                <a:path extrusionOk="0" h="6134" w="8025">
                  <a:moveTo>
                    <a:pt x="3067" y="1"/>
                  </a:moveTo>
                  <a:cubicBezTo>
                    <a:pt x="1371" y="1"/>
                    <a:pt x="0" y="1371"/>
                    <a:pt x="0" y="3067"/>
                  </a:cubicBezTo>
                  <a:cubicBezTo>
                    <a:pt x="0" y="4763"/>
                    <a:pt x="1371" y="6133"/>
                    <a:pt x="3067" y="6133"/>
                  </a:cubicBezTo>
                  <a:lnTo>
                    <a:pt x="4959" y="6133"/>
                  </a:lnTo>
                  <a:cubicBezTo>
                    <a:pt x="6622" y="6133"/>
                    <a:pt x="7992" y="4763"/>
                    <a:pt x="8025" y="3099"/>
                  </a:cubicBezTo>
                  <a:cubicBezTo>
                    <a:pt x="8025" y="1403"/>
                    <a:pt x="6655" y="33"/>
                    <a:pt x="4959" y="33"/>
                  </a:cubicBezTo>
                  <a:lnTo>
                    <a:pt x="30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18" name="Google Shape;518;p40"/>
            <p:cNvSpPr/>
            <p:nvPr/>
          </p:nvSpPr>
          <p:spPr>
            <a:xfrm>
              <a:off x="2844450" y="999775"/>
              <a:ext cx="200625" cy="153350"/>
            </a:xfrm>
            <a:custGeom>
              <a:rect b="b" l="l" r="r" t="t"/>
              <a:pathLst>
                <a:path extrusionOk="0" h="6134" w="8025">
                  <a:moveTo>
                    <a:pt x="3066" y="1"/>
                  </a:moveTo>
                  <a:cubicBezTo>
                    <a:pt x="1403" y="1"/>
                    <a:pt x="33" y="1371"/>
                    <a:pt x="33" y="3067"/>
                  </a:cubicBezTo>
                  <a:cubicBezTo>
                    <a:pt x="0" y="4731"/>
                    <a:pt x="1370" y="6133"/>
                    <a:pt x="3066" y="6133"/>
                  </a:cubicBezTo>
                  <a:lnTo>
                    <a:pt x="4958" y="6133"/>
                  </a:lnTo>
                  <a:cubicBezTo>
                    <a:pt x="6655" y="6133"/>
                    <a:pt x="8025" y="4763"/>
                    <a:pt x="8025" y="3067"/>
                  </a:cubicBezTo>
                  <a:cubicBezTo>
                    <a:pt x="8025" y="1404"/>
                    <a:pt x="6655" y="34"/>
                    <a:pt x="49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19" name="Google Shape;519;p40"/>
            <p:cNvSpPr/>
            <p:nvPr/>
          </p:nvSpPr>
          <p:spPr>
            <a:xfrm>
              <a:off x="4423250" y="821200"/>
              <a:ext cx="153325" cy="199825"/>
            </a:xfrm>
            <a:custGeom>
              <a:rect b="b" l="l" r="r" t="t"/>
              <a:pathLst>
                <a:path extrusionOk="0" h="7993" w="6133">
                  <a:moveTo>
                    <a:pt x="3066" y="0"/>
                  </a:moveTo>
                  <a:cubicBezTo>
                    <a:pt x="1370" y="0"/>
                    <a:pt x="33" y="1338"/>
                    <a:pt x="0" y="3034"/>
                  </a:cubicBezTo>
                  <a:lnTo>
                    <a:pt x="0" y="4926"/>
                  </a:lnTo>
                  <a:cubicBezTo>
                    <a:pt x="0" y="6622"/>
                    <a:pt x="1370" y="7992"/>
                    <a:pt x="3066" y="7992"/>
                  </a:cubicBezTo>
                  <a:cubicBezTo>
                    <a:pt x="4763" y="7992"/>
                    <a:pt x="6133" y="6622"/>
                    <a:pt x="6133" y="4958"/>
                  </a:cubicBezTo>
                  <a:lnTo>
                    <a:pt x="6133" y="3066"/>
                  </a:lnTo>
                  <a:cubicBezTo>
                    <a:pt x="6133" y="1370"/>
                    <a:pt x="4763" y="0"/>
                    <a:pt x="3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0" name="Google Shape;520;p40"/>
            <p:cNvSpPr/>
            <p:nvPr/>
          </p:nvSpPr>
          <p:spPr>
            <a:xfrm>
              <a:off x="4422425" y="1132700"/>
              <a:ext cx="153350" cy="200650"/>
            </a:xfrm>
            <a:custGeom>
              <a:rect b="b" l="l" r="r" t="t"/>
              <a:pathLst>
                <a:path extrusionOk="0" h="8026" w="6134">
                  <a:moveTo>
                    <a:pt x="3067" y="1"/>
                  </a:moveTo>
                  <a:cubicBezTo>
                    <a:pt x="1371" y="1"/>
                    <a:pt x="1" y="1371"/>
                    <a:pt x="1" y="3067"/>
                  </a:cubicBezTo>
                  <a:lnTo>
                    <a:pt x="1" y="4959"/>
                  </a:lnTo>
                  <a:cubicBezTo>
                    <a:pt x="1" y="6623"/>
                    <a:pt x="1371" y="8025"/>
                    <a:pt x="3067" y="8025"/>
                  </a:cubicBezTo>
                  <a:cubicBezTo>
                    <a:pt x="4730" y="8025"/>
                    <a:pt x="6100" y="6655"/>
                    <a:pt x="6133" y="4959"/>
                  </a:cubicBezTo>
                  <a:lnTo>
                    <a:pt x="6133" y="3067"/>
                  </a:lnTo>
                  <a:cubicBezTo>
                    <a:pt x="6133" y="1371"/>
                    <a:pt x="4763" y="1"/>
                    <a:pt x="30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1" name="Google Shape;521;p40"/>
            <p:cNvSpPr/>
            <p:nvPr/>
          </p:nvSpPr>
          <p:spPr>
            <a:xfrm>
              <a:off x="4555350" y="1000600"/>
              <a:ext cx="200650" cy="153350"/>
            </a:xfrm>
            <a:custGeom>
              <a:rect b="b" l="l" r="r" t="t"/>
              <a:pathLst>
                <a:path extrusionOk="0" h="6134" w="8026">
                  <a:moveTo>
                    <a:pt x="3067" y="1"/>
                  </a:moveTo>
                  <a:cubicBezTo>
                    <a:pt x="1371" y="1"/>
                    <a:pt x="1" y="1371"/>
                    <a:pt x="1" y="3067"/>
                  </a:cubicBezTo>
                  <a:cubicBezTo>
                    <a:pt x="1" y="4763"/>
                    <a:pt x="1371" y="6133"/>
                    <a:pt x="3067" y="6133"/>
                  </a:cubicBezTo>
                  <a:lnTo>
                    <a:pt x="4959" y="6133"/>
                  </a:lnTo>
                  <a:cubicBezTo>
                    <a:pt x="6622" y="6133"/>
                    <a:pt x="7992" y="4763"/>
                    <a:pt x="8025" y="3099"/>
                  </a:cubicBezTo>
                  <a:cubicBezTo>
                    <a:pt x="8025" y="1403"/>
                    <a:pt x="6655" y="33"/>
                    <a:pt x="4959" y="33"/>
                  </a:cubicBezTo>
                  <a:lnTo>
                    <a:pt x="30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2" name="Google Shape;522;p40"/>
            <p:cNvSpPr/>
            <p:nvPr/>
          </p:nvSpPr>
          <p:spPr>
            <a:xfrm>
              <a:off x="4243025" y="999775"/>
              <a:ext cx="200625" cy="153350"/>
            </a:xfrm>
            <a:custGeom>
              <a:rect b="b" l="l" r="r" t="t"/>
              <a:pathLst>
                <a:path extrusionOk="0" h="6134" w="8025">
                  <a:moveTo>
                    <a:pt x="3066" y="1"/>
                  </a:moveTo>
                  <a:cubicBezTo>
                    <a:pt x="1403" y="1"/>
                    <a:pt x="33" y="1371"/>
                    <a:pt x="0" y="3067"/>
                  </a:cubicBezTo>
                  <a:cubicBezTo>
                    <a:pt x="0" y="4731"/>
                    <a:pt x="1370" y="6133"/>
                    <a:pt x="3066" y="6133"/>
                  </a:cubicBezTo>
                  <a:lnTo>
                    <a:pt x="4958" y="6133"/>
                  </a:lnTo>
                  <a:cubicBezTo>
                    <a:pt x="6655" y="6133"/>
                    <a:pt x="8025" y="4763"/>
                    <a:pt x="8025" y="3067"/>
                  </a:cubicBezTo>
                  <a:cubicBezTo>
                    <a:pt x="8025" y="1404"/>
                    <a:pt x="6655" y="34"/>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3" name="Google Shape;523;p40"/>
            <p:cNvSpPr/>
            <p:nvPr/>
          </p:nvSpPr>
          <p:spPr>
            <a:xfrm>
              <a:off x="2340475" y="3834050"/>
              <a:ext cx="2905625" cy="1417750"/>
            </a:xfrm>
            <a:custGeom>
              <a:rect b="b" l="l" r="r" t="t"/>
              <a:pathLst>
                <a:path extrusionOk="0" h="56710" w="116225">
                  <a:moveTo>
                    <a:pt x="86182" y="19882"/>
                  </a:moveTo>
                  <a:cubicBezTo>
                    <a:pt x="89542" y="24840"/>
                    <a:pt x="91205" y="30712"/>
                    <a:pt x="90879" y="36616"/>
                  </a:cubicBezTo>
                  <a:cubicBezTo>
                    <a:pt x="90846" y="37105"/>
                    <a:pt x="90422" y="37529"/>
                    <a:pt x="89933" y="37562"/>
                  </a:cubicBezTo>
                  <a:cubicBezTo>
                    <a:pt x="89468" y="37587"/>
                    <a:pt x="89003" y="37599"/>
                    <a:pt x="88538" y="37599"/>
                  </a:cubicBezTo>
                  <a:cubicBezTo>
                    <a:pt x="83453" y="37599"/>
                    <a:pt x="78378" y="36136"/>
                    <a:pt x="74014" y="33387"/>
                  </a:cubicBezTo>
                  <a:cubicBezTo>
                    <a:pt x="74145" y="32245"/>
                    <a:pt x="74210" y="31071"/>
                    <a:pt x="74210" y="29896"/>
                  </a:cubicBezTo>
                  <a:cubicBezTo>
                    <a:pt x="74210" y="27124"/>
                    <a:pt x="73851" y="24384"/>
                    <a:pt x="73199" y="21741"/>
                  </a:cubicBezTo>
                  <a:cubicBezTo>
                    <a:pt x="77505" y="21448"/>
                    <a:pt x="81843" y="20828"/>
                    <a:pt x="86182" y="19882"/>
                  </a:cubicBezTo>
                  <a:close/>
                  <a:moveTo>
                    <a:pt x="30597" y="19882"/>
                  </a:moveTo>
                  <a:cubicBezTo>
                    <a:pt x="34936" y="20828"/>
                    <a:pt x="39274" y="21448"/>
                    <a:pt x="43580" y="21741"/>
                  </a:cubicBezTo>
                  <a:cubicBezTo>
                    <a:pt x="42928" y="24384"/>
                    <a:pt x="42569" y="27124"/>
                    <a:pt x="42569" y="29896"/>
                  </a:cubicBezTo>
                  <a:cubicBezTo>
                    <a:pt x="42569" y="31071"/>
                    <a:pt x="42634" y="32245"/>
                    <a:pt x="42765" y="33419"/>
                  </a:cubicBezTo>
                  <a:cubicBezTo>
                    <a:pt x="38402" y="36139"/>
                    <a:pt x="33327" y="37599"/>
                    <a:pt x="28242" y="37599"/>
                  </a:cubicBezTo>
                  <a:cubicBezTo>
                    <a:pt x="27777" y="37599"/>
                    <a:pt x="27311" y="37587"/>
                    <a:pt x="26846" y="37562"/>
                  </a:cubicBezTo>
                  <a:cubicBezTo>
                    <a:pt x="26357" y="37529"/>
                    <a:pt x="25933" y="37105"/>
                    <a:pt x="25900" y="36616"/>
                  </a:cubicBezTo>
                  <a:cubicBezTo>
                    <a:pt x="25574" y="30712"/>
                    <a:pt x="27238" y="24840"/>
                    <a:pt x="30597" y="19882"/>
                  </a:cubicBezTo>
                  <a:close/>
                  <a:moveTo>
                    <a:pt x="58390" y="21415"/>
                  </a:moveTo>
                  <a:cubicBezTo>
                    <a:pt x="61195" y="21741"/>
                    <a:pt x="64033" y="21937"/>
                    <a:pt x="66936" y="21937"/>
                  </a:cubicBezTo>
                  <a:cubicBezTo>
                    <a:pt x="67686" y="24514"/>
                    <a:pt x="68078" y="27189"/>
                    <a:pt x="68078" y="29896"/>
                  </a:cubicBezTo>
                  <a:cubicBezTo>
                    <a:pt x="68078" y="37790"/>
                    <a:pt x="64783" y="45228"/>
                    <a:pt x="59042" y="50349"/>
                  </a:cubicBezTo>
                  <a:cubicBezTo>
                    <a:pt x="58863" y="50512"/>
                    <a:pt x="58626" y="50594"/>
                    <a:pt x="58390" y="50594"/>
                  </a:cubicBezTo>
                  <a:cubicBezTo>
                    <a:pt x="58153" y="50594"/>
                    <a:pt x="57917" y="50512"/>
                    <a:pt x="57737" y="50349"/>
                  </a:cubicBezTo>
                  <a:cubicBezTo>
                    <a:pt x="51996" y="45228"/>
                    <a:pt x="48701" y="37790"/>
                    <a:pt x="48701" y="29896"/>
                  </a:cubicBezTo>
                  <a:cubicBezTo>
                    <a:pt x="48701" y="27189"/>
                    <a:pt x="49093" y="24514"/>
                    <a:pt x="49843" y="21937"/>
                  </a:cubicBezTo>
                  <a:cubicBezTo>
                    <a:pt x="52746" y="21905"/>
                    <a:pt x="55584" y="21741"/>
                    <a:pt x="58390" y="21415"/>
                  </a:cubicBezTo>
                  <a:close/>
                  <a:moveTo>
                    <a:pt x="31175" y="1"/>
                  </a:moveTo>
                  <a:cubicBezTo>
                    <a:pt x="30116" y="1"/>
                    <a:pt x="29092" y="560"/>
                    <a:pt x="28542" y="1550"/>
                  </a:cubicBezTo>
                  <a:cubicBezTo>
                    <a:pt x="27694" y="3018"/>
                    <a:pt x="28216" y="4877"/>
                    <a:pt x="29684" y="5725"/>
                  </a:cubicBezTo>
                  <a:lnTo>
                    <a:pt x="47495" y="15805"/>
                  </a:lnTo>
                  <a:cubicBezTo>
                    <a:pt x="33501" y="15478"/>
                    <a:pt x="18756" y="11303"/>
                    <a:pt x="4991" y="3637"/>
                  </a:cubicBezTo>
                  <a:cubicBezTo>
                    <a:pt x="4523" y="3378"/>
                    <a:pt x="4016" y="3254"/>
                    <a:pt x="3516" y="3254"/>
                  </a:cubicBezTo>
                  <a:cubicBezTo>
                    <a:pt x="2444" y="3254"/>
                    <a:pt x="1404" y="3822"/>
                    <a:pt x="848" y="4844"/>
                  </a:cubicBezTo>
                  <a:cubicBezTo>
                    <a:pt x="0" y="6312"/>
                    <a:pt x="555" y="8172"/>
                    <a:pt x="2022" y="8987"/>
                  </a:cubicBezTo>
                  <a:cubicBezTo>
                    <a:pt x="9264" y="13032"/>
                    <a:pt x="16799" y="16131"/>
                    <a:pt x="24334" y="18316"/>
                  </a:cubicBezTo>
                  <a:cubicBezTo>
                    <a:pt x="21040" y="23960"/>
                    <a:pt x="19441" y="30451"/>
                    <a:pt x="19800" y="36975"/>
                  </a:cubicBezTo>
                  <a:cubicBezTo>
                    <a:pt x="19996" y="40563"/>
                    <a:pt x="22899" y="43434"/>
                    <a:pt x="26487" y="43662"/>
                  </a:cubicBezTo>
                  <a:cubicBezTo>
                    <a:pt x="27107" y="43695"/>
                    <a:pt x="27727" y="43695"/>
                    <a:pt x="28347" y="43695"/>
                  </a:cubicBezTo>
                  <a:cubicBezTo>
                    <a:pt x="33794" y="43695"/>
                    <a:pt x="39209" y="42325"/>
                    <a:pt x="44037" y="39748"/>
                  </a:cubicBezTo>
                  <a:cubicBezTo>
                    <a:pt x="45798" y="45554"/>
                    <a:pt x="49093" y="50838"/>
                    <a:pt x="53660" y="54916"/>
                  </a:cubicBezTo>
                  <a:cubicBezTo>
                    <a:pt x="54997" y="56123"/>
                    <a:pt x="56693" y="56710"/>
                    <a:pt x="58390" y="56710"/>
                  </a:cubicBezTo>
                  <a:cubicBezTo>
                    <a:pt x="60086" y="56710"/>
                    <a:pt x="61782" y="56123"/>
                    <a:pt x="63119" y="54916"/>
                  </a:cubicBezTo>
                  <a:cubicBezTo>
                    <a:pt x="67686" y="50838"/>
                    <a:pt x="70981" y="45554"/>
                    <a:pt x="72742" y="39748"/>
                  </a:cubicBezTo>
                  <a:cubicBezTo>
                    <a:pt x="77603" y="42325"/>
                    <a:pt x="82985" y="43695"/>
                    <a:pt x="88432" y="43695"/>
                  </a:cubicBezTo>
                  <a:cubicBezTo>
                    <a:pt x="89052" y="43695"/>
                    <a:pt x="89672" y="43695"/>
                    <a:pt x="90292" y="43662"/>
                  </a:cubicBezTo>
                  <a:cubicBezTo>
                    <a:pt x="93880" y="43434"/>
                    <a:pt x="96751" y="40563"/>
                    <a:pt x="96979" y="36975"/>
                  </a:cubicBezTo>
                  <a:cubicBezTo>
                    <a:pt x="97338" y="30451"/>
                    <a:pt x="95739" y="23960"/>
                    <a:pt x="92412" y="18316"/>
                  </a:cubicBezTo>
                  <a:cubicBezTo>
                    <a:pt x="99817" y="16196"/>
                    <a:pt x="107124" y="13162"/>
                    <a:pt x="114202" y="9281"/>
                  </a:cubicBezTo>
                  <a:cubicBezTo>
                    <a:pt x="115703" y="8498"/>
                    <a:pt x="116225" y="6638"/>
                    <a:pt x="115442" y="5138"/>
                  </a:cubicBezTo>
                  <a:cubicBezTo>
                    <a:pt x="114882" y="4131"/>
                    <a:pt x="113832" y="3554"/>
                    <a:pt x="112743" y="3554"/>
                  </a:cubicBezTo>
                  <a:cubicBezTo>
                    <a:pt x="112244" y="3554"/>
                    <a:pt x="111738" y="3675"/>
                    <a:pt x="111266" y="3931"/>
                  </a:cubicBezTo>
                  <a:cubicBezTo>
                    <a:pt x="97664" y="11401"/>
                    <a:pt x="83115" y="15478"/>
                    <a:pt x="69317" y="15805"/>
                  </a:cubicBezTo>
                  <a:lnTo>
                    <a:pt x="87095" y="5725"/>
                  </a:lnTo>
                  <a:cubicBezTo>
                    <a:pt x="88563" y="4877"/>
                    <a:pt x="89085" y="3018"/>
                    <a:pt x="88237" y="1550"/>
                  </a:cubicBezTo>
                  <a:cubicBezTo>
                    <a:pt x="87687" y="560"/>
                    <a:pt x="86663" y="1"/>
                    <a:pt x="85605" y="1"/>
                  </a:cubicBezTo>
                  <a:cubicBezTo>
                    <a:pt x="85093" y="1"/>
                    <a:pt x="84573" y="132"/>
                    <a:pt x="84094" y="408"/>
                  </a:cubicBezTo>
                  <a:lnTo>
                    <a:pt x="61456" y="13228"/>
                  </a:lnTo>
                  <a:lnTo>
                    <a:pt x="61456" y="8237"/>
                  </a:lnTo>
                  <a:cubicBezTo>
                    <a:pt x="61456" y="6541"/>
                    <a:pt x="60086" y="5171"/>
                    <a:pt x="58390" y="5171"/>
                  </a:cubicBezTo>
                  <a:cubicBezTo>
                    <a:pt x="56693" y="5171"/>
                    <a:pt x="55323" y="6541"/>
                    <a:pt x="55323" y="8237"/>
                  </a:cubicBezTo>
                  <a:lnTo>
                    <a:pt x="55323" y="13228"/>
                  </a:lnTo>
                  <a:lnTo>
                    <a:pt x="32685" y="408"/>
                  </a:lnTo>
                  <a:cubicBezTo>
                    <a:pt x="32207" y="132"/>
                    <a:pt x="31687" y="1"/>
                    <a:pt x="31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4" name="Google Shape;524;p40"/>
            <p:cNvSpPr/>
            <p:nvPr/>
          </p:nvSpPr>
          <p:spPr>
            <a:xfrm>
              <a:off x="1184100" y="1287650"/>
              <a:ext cx="5232250" cy="2607175"/>
            </a:xfrm>
            <a:custGeom>
              <a:rect b="b" l="l" r="r" t="t"/>
              <a:pathLst>
                <a:path extrusionOk="0" h="104287" w="209290">
                  <a:moveTo>
                    <a:pt x="104645" y="6117"/>
                  </a:moveTo>
                  <a:cubicBezTo>
                    <a:pt x="104889" y="6117"/>
                    <a:pt x="105134" y="6199"/>
                    <a:pt x="105330" y="6362"/>
                  </a:cubicBezTo>
                  <a:cubicBezTo>
                    <a:pt x="112506" y="12298"/>
                    <a:pt x="118475" y="19605"/>
                    <a:pt x="123075" y="28119"/>
                  </a:cubicBezTo>
                  <a:cubicBezTo>
                    <a:pt x="119878" y="31675"/>
                    <a:pt x="116877" y="35556"/>
                    <a:pt x="114137" y="39667"/>
                  </a:cubicBezTo>
                  <a:cubicBezTo>
                    <a:pt x="110320" y="45342"/>
                    <a:pt x="107156" y="51312"/>
                    <a:pt x="104645" y="57444"/>
                  </a:cubicBezTo>
                  <a:cubicBezTo>
                    <a:pt x="102133" y="51312"/>
                    <a:pt x="98936" y="45342"/>
                    <a:pt x="95152" y="39667"/>
                  </a:cubicBezTo>
                  <a:cubicBezTo>
                    <a:pt x="92412" y="35556"/>
                    <a:pt x="89411" y="31707"/>
                    <a:pt x="86214" y="28119"/>
                  </a:cubicBezTo>
                  <a:cubicBezTo>
                    <a:pt x="90814" y="19605"/>
                    <a:pt x="96783" y="12298"/>
                    <a:pt x="103960" y="6362"/>
                  </a:cubicBezTo>
                  <a:cubicBezTo>
                    <a:pt x="104155" y="6199"/>
                    <a:pt x="104400" y="6117"/>
                    <a:pt x="104645" y="6117"/>
                  </a:cubicBezTo>
                  <a:close/>
                  <a:moveTo>
                    <a:pt x="166863" y="7865"/>
                  </a:moveTo>
                  <a:cubicBezTo>
                    <a:pt x="167133" y="7865"/>
                    <a:pt x="167336" y="7981"/>
                    <a:pt x="167438" y="8058"/>
                  </a:cubicBezTo>
                  <a:cubicBezTo>
                    <a:pt x="167568" y="8156"/>
                    <a:pt x="167829" y="8351"/>
                    <a:pt x="167894" y="8743"/>
                  </a:cubicBezTo>
                  <a:cubicBezTo>
                    <a:pt x="169884" y="20486"/>
                    <a:pt x="168384" y="33501"/>
                    <a:pt x="163556" y="46419"/>
                  </a:cubicBezTo>
                  <a:cubicBezTo>
                    <a:pt x="154096" y="49126"/>
                    <a:pt x="144669" y="53334"/>
                    <a:pt x="135731" y="58977"/>
                  </a:cubicBezTo>
                  <a:cubicBezTo>
                    <a:pt x="126141" y="65045"/>
                    <a:pt x="117693" y="72384"/>
                    <a:pt x="110810" y="80604"/>
                  </a:cubicBezTo>
                  <a:cubicBezTo>
                    <a:pt x="110223" y="75940"/>
                    <a:pt x="109244" y="71210"/>
                    <a:pt x="107841" y="66513"/>
                  </a:cubicBezTo>
                  <a:cubicBezTo>
                    <a:pt x="110451" y="58358"/>
                    <a:pt x="114267" y="50464"/>
                    <a:pt x="119226" y="43059"/>
                  </a:cubicBezTo>
                  <a:cubicBezTo>
                    <a:pt x="131393" y="24824"/>
                    <a:pt x="148681" y="12005"/>
                    <a:pt x="166622" y="7895"/>
                  </a:cubicBezTo>
                  <a:cubicBezTo>
                    <a:pt x="166707" y="7874"/>
                    <a:pt x="166788" y="7865"/>
                    <a:pt x="166863" y="7865"/>
                  </a:cubicBezTo>
                  <a:close/>
                  <a:moveTo>
                    <a:pt x="104649" y="1"/>
                  </a:moveTo>
                  <a:cubicBezTo>
                    <a:pt x="103022" y="1"/>
                    <a:pt x="101399" y="555"/>
                    <a:pt x="100078" y="1664"/>
                  </a:cubicBezTo>
                  <a:cubicBezTo>
                    <a:pt x="92771" y="7699"/>
                    <a:pt x="86638" y="15039"/>
                    <a:pt x="81778" y="23520"/>
                  </a:cubicBezTo>
                  <a:cubicBezTo>
                    <a:pt x="78973" y="20780"/>
                    <a:pt x="76037" y="18235"/>
                    <a:pt x="72971" y="15887"/>
                  </a:cubicBezTo>
                  <a:cubicBezTo>
                    <a:pt x="72408" y="15472"/>
                    <a:pt x="71753" y="15271"/>
                    <a:pt x="71105" y="15271"/>
                  </a:cubicBezTo>
                  <a:cubicBezTo>
                    <a:pt x="70175" y="15271"/>
                    <a:pt x="69261" y="15685"/>
                    <a:pt x="68665" y="16474"/>
                  </a:cubicBezTo>
                  <a:cubicBezTo>
                    <a:pt x="67654" y="17844"/>
                    <a:pt x="67915" y="19736"/>
                    <a:pt x="69252" y="20780"/>
                  </a:cubicBezTo>
                  <a:cubicBezTo>
                    <a:pt x="77211" y="26814"/>
                    <a:pt x="84225" y="34317"/>
                    <a:pt x="90063" y="43059"/>
                  </a:cubicBezTo>
                  <a:cubicBezTo>
                    <a:pt x="99393" y="57020"/>
                    <a:pt x="104775" y="72971"/>
                    <a:pt x="105232" y="87944"/>
                  </a:cubicBezTo>
                  <a:cubicBezTo>
                    <a:pt x="105036" y="88238"/>
                    <a:pt x="104840" y="88498"/>
                    <a:pt x="104645" y="88792"/>
                  </a:cubicBezTo>
                  <a:cubicBezTo>
                    <a:pt x="96914" y="77212"/>
                    <a:pt x="86247" y="66969"/>
                    <a:pt x="73558" y="58977"/>
                  </a:cubicBezTo>
                  <a:cubicBezTo>
                    <a:pt x="64620" y="53334"/>
                    <a:pt x="55193" y="49126"/>
                    <a:pt x="45733" y="46419"/>
                  </a:cubicBezTo>
                  <a:cubicBezTo>
                    <a:pt x="40905" y="33501"/>
                    <a:pt x="39405" y="20486"/>
                    <a:pt x="41395" y="8743"/>
                  </a:cubicBezTo>
                  <a:cubicBezTo>
                    <a:pt x="41460" y="8351"/>
                    <a:pt x="41721" y="8156"/>
                    <a:pt x="41851" y="8058"/>
                  </a:cubicBezTo>
                  <a:cubicBezTo>
                    <a:pt x="41954" y="7981"/>
                    <a:pt x="42156" y="7865"/>
                    <a:pt x="42427" y="7865"/>
                  </a:cubicBezTo>
                  <a:cubicBezTo>
                    <a:pt x="42502" y="7865"/>
                    <a:pt x="42582" y="7874"/>
                    <a:pt x="42667" y="7895"/>
                  </a:cubicBezTo>
                  <a:cubicBezTo>
                    <a:pt x="47658" y="9036"/>
                    <a:pt x="52681" y="10896"/>
                    <a:pt x="57639" y="13440"/>
                  </a:cubicBezTo>
                  <a:cubicBezTo>
                    <a:pt x="58081" y="13661"/>
                    <a:pt x="58551" y="13766"/>
                    <a:pt x="59014" y="13766"/>
                  </a:cubicBezTo>
                  <a:cubicBezTo>
                    <a:pt x="60124" y="13766"/>
                    <a:pt x="61197" y="13162"/>
                    <a:pt x="61749" y="12103"/>
                  </a:cubicBezTo>
                  <a:cubicBezTo>
                    <a:pt x="62500" y="10602"/>
                    <a:pt x="61913" y="8743"/>
                    <a:pt x="60412" y="7993"/>
                  </a:cubicBezTo>
                  <a:cubicBezTo>
                    <a:pt x="55030" y="5220"/>
                    <a:pt x="49517" y="3198"/>
                    <a:pt x="44037" y="1925"/>
                  </a:cubicBezTo>
                  <a:cubicBezTo>
                    <a:pt x="43513" y="1810"/>
                    <a:pt x="42981" y="1752"/>
                    <a:pt x="42452" y="1752"/>
                  </a:cubicBezTo>
                  <a:cubicBezTo>
                    <a:pt x="41040" y="1752"/>
                    <a:pt x="39646" y="2162"/>
                    <a:pt x="38459" y="2969"/>
                  </a:cubicBezTo>
                  <a:cubicBezTo>
                    <a:pt x="36828" y="4046"/>
                    <a:pt x="35686" y="5807"/>
                    <a:pt x="35360" y="7732"/>
                  </a:cubicBezTo>
                  <a:cubicBezTo>
                    <a:pt x="33403" y="19344"/>
                    <a:pt x="34544" y="32001"/>
                    <a:pt x="38655" y="44657"/>
                  </a:cubicBezTo>
                  <a:cubicBezTo>
                    <a:pt x="32644" y="43431"/>
                    <a:pt x="26652" y="42797"/>
                    <a:pt x="20795" y="42797"/>
                  </a:cubicBezTo>
                  <a:cubicBezTo>
                    <a:pt x="15750" y="42797"/>
                    <a:pt x="10805" y="43267"/>
                    <a:pt x="6035" y="44233"/>
                  </a:cubicBezTo>
                  <a:cubicBezTo>
                    <a:pt x="4078" y="44625"/>
                    <a:pt x="2447" y="45766"/>
                    <a:pt x="1370" y="47463"/>
                  </a:cubicBezTo>
                  <a:cubicBezTo>
                    <a:pt x="326" y="49126"/>
                    <a:pt x="0" y="51116"/>
                    <a:pt x="489" y="53041"/>
                  </a:cubicBezTo>
                  <a:cubicBezTo>
                    <a:pt x="5089" y="71471"/>
                    <a:pt x="18039" y="89640"/>
                    <a:pt x="35947" y="102916"/>
                  </a:cubicBezTo>
                  <a:cubicBezTo>
                    <a:pt x="36497" y="103323"/>
                    <a:pt x="37137" y="103518"/>
                    <a:pt x="37769" y="103518"/>
                  </a:cubicBezTo>
                  <a:cubicBezTo>
                    <a:pt x="38710" y="103518"/>
                    <a:pt x="39635" y="103084"/>
                    <a:pt x="40220" y="102264"/>
                  </a:cubicBezTo>
                  <a:cubicBezTo>
                    <a:pt x="41232" y="100927"/>
                    <a:pt x="40938" y="99002"/>
                    <a:pt x="39601" y="97991"/>
                  </a:cubicBezTo>
                  <a:cubicBezTo>
                    <a:pt x="22801" y="85563"/>
                    <a:pt x="10699" y="68633"/>
                    <a:pt x="6426" y="51573"/>
                  </a:cubicBezTo>
                  <a:cubicBezTo>
                    <a:pt x="6328" y="51181"/>
                    <a:pt x="6459" y="50855"/>
                    <a:pt x="6557" y="50725"/>
                  </a:cubicBezTo>
                  <a:cubicBezTo>
                    <a:pt x="6622" y="50562"/>
                    <a:pt x="6850" y="50333"/>
                    <a:pt x="7242" y="50235"/>
                  </a:cubicBezTo>
                  <a:cubicBezTo>
                    <a:pt x="11655" y="49345"/>
                    <a:pt x="16232" y="48907"/>
                    <a:pt x="20906" y="48907"/>
                  </a:cubicBezTo>
                  <a:cubicBezTo>
                    <a:pt x="37129" y="48907"/>
                    <a:pt x="54519" y="54186"/>
                    <a:pt x="70296" y="64164"/>
                  </a:cubicBezTo>
                  <a:cubicBezTo>
                    <a:pt x="83409" y="72417"/>
                    <a:pt x="94206" y="83214"/>
                    <a:pt x="101578" y="95381"/>
                  </a:cubicBezTo>
                  <a:lnTo>
                    <a:pt x="101578" y="101220"/>
                  </a:lnTo>
                  <a:cubicBezTo>
                    <a:pt x="101578" y="102916"/>
                    <a:pt x="102948" y="104286"/>
                    <a:pt x="104645" y="104286"/>
                  </a:cubicBezTo>
                  <a:cubicBezTo>
                    <a:pt x="106341" y="104286"/>
                    <a:pt x="107711" y="102916"/>
                    <a:pt x="107711" y="101220"/>
                  </a:cubicBezTo>
                  <a:lnTo>
                    <a:pt x="107711" y="95381"/>
                  </a:lnTo>
                  <a:cubicBezTo>
                    <a:pt x="115083" y="83214"/>
                    <a:pt x="125880" y="72417"/>
                    <a:pt x="138993" y="64164"/>
                  </a:cubicBezTo>
                  <a:cubicBezTo>
                    <a:pt x="154770" y="54186"/>
                    <a:pt x="172160" y="48907"/>
                    <a:pt x="188383" y="48907"/>
                  </a:cubicBezTo>
                  <a:cubicBezTo>
                    <a:pt x="193057" y="48907"/>
                    <a:pt x="197634" y="49345"/>
                    <a:pt x="202047" y="50235"/>
                  </a:cubicBezTo>
                  <a:cubicBezTo>
                    <a:pt x="202439" y="50333"/>
                    <a:pt x="202667" y="50562"/>
                    <a:pt x="202732" y="50725"/>
                  </a:cubicBezTo>
                  <a:cubicBezTo>
                    <a:pt x="202830" y="50855"/>
                    <a:pt x="202961" y="51181"/>
                    <a:pt x="202863" y="51573"/>
                  </a:cubicBezTo>
                  <a:cubicBezTo>
                    <a:pt x="198557" y="68796"/>
                    <a:pt x="186292" y="85856"/>
                    <a:pt x="169232" y="98350"/>
                  </a:cubicBezTo>
                  <a:cubicBezTo>
                    <a:pt x="167862" y="99328"/>
                    <a:pt x="167568" y="101253"/>
                    <a:pt x="168580" y="102623"/>
                  </a:cubicBezTo>
                  <a:cubicBezTo>
                    <a:pt x="169167" y="103438"/>
                    <a:pt x="170113" y="103862"/>
                    <a:pt x="171059" y="103862"/>
                  </a:cubicBezTo>
                  <a:cubicBezTo>
                    <a:pt x="171678" y="103862"/>
                    <a:pt x="172298" y="103667"/>
                    <a:pt x="172853" y="103275"/>
                  </a:cubicBezTo>
                  <a:cubicBezTo>
                    <a:pt x="191022" y="89966"/>
                    <a:pt x="204135" y="71667"/>
                    <a:pt x="208800" y="53041"/>
                  </a:cubicBezTo>
                  <a:cubicBezTo>
                    <a:pt x="209289" y="51116"/>
                    <a:pt x="208963" y="49126"/>
                    <a:pt x="207919" y="47463"/>
                  </a:cubicBezTo>
                  <a:cubicBezTo>
                    <a:pt x="206843" y="45766"/>
                    <a:pt x="205212" y="44625"/>
                    <a:pt x="203254" y="44233"/>
                  </a:cubicBezTo>
                  <a:cubicBezTo>
                    <a:pt x="198484" y="43267"/>
                    <a:pt x="193539" y="42797"/>
                    <a:pt x="188494" y="42797"/>
                  </a:cubicBezTo>
                  <a:cubicBezTo>
                    <a:pt x="182637" y="42797"/>
                    <a:pt x="176645" y="43431"/>
                    <a:pt x="170635" y="44657"/>
                  </a:cubicBezTo>
                  <a:cubicBezTo>
                    <a:pt x="174745" y="32001"/>
                    <a:pt x="175886" y="19344"/>
                    <a:pt x="173929" y="7732"/>
                  </a:cubicBezTo>
                  <a:cubicBezTo>
                    <a:pt x="173603" y="5807"/>
                    <a:pt x="172461" y="4046"/>
                    <a:pt x="170830" y="2969"/>
                  </a:cubicBezTo>
                  <a:cubicBezTo>
                    <a:pt x="169644" y="2162"/>
                    <a:pt x="168250" y="1752"/>
                    <a:pt x="166837" y="1752"/>
                  </a:cubicBezTo>
                  <a:cubicBezTo>
                    <a:pt x="166308" y="1752"/>
                    <a:pt x="165776" y="1810"/>
                    <a:pt x="165252" y="1925"/>
                  </a:cubicBezTo>
                  <a:cubicBezTo>
                    <a:pt x="151748" y="5024"/>
                    <a:pt x="138634" y="12625"/>
                    <a:pt x="127511" y="23487"/>
                  </a:cubicBezTo>
                  <a:cubicBezTo>
                    <a:pt x="122651" y="15006"/>
                    <a:pt x="116518" y="7666"/>
                    <a:pt x="109244" y="1664"/>
                  </a:cubicBezTo>
                  <a:cubicBezTo>
                    <a:pt x="107907" y="555"/>
                    <a:pt x="106276" y="1"/>
                    <a:pt x="104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5" name="Google Shape;525;p40"/>
            <p:cNvSpPr/>
            <p:nvPr/>
          </p:nvSpPr>
          <p:spPr>
            <a:xfrm>
              <a:off x="3724350" y="443625"/>
              <a:ext cx="153350" cy="200625"/>
            </a:xfrm>
            <a:custGeom>
              <a:rect b="b" l="l" r="r" t="t"/>
              <a:pathLst>
                <a:path extrusionOk="0" h="8025" w="6134">
                  <a:moveTo>
                    <a:pt x="3067" y="0"/>
                  </a:moveTo>
                  <a:cubicBezTo>
                    <a:pt x="1371" y="0"/>
                    <a:pt x="1" y="1370"/>
                    <a:pt x="1" y="3066"/>
                  </a:cubicBezTo>
                  <a:lnTo>
                    <a:pt x="1" y="4958"/>
                  </a:lnTo>
                  <a:cubicBezTo>
                    <a:pt x="1" y="6622"/>
                    <a:pt x="1338" y="7992"/>
                    <a:pt x="3035" y="8025"/>
                  </a:cubicBezTo>
                  <a:lnTo>
                    <a:pt x="3067" y="8025"/>
                  </a:lnTo>
                  <a:cubicBezTo>
                    <a:pt x="4731" y="8025"/>
                    <a:pt x="6101" y="6655"/>
                    <a:pt x="6101" y="4958"/>
                  </a:cubicBezTo>
                  <a:lnTo>
                    <a:pt x="6101" y="3066"/>
                  </a:lnTo>
                  <a:cubicBezTo>
                    <a:pt x="6133" y="1370"/>
                    <a:pt x="4763" y="0"/>
                    <a:pt x="30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6" name="Google Shape;526;p40"/>
            <p:cNvSpPr/>
            <p:nvPr/>
          </p:nvSpPr>
          <p:spPr>
            <a:xfrm>
              <a:off x="3722725" y="755950"/>
              <a:ext cx="153350" cy="199825"/>
            </a:xfrm>
            <a:custGeom>
              <a:rect b="b" l="l" r="r" t="t"/>
              <a:pathLst>
                <a:path extrusionOk="0" h="7993" w="6134">
                  <a:moveTo>
                    <a:pt x="3100" y="1"/>
                  </a:moveTo>
                  <a:cubicBezTo>
                    <a:pt x="1403" y="1"/>
                    <a:pt x="33" y="1338"/>
                    <a:pt x="33" y="3034"/>
                  </a:cubicBezTo>
                  <a:lnTo>
                    <a:pt x="33" y="4926"/>
                  </a:lnTo>
                  <a:cubicBezTo>
                    <a:pt x="1" y="6622"/>
                    <a:pt x="1371" y="7992"/>
                    <a:pt x="3067" y="7992"/>
                  </a:cubicBezTo>
                  <a:cubicBezTo>
                    <a:pt x="4763" y="7992"/>
                    <a:pt x="6133" y="6622"/>
                    <a:pt x="6133" y="4959"/>
                  </a:cubicBezTo>
                  <a:lnTo>
                    <a:pt x="6133" y="3067"/>
                  </a:lnTo>
                  <a:cubicBezTo>
                    <a:pt x="6133" y="1371"/>
                    <a:pt x="4796" y="1"/>
                    <a:pt x="3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7" name="Google Shape;527;p40"/>
            <p:cNvSpPr/>
            <p:nvPr/>
          </p:nvSpPr>
          <p:spPr>
            <a:xfrm>
              <a:off x="3855650" y="623850"/>
              <a:ext cx="200650" cy="153325"/>
            </a:xfrm>
            <a:custGeom>
              <a:rect b="b" l="l" r="r" t="t"/>
              <a:pathLst>
                <a:path extrusionOk="0" h="6133" w="8026">
                  <a:moveTo>
                    <a:pt x="3067" y="0"/>
                  </a:moveTo>
                  <a:cubicBezTo>
                    <a:pt x="1403" y="0"/>
                    <a:pt x="33" y="1370"/>
                    <a:pt x="33" y="3034"/>
                  </a:cubicBezTo>
                  <a:cubicBezTo>
                    <a:pt x="1" y="4730"/>
                    <a:pt x="1371" y="6100"/>
                    <a:pt x="3067" y="6100"/>
                  </a:cubicBezTo>
                  <a:lnTo>
                    <a:pt x="4959" y="6133"/>
                  </a:lnTo>
                  <a:cubicBezTo>
                    <a:pt x="6655" y="6133"/>
                    <a:pt x="8025" y="4763"/>
                    <a:pt x="8025" y="3066"/>
                  </a:cubicBezTo>
                  <a:cubicBezTo>
                    <a:pt x="8025" y="1370"/>
                    <a:pt x="6655" y="0"/>
                    <a:pt x="4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8" name="Google Shape;528;p40"/>
            <p:cNvSpPr/>
            <p:nvPr/>
          </p:nvSpPr>
          <p:spPr>
            <a:xfrm>
              <a:off x="3544125" y="623025"/>
              <a:ext cx="200650" cy="152525"/>
            </a:xfrm>
            <a:custGeom>
              <a:rect b="b" l="l" r="r" t="t"/>
              <a:pathLst>
                <a:path extrusionOk="0" h="6101" w="8026">
                  <a:moveTo>
                    <a:pt x="3067" y="1"/>
                  </a:moveTo>
                  <a:cubicBezTo>
                    <a:pt x="1371" y="1"/>
                    <a:pt x="1" y="1371"/>
                    <a:pt x="1" y="3034"/>
                  </a:cubicBezTo>
                  <a:cubicBezTo>
                    <a:pt x="1" y="4730"/>
                    <a:pt x="1371" y="6100"/>
                    <a:pt x="3035" y="6100"/>
                  </a:cubicBezTo>
                  <a:lnTo>
                    <a:pt x="4959" y="6100"/>
                  </a:lnTo>
                  <a:cubicBezTo>
                    <a:pt x="6623" y="6100"/>
                    <a:pt x="7993" y="4763"/>
                    <a:pt x="7993" y="3067"/>
                  </a:cubicBezTo>
                  <a:cubicBezTo>
                    <a:pt x="8025" y="1371"/>
                    <a:pt x="6655" y="1"/>
                    <a:pt x="4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532" name="Shape 532"/>
        <p:cNvGrpSpPr/>
        <p:nvPr/>
      </p:nvGrpSpPr>
      <p:grpSpPr>
        <a:xfrm>
          <a:off x="0" y="0"/>
          <a:ext cx="0" cy="0"/>
          <a:chOff x="0" y="0"/>
          <a:chExt cx="0" cy="0"/>
        </a:xfrm>
      </p:grpSpPr>
      <p:pic>
        <p:nvPicPr>
          <p:cNvPr id="533" name="Google Shape;533;p41"/>
          <p:cNvPicPr preferRelativeResize="0"/>
          <p:nvPr/>
        </p:nvPicPr>
        <p:blipFill rotWithShape="1">
          <a:blip r:embed="rId3">
            <a:alphaModFix/>
          </a:blip>
          <a:srcRect b="0" l="28348" r="28344" t="0"/>
          <a:stretch/>
        </p:blipFill>
        <p:spPr>
          <a:xfrm>
            <a:off x="1237611" y="0"/>
            <a:ext cx="3341174" cy="5142242"/>
          </a:xfrm>
          <a:prstGeom prst="rect">
            <a:avLst/>
          </a:prstGeom>
          <a:noFill/>
          <a:ln>
            <a:noFill/>
          </a:ln>
        </p:spPr>
      </p:pic>
      <p:sp>
        <p:nvSpPr>
          <p:cNvPr id="534" name="Google Shape;534;p41"/>
          <p:cNvSpPr txBox="1"/>
          <p:nvPr>
            <p:ph idx="6"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TESTIMONIALS</a:t>
            </a:r>
            <a:endParaRPr/>
          </a:p>
        </p:txBody>
      </p:sp>
      <p:pic>
        <p:nvPicPr>
          <p:cNvPr id="535" name="Google Shape;535;p41"/>
          <p:cNvPicPr preferRelativeResize="0"/>
          <p:nvPr/>
        </p:nvPicPr>
        <p:blipFill rotWithShape="1">
          <a:blip r:embed="rId4">
            <a:alphaModFix/>
          </a:blip>
          <a:srcRect b="36798" l="18143" r="59429" t="11430"/>
          <a:stretch/>
        </p:blipFill>
        <p:spPr>
          <a:xfrm>
            <a:off x="4572000" y="0"/>
            <a:ext cx="3341174" cy="5140986"/>
          </a:xfrm>
          <a:prstGeom prst="rect">
            <a:avLst/>
          </a:prstGeom>
          <a:noFill/>
          <a:ln>
            <a:noFill/>
          </a:ln>
        </p:spPr>
      </p:pic>
      <p:sp>
        <p:nvSpPr>
          <p:cNvPr id="536" name="Google Shape;536;p41"/>
          <p:cNvSpPr/>
          <p:nvPr/>
        </p:nvSpPr>
        <p:spPr>
          <a:xfrm flipH="1" rot="5400000">
            <a:off x="3280650" y="518850"/>
            <a:ext cx="2572200" cy="66780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1"/>
          <p:cNvSpPr txBox="1"/>
          <p:nvPr>
            <p:ph idx="1" type="subTitle"/>
          </p:nvPr>
        </p:nvSpPr>
        <p:spPr>
          <a:xfrm>
            <a:off x="1575495" y="3642610"/>
            <a:ext cx="1671600" cy="89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“Saturn is a gas giant and it’s composed mostly of hydrogen and helium”</a:t>
            </a:r>
            <a:endParaRPr/>
          </a:p>
        </p:txBody>
      </p:sp>
      <p:sp>
        <p:nvSpPr>
          <p:cNvPr id="538" name="Google Shape;538;p41"/>
          <p:cNvSpPr txBox="1"/>
          <p:nvPr>
            <p:ph type="ctrTitle"/>
          </p:nvPr>
        </p:nvSpPr>
        <p:spPr>
          <a:xfrm>
            <a:off x="1575495" y="3173995"/>
            <a:ext cx="1671600" cy="23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CLIENT 1</a:t>
            </a:r>
            <a:endParaRPr/>
          </a:p>
        </p:txBody>
      </p:sp>
      <p:sp>
        <p:nvSpPr>
          <p:cNvPr id="539" name="Google Shape;539;p41"/>
          <p:cNvSpPr txBox="1"/>
          <p:nvPr>
            <p:ph idx="2" type="ctrTitle"/>
          </p:nvPr>
        </p:nvSpPr>
        <p:spPr>
          <a:xfrm>
            <a:off x="5896873" y="3173995"/>
            <a:ext cx="1671600" cy="234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CLIENT 2</a:t>
            </a:r>
            <a:endParaRPr/>
          </a:p>
        </p:txBody>
      </p:sp>
      <p:sp>
        <p:nvSpPr>
          <p:cNvPr id="540" name="Google Shape;540;p41"/>
          <p:cNvSpPr txBox="1"/>
          <p:nvPr>
            <p:ph idx="3" type="subTitle"/>
          </p:nvPr>
        </p:nvSpPr>
        <p:spPr>
          <a:xfrm>
            <a:off x="5605925" y="3642600"/>
            <a:ext cx="1962600" cy="899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“Neptune is the fourth-largest planet by diameter in our Solar System”</a:t>
            </a:r>
            <a:endParaRPr/>
          </a:p>
        </p:txBody>
      </p:sp>
      <p:sp>
        <p:nvSpPr>
          <p:cNvPr id="541" name="Google Shape;541;p41"/>
          <p:cNvSpPr txBox="1"/>
          <p:nvPr>
            <p:ph idx="4" type="subTitle"/>
          </p:nvPr>
        </p:nvSpPr>
        <p:spPr>
          <a:xfrm>
            <a:off x="1575500" y="3408302"/>
            <a:ext cx="1671600" cy="234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t>Mary Roe, 27</a:t>
            </a:r>
            <a:endParaRPr/>
          </a:p>
        </p:txBody>
      </p:sp>
      <p:sp>
        <p:nvSpPr>
          <p:cNvPr id="542" name="Google Shape;542;p41"/>
          <p:cNvSpPr txBox="1"/>
          <p:nvPr>
            <p:ph idx="5" type="subTitle"/>
          </p:nvPr>
        </p:nvSpPr>
        <p:spPr>
          <a:xfrm>
            <a:off x="5896900" y="3408302"/>
            <a:ext cx="1671600" cy="234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Timmy Jimmy, 32</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546" name="Shape 546"/>
        <p:cNvGrpSpPr/>
        <p:nvPr/>
      </p:nvGrpSpPr>
      <p:grpSpPr>
        <a:xfrm>
          <a:off x="0" y="0"/>
          <a:ext cx="0" cy="0"/>
          <a:chOff x="0" y="0"/>
          <a:chExt cx="0" cy="0"/>
        </a:xfrm>
      </p:grpSpPr>
      <p:pic>
        <p:nvPicPr>
          <p:cNvPr id="547" name="Google Shape;547;p42"/>
          <p:cNvPicPr preferRelativeResize="0"/>
          <p:nvPr/>
        </p:nvPicPr>
        <p:blipFill rotWithShape="1">
          <a:blip r:embed="rId3">
            <a:alphaModFix/>
          </a:blip>
          <a:srcRect b="24461" l="54929" r="23400" t="25687"/>
          <a:stretch/>
        </p:blipFill>
        <p:spPr>
          <a:xfrm>
            <a:off x="3726058" y="800122"/>
            <a:ext cx="1691873" cy="2594049"/>
          </a:xfrm>
          <a:prstGeom prst="rect">
            <a:avLst/>
          </a:prstGeom>
          <a:noFill/>
          <a:ln>
            <a:noFill/>
          </a:ln>
        </p:spPr>
      </p:pic>
      <p:pic>
        <p:nvPicPr>
          <p:cNvPr id="548" name="Google Shape;548;p42"/>
          <p:cNvPicPr preferRelativeResize="0"/>
          <p:nvPr/>
        </p:nvPicPr>
        <p:blipFill rotWithShape="1">
          <a:blip r:embed="rId3">
            <a:alphaModFix/>
          </a:blip>
          <a:srcRect b="24698" l="59751" r="7512" t="0"/>
          <a:stretch/>
        </p:blipFill>
        <p:spPr>
          <a:xfrm>
            <a:off x="914933" y="800122"/>
            <a:ext cx="1691873" cy="2594049"/>
          </a:xfrm>
          <a:prstGeom prst="rect">
            <a:avLst/>
          </a:prstGeom>
          <a:noFill/>
          <a:ln>
            <a:noFill/>
          </a:ln>
        </p:spPr>
      </p:pic>
      <p:pic>
        <p:nvPicPr>
          <p:cNvPr id="549" name="Google Shape;549;p42"/>
          <p:cNvPicPr preferRelativeResize="0"/>
          <p:nvPr/>
        </p:nvPicPr>
        <p:blipFill rotWithShape="1">
          <a:blip r:embed="rId3">
            <a:alphaModFix/>
          </a:blip>
          <a:srcRect b="0" l="88358" r="0" t="73219"/>
          <a:stretch/>
        </p:blipFill>
        <p:spPr>
          <a:xfrm>
            <a:off x="6530171" y="800122"/>
            <a:ext cx="1691873" cy="2594049"/>
          </a:xfrm>
          <a:prstGeom prst="rect">
            <a:avLst/>
          </a:prstGeom>
          <a:noFill/>
          <a:ln>
            <a:noFill/>
          </a:ln>
        </p:spPr>
      </p:pic>
      <p:sp>
        <p:nvSpPr>
          <p:cNvPr id="550" name="Google Shape;550;p42"/>
          <p:cNvSpPr txBox="1"/>
          <p:nvPr>
            <p:ph idx="2"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AWARDS</a:t>
            </a:r>
            <a:endParaRPr/>
          </a:p>
        </p:txBody>
      </p:sp>
      <p:sp>
        <p:nvSpPr>
          <p:cNvPr id="551" name="Google Shape;551;p42"/>
          <p:cNvSpPr txBox="1"/>
          <p:nvPr>
            <p:ph type="ctrTitle"/>
          </p:nvPr>
        </p:nvSpPr>
        <p:spPr>
          <a:xfrm>
            <a:off x="568520" y="3360550"/>
            <a:ext cx="2384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s" sz="1200"/>
              <a:t>MIND YOUR MIND AWARD</a:t>
            </a:r>
            <a:endParaRPr b="1" sz="1200"/>
          </a:p>
        </p:txBody>
      </p:sp>
      <p:sp>
        <p:nvSpPr>
          <p:cNvPr id="552" name="Google Shape;552;p42"/>
          <p:cNvSpPr txBox="1"/>
          <p:nvPr>
            <p:ph idx="1" type="subTitle"/>
          </p:nvPr>
        </p:nvSpPr>
        <p:spPr>
          <a:xfrm>
            <a:off x="568520" y="3821994"/>
            <a:ext cx="23847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latin typeface="Josefin Slab Light"/>
                <a:ea typeface="Josefin Slab Light"/>
                <a:cs typeface="Josefin Slab Light"/>
                <a:sym typeface="Josefin Slab Light"/>
              </a:rPr>
              <a:t>Saturn is a gas giant and it’s composed mostly of hydrogen and helium</a:t>
            </a:r>
            <a:endParaRPr>
              <a:latin typeface="Josefin Slab Light"/>
              <a:ea typeface="Josefin Slab Light"/>
              <a:cs typeface="Josefin Slab Light"/>
              <a:sym typeface="Josefin Slab Light"/>
            </a:endParaRPr>
          </a:p>
        </p:txBody>
      </p:sp>
      <p:sp>
        <p:nvSpPr>
          <p:cNvPr id="553" name="Google Shape;553;p42"/>
          <p:cNvSpPr txBox="1"/>
          <p:nvPr>
            <p:ph idx="3" type="ctrTitle"/>
          </p:nvPr>
        </p:nvSpPr>
        <p:spPr>
          <a:xfrm>
            <a:off x="3379645" y="3360550"/>
            <a:ext cx="2384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s" sz="1200"/>
              <a:t>ENLIGHTENMENT BADGE</a:t>
            </a:r>
            <a:endParaRPr b="1" sz="1200"/>
          </a:p>
        </p:txBody>
      </p:sp>
      <p:sp>
        <p:nvSpPr>
          <p:cNvPr id="554" name="Google Shape;554;p42"/>
          <p:cNvSpPr txBox="1"/>
          <p:nvPr>
            <p:ph idx="4" type="subTitle"/>
          </p:nvPr>
        </p:nvSpPr>
        <p:spPr>
          <a:xfrm>
            <a:off x="3379645" y="3821994"/>
            <a:ext cx="23847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latin typeface="Josefin Slab Light"/>
                <a:ea typeface="Josefin Slab Light"/>
                <a:cs typeface="Josefin Slab Light"/>
                <a:sym typeface="Josefin Slab Light"/>
              </a:rPr>
              <a:t>Neptune is the farthest planet from the Sun and the fourth-largest in our Solar System</a:t>
            </a:r>
            <a:endParaRPr>
              <a:latin typeface="Josefin Slab Light"/>
              <a:ea typeface="Josefin Slab Light"/>
              <a:cs typeface="Josefin Slab Light"/>
              <a:sym typeface="Josefin Slab Light"/>
            </a:endParaRPr>
          </a:p>
        </p:txBody>
      </p:sp>
      <p:sp>
        <p:nvSpPr>
          <p:cNvPr id="555" name="Google Shape;555;p42"/>
          <p:cNvSpPr txBox="1"/>
          <p:nvPr>
            <p:ph idx="5" type="ctrTitle"/>
          </p:nvPr>
        </p:nvSpPr>
        <p:spPr>
          <a:xfrm>
            <a:off x="6190770" y="3360550"/>
            <a:ext cx="2384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s" sz="1200"/>
              <a:t>LOTUS MASTER’S CHOICE</a:t>
            </a:r>
            <a:endParaRPr b="1" sz="1200"/>
          </a:p>
        </p:txBody>
      </p:sp>
      <p:sp>
        <p:nvSpPr>
          <p:cNvPr id="556" name="Google Shape;556;p42"/>
          <p:cNvSpPr txBox="1"/>
          <p:nvPr>
            <p:ph idx="6" type="subTitle"/>
          </p:nvPr>
        </p:nvSpPr>
        <p:spPr>
          <a:xfrm>
            <a:off x="6190770" y="3821994"/>
            <a:ext cx="23847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latin typeface="Josefin Slab Light"/>
                <a:ea typeface="Josefin Slab Light"/>
                <a:cs typeface="Josefin Slab Light"/>
                <a:sym typeface="Josefin Slab Light"/>
              </a:rPr>
              <a:t>Venus has a beautiful name and is the second planet from the Sun. It’s terribly hot</a:t>
            </a:r>
            <a:endParaRPr>
              <a:latin typeface="Josefin Slab Light"/>
              <a:ea typeface="Josefin Slab Light"/>
              <a:cs typeface="Josefin Slab Light"/>
              <a:sym typeface="Josefin Slab Light"/>
            </a:endParaRPr>
          </a:p>
        </p:txBody>
      </p:sp>
      <p:grpSp>
        <p:nvGrpSpPr>
          <p:cNvPr id="557" name="Google Shape;557;p42"/>
          <p:cNvGrpSpPr/>
          <p:nvPr/>
        </p:nvGrpSpPr>
        <p:grpSpPr>
          <a:xfrm>
            <a:off x="1382739" y="2414046"/>
            <a:ext cx="756262" cy="486802"/>
            <a:chOff x="1190625" y="1168075"/>
            <a:chExt cx="5219200" cy="3359575"/>
          </a:xfrm>
        </p:grpSpPr>
        <p:sp>
          <p:nvSpPr>
            <p:cNvPr id="558" name="Google Shape;558;p42"/>
            <p:cNvSpPr/>
            <p:nvPr/>
          </p:nvSpPr>
          <p:spPr>
            <a:xfrm>
              <a:off x="1190625" y="1168075"/>
              <a:ext cx="5219200" cy="3359575"/>
            </a:xfrm>
            <a:custGeom>
              <a:rect b="b" l="l" r="r" t="t"/>
              <a:pathLst>
                <a:path extrusionOk="0" h="134383" w="208768">
                  <a:moveTo>
                    <a:pt x="104253" y="15483"/>
                  </a:moveTo>
                  <a:cubicBezTo>
                    <a:pt x="118932" y="15483"/>
                    <a:pt x="132795" y="22562"/>
                    <a:pt x="141505" y="34207"/>
                  </a:cubicBezTo>
                  <a:lnTo>
                    <a:pt x="67001" y="34207"/>
                  </a:lnTo>
                  <a:cubicBezTo>
                    <a:pt x="75743" y="22562"/>
                    <a:pt x="89574" y="15483"/>
                    <a:pt x="104253" y="15483"/>
                  </a:cubicBezTo>
                  <a:close/>
                  <a:moveTo>
                    <a:pt x="43156" y="49897"/>
                  </a:moveTo>
                  <a:lnTo>
                    <a:pt x="43156" y="49897"/>
                  </a:lnTo>
                  <a:cubicBezTo>
                    <a:pt x="42373" y="53844"/>
                    <a:pt x="41949" y="57889"/>
                    <a:pt x="41949" y="61966"/>
                  </a:cubicBezTo>
                  <a:cubicBezTo>
                    <a:pt x="41949" y="66076"/>
                    <a:pt x="42373" y="70121"/>
                    <a:pt x="43123" y="74068"/>
                  </a:cubicBezTo>
                  <a:cubicBezTo>
                    <a:pt x="42602" y="73546"/>
                    <a:pt x="42080" y="73057"/>
                    <a:pt x="41590" y="72568"/>
                  </a:cubicBezTo>
                  <a:cubicBezTo>
                    <a:pt x="38981" y="70089"/>
                    <a:pt x="36730" y="67968"/>
                    <a:pt x="34903" y="66337"/>
                  </a:cubicBezTo>
                  <a:cubicBezTo>
                    <a:pt x="33077" y="64739"/>
                    <a:pt x="31217" y="63271"/>
                    <a:pt x="29325" y="61966"/>
                  </a:cubicBezTo>
                  <a:cubicBezTo>
                    <a:pt x="31217" y="60662"/>
                    <a:pt x="33077" y="59194"/>
                    <a:pt x="34903" y="57595"/>
                  </a:cubicBezTo>
                  <a:cubicBezTo>
                    <a:pt x="36730" y="55997"/>
                    <a:pt x="38981" y="53844"/>
                    <a:pt x="41590" y="51365"/>
                  </a:cubicBezTo>
                  <a:cubicBezTo>
                    <a:pt x="42112" y="50876"/>
                    <a:pt x="42634" y="50386"/>
                    <a:pt x="43156" y="49897"/>
                  </a:cubicBezTo>
                  <a:close/>
                  <a:moveTo>
                    <a:pt x="165317" y="49571"/>
                  </a:moveTo>
                  <a:cubicBezTo>
                    <a:pt x="165937" y="50191"/>
                    <a:pt x="166557" y="50778"/>
                    <a:pt x="167177" y="51365"/>
                  </a:cubicBezTo>
                  <a:cubicBezTo>
                    <a:pt x="169786" y="53844"/>
                    <a:pt x="172037" y="55997"/>
                    <a:pt x="173864" y="57595"/>
                  </a:cubicBezTo>
                  <a:cubicBezTo>
                    <a:pt x="175691" y="59194"/>
                    <a:pt x="177550" y="60662"/>
                    <a:pt x="179442" y="61966"/>
                  </a:cubicBezTo>
                  <a:cubicBezTo>
                    <a:pt x="177550" y="63271"/>
                    <a:pt x="175691" y="64739"/>
                    <a:pt x="173864" y="66337"/>
                  </a:cubicBezTo>
                  <a:cubicBezTo>
                    <a:pt x="172037" y="67968"/>
                    <a:pt x="169786" y="70089"/>
                    <a:pt x="167177" y="72568"/>
                  </a:cubicBezTo>
                  <a:cubicBezTo>
                    <a:pt x="166557" y="73155"/>
                    <a:pt x="165937" y="73742"/>
                    <a:pt x="165317" y="74362"/>
                  </a:cubicBezTo>
                  <a:cubicBezTo>
                    <a:pt x="166133" y="70317"/>
                    <a:pt x="166557" y="66142"/>
                    <a:pt x="166557" y="61966"/>
                  </a:cubicBezTo>
                  <a:cubicBezTo>
                    <a:pt x="166557" y="57791"/>
                    <a:pt x="166133" y="53648"/>
                    <a:pt x="165317" y="49571"/>
                  </a:cubicBezTo>
                  <a:close/>
                  <a:moveTo>
                    <a:pt x="50724" y="30129"/>
                  </a:moveTo>
                  <a:lnTo>
                    <a:pt x="50724" y="30129"/>
                  </a:lnTo>
                  <a:cubicBezTo>
                    <a:pt x="49908" y="31499"/>
                    <a:pt x="49126" y="32935"/>
                    <a:pt x="48408" y="34370"/>
                  </a:cubicBezTo>
                  <a:cubicBezTo>
                    <a:pt x="46092" y="34794"/>
                    <a:pt x="44069" y="36229"/>
                    <a:pt x="42928" y="38350"/>
                  </a:cubicBezTo>
                  <a:cubicBezTo>
                    <a:pt x="42210" y="39654"/>
                    <a:pt x="41884" y="41122"/>
                    <a:pt x="41982" y="42558"/>
                  </a:cubicBezTo>
                  <a:cubicBezTo>
                    <a:pt x="40383" y="44058"/>
                    <a:pt x="38850" y="45493"/>
                    <a:pt x="37382" y="46929"/>
                  </a:cubicBezTo>
                  <a:cubicBezTo>
                    <a:pt x="34805" y="49375"/>
                    <a:pt x="32620" y="51463"/>
                    <a:pt x="30858" y="52996"/>
                  </a:cubicBezTo>
                  <a:cubicBezTo>
                    <a:pt x="28020" y="55508"/>
                    <a:pt x="25052" y="57628"/>
                    <a:pt x="22051" y="59292"/>
                  </a:cubicBezTo>
                  <a:cubicBezTo>
                    <a:pt x="21072" y="59846"/>
                    <a:pt x="20485" y="60857"/>
                    <a:pt x="20485" y="61966"/>
                  </a:cubicBezTo>
                  <a:cubicBezTo>
                    <a:pt x="20485" y="63075"/>
                    <a:pt x="21072" y="64087"/>
                    <a:pt x="22051" y="64641"/>
                  </a:cubicBezTo>
                  <a:cubicBezTo>
                    <a:pt x="25052" y="66305"/>
                    <a:pt x="28020" y="68425"/>
                    <a:pt x="30858" y="70937"/>
                  </a:cubicBezTo>
                  <a:cubicBezTo>
                    <a:pt x="32620" y="72470"/>
                    <a:pt x="34805" y="74558"/>
                    <a:pt x="37382" y="77004"/>
                  </a:cubicBezTo>
                  <a:cubicBezTo>
                    <a:pt x="40220" y="79744"/>
                    <a:pt x="43450" y="82810"/>
                    <a:pt x="46614" y="85648"/>
                  </a:cubicBezTo>
                  <a:cubicBezTo>
                    <a:pt x="47788" y="88454"/>
                    <a:pt x="49126" y="91161"/>
                    <a:pt x="50659" y="93771"/>
                  </a:cubicBezTo>
                  <a:cubicBezTo>
                    <a:pt x="46027" y="90117"/>
                    <a:pt x="40644" y="85094"/>
                    <a:pt x="34871" y="79581"/>
                  </a:cubicBezTo>
                  <a:cubicBezTo>
                    <a:pt x="32359" y="77200"/>
                    <a:pt x="30173" y="75112"/>
                    <a:pt x="28477" y="73644"/>
                  </a:cubicBezTo>
                  <a:cubicBezTo>
                    <a:pt x="17778" y="64217"/>
                    <a:pt x="8938" y="63793"/>
                    <a:pt x="7959" y="63760"/>
                  </a:cubicBezTo>
                  <a:lnTo>
                    <a:pt x="7894" y="63760"/>
                  </a:lnTo>
                  <a:cubicBezTo>
                    <a:pt x="6915" y="63760"/>
                    <a:pt x="6100" y="62945"/>
                    <a:pt x="6100" y="61966"/>
                  </a:cubicBezTo>
                  <a:cubicBezTo>
                    <a:pt x="6100" y="60988"/>
                    <a:pt x="6915" y="60172"/>
                    <a:pt x="7894" y="60172"/>
                  </a:cubicBezTo>
                  <a:lnTo>
                    <a:pt x="7959" y="60172"/>
                  </a:lnTo>
                  <a:cubicBezTo>
                    <a:pt x="8938" y="60140"/>
                    <a:pt x="17778" y="59716"/>
                    <a:pt x="28477" y="50321"/>
                  </a:cubicBezTo>
                  <a:cubicBezTo>
                    <a:pt x="30173" y="48821"/>
                    <a:pt x="32359" y="46766"/>
                    <a:pt x="34871" y="44352"/>
                  </a:cubicBezTo>
                  <a:lnTo>
                    <a:pt x="34903" y="44319"/>
                  </a:lnTo>
                  <a:cubicBezTo>
                    <a:pt x="40677" y="38806"/>
                    <a:pt x="46059" y="33783"/>
                    <a:pt x="50724" y="30129"/>
                  </a:cubicBezTo>
                  <a:close/>
                  <a:moveTo>
                    <a:pt x="157554" y="29771"/>
                  </a:moveTo>
                  <a:cubicBezTo>
                    <a:pt x="162349" y="33457"/>
                    <a:pt x="167894" y="38611"/>
                    <a:pt x="173864" y="44319"/>
                  </a:cubicBezTo>
                  <a:lnTo>
                    <a:pt x="173896" y="44352"/>
                  </a:lnTo>
                  <a:cubicBezTo>
                    <a:pt x="176408" y="46766"/>
                    <a:pt x="178594" y="48821"/>
                    <a:pt x="180290" y="50321"/>
                  </a:cubicBezTo>
                  <a:cubicBezTo>
                    <a:pt x="190989" y="59716"/>
                    <a:pt x="199829" y="60140"/>
                    <a:pt x="200808" y="60172"/>
                  </a:cubicBezTo>
                  <a:lnTo>
                    <a:pt x="200873" y="60172"/>
                  </a:lnTo>
                  <a:cubicBezTo>
                    <a:pt x="201852" y="60172"/>
                    <a:pt x="202635" y="60988"/>
                    <a:pt x="202635" y="61966"/>
                  </a:cubicBezTo>
                  <a:cubicBezTo>
                    <a:pt x="202635" y="62945"/>
                    <a:pt x="201852" y="63760"/>
                    <a:pt x="200873" y="63760"/>
                  </a:cubicBezTo>
                  <a:lnTo>
                    <a:pt x="200808" y="63760"/>
                  </a:lnTo>
                  <a:cubicBezTo>
                    <a:pt x="199829" y="63793"/>
                    <a:pt x="190989" y="64217"/>
                    <a:pt x="180290" y="73644"/>
                  </a:cubicBezTo>
                  <a:cubicBezTo>
                    <a:pt x="178594" y="75112"/>
                    <a:pt x="176408" y="77200"/>
                    <a:pt x="173864" y="79614"/>
                  </a:cubicBezTo>
                  <a:cubicBezTo>
                    <a:pt x="167894" y="85322"/>
                    <a:pt x="162349" y="90509"/>
                    <a:pt x="157554" y="94162"/>
                  </a:cubicBezTo>
                  <a:cubicBezTo>
                    <a:pt x="159152" y="91553"/>
                    <a:pt x="160522" y="88845"/>
                    <a:pt x="161697" y="86040"/>
                  </a:cubicBezTo>
                  <a:cubicBezTo>
                    <a:pt x="165024" y="83071"/>
                    <a:pt x="168416" y="79875"/>
                    <a:pt x="171385" y="77004"/>
                  </a:cubicBezTo>
                  <a:cubicBezTo>
                    <a:pt x="173962" y="74558"/>
                    <a:pt x="176147" y="72470"/>
                    <a:pt x="177909" y="70937"/>
                  </a:cubicBezTo>
                  <a:cubicBezTo>
                    <a:pt x="180747" y="68425"/>
                    <a:pt x="183715" y="66305"/>
                    <a:pt x="186716" y="64641"/>
                  </a:cubicBezTo>
                  <a:cubicBezTo>
                    <a:pt x="187695" y="64087"/>
                    <a:pt x="188282" y="63075"/>
                    <a:pt x="188282" y="61966"/>
                  </a:cubicBezTo>
                  <a:cubicBezTo>
                    <a:pt x="188282" y="60857"/>
                    <a:pt x="187695" y="59846"/>
                    <a:pt x="186716" y="59292"/>
                  </a:cubicBezTo>
                  <a:cubicBezTo>
                    <a:pt x="183715" y="57628"/>
                    <a:pt x="180747" y="55508"/>
                    <a:pt x="177909" y="52996"/>
                  </a:cubicBezTo>
                  <a:cubicBezTo>
                    <a:pt x="176147" y="51463"/>
                    <a:pt x="173962" y="49375"/>
                    <a:pt x="171385" y="46929"/>
                  </a:cubicBezTo>
                  <a:cubicBezTo>
                    <a:pt x="169917" y="45493"/>
                    <a:pt x="168253" y="43928"/>
                    <a:pt x="166557" y="42329"/>
                  </a:cubicBezTo>
                  <a:cubicBezTo>
                    <a:pt x="166590" y="40959"/>
                    <a:pt x="166263" y="39589"/>
                    <a:pt x="165611" y="38350"/>
                  </a:cubicBezTo>
                  <a:cubicBezTo>
                    <a:pt x="164437" y="36229"/>
                    <a:pt x="162414" y="34794"/>
                    <a:pt x="160098" y="34370"/>
                  </a:cubicBezTo>
                  <a:cubicBezTo>
                    <a:pt x="159315" y="32772"/>
                    <a:pt x="158467" y="31271"/>
                    <a:pt x="157554" y="29771"/>
                  </a:cubicBezTo>
                  <a:close/>
                  <a:moveTo>
                    <a:pt x="58520" y="70121"/>
                  </a:moveTo>
                  <a:lnTo>
                    <a:pt x="77929" y="100262"/>
                  </a:lnTo>
                  <a:cubicBezTo>
                    <a:pt x="73362" y="97098"/>
                    <a:pt x="69382" y="93151"/>
                    <a:pt x="66120" y="88519"/>
                  </a:cubicBezTo>
                  <a:cubicBezTo>
                    <a:pt x="62239" y="82941"/>
                    <a:pt x="59662" y="76711"/>
                    <a:pt x="58520" y="70121"/>
                  </a:cubicBezTo>
                  <a:close/>
                  <a:moveTo>
                    <a:pt x="150019" y="70121"/>
                  </a:moveTo>
                  <a:cubicBezTo>
                    <a:pt x="148844" y="76678"/>
                    <a:pt x="146300" y="82876"/>
                    <a:pt x="142451" y="88421"/>
                  </a:cubicBezTo>
                  <a:cubicBezTo>
                    <a:pt x="139189" y="93086"/>
                    <a:pt x="135177" y="97098"/>
                    <a:pt x="130577" y="100262"/>
                  </a:cubicBezTo>
                  <a:lnTo>
                    <a:pt x="150019" y="70121"/>
                  </a:lnTo>
                  <a:close/>
                  <a:moveTo>
                    <a:pt x="159968" y="54692"/>
                  </a:moveTo>
                  <a:cubicBezTo>
                    <a:pt x="160294" y="57106"/>
                    <a:pt x="160457" y="59520"/>
                    <a:pt x="160457" y="61966"/>
                  </a:cubicBezTo>
                  <a:cubicBezTo>
                    <a:pt x="160457" y="75243"/>
                    <a:pt x="155727" y="88095"/>
                    <a:pt x="147148" y="98240"/>
                  </a:cubicBezTo>
                  <a:cubicBezTo>
                    <a:pt x="140102" y="106525"/>
                    <a:pt x="130871" y="112592"/>
                    <a:pt x="120596" y="115724"/>
                  </a:cubicBezTo>
                  <a:lnTo>
                    <a:pt x="123792" y="110798"/>
                  </a:lnTo>
                  <a:cubicBezTo>
                    <a:pt x="133350" y="106949"/>
                    <a:pt x="141538" y="100425"/>
                    <a:pt x="147474" y="91911"/>
                  </a:cubicBezTo>
                  <a:cubicBezTo>
                    <a:pt x="153607" y="83071"/>
                    <a:pt x="156836" y="72731"/>
                    <a:pt x="156836" y="61966"/>
                  </a:cubicBezTo>
                  <a:cubicBezTo>
                    <a:pt x="156836" y="61184"/>
                    <a:pt x="156836" y="60401"/>
                    <a:pt x="156804" y="59618"/>
                  </a:cubicBezTo>
                  <a:lnTo>
                    <a:pt x="159968" y="54692"/>
                  </a:lnTo>
                  <a:close/>
                  <a:moveTo>
                    <a:pt x="48538" y="54692"/>
                  </a:moveTo>
                  <a:lnTo>
                    <a:pt x="51735" y="59618"/>
                  </a:lnTo>
                  <a:cubicBezTo>
                    <a:pt x="51702" y="60401"/>
                    <a:pt x="51670" y="61184"/>
                    <a:pt x="51670" y="61966"/>
                  </a:cubicBezTo>
                  <a:cubicBezTo>
                    <a:pt x="51670" y="72764"/>
                    <a:pt x="54932" y="83169"/>
                    <a:pt x="61097" y="92009"/>
                  </a:cubicBezTo>
                  <a:cubicBezTo>
                    <a:pt x="67034" y="100490"/>
                    <a:pt x="75189" y="106982"/>
                    <a:pt x="84746" y="110798"/>
                  </a:cubicBezTo>
                  <a:lnTo>
                    <a:pt x="87943" y="115757"/>
                  </a:lnTo>
                  <a:cubicBezTo>
                    <a:pt x="64489" y="108645"/>
                    <a:pt x="48082" y="86953"/>
                    <a:pt x="48082" y="61966"/>
                  </a:cubicBezTo>
                  <a:cubicBezTo>
                    <a:pt x="48082" y="59520"/>
                    <a:pt x="48245" y="57106"/>
                    <a:pt x="48538" y="54692"/>
                  </a:cubicBezTo>
                  <a:close/>
                  <a:moveTo>
                    <a:pt x="158663" y="40339"/>
                  </a:moveTo>
                  <a:cubicBezTo>
                    <a:pt x="159315" y="40339"/>
                    <a:pt x="159903" y="40698"/>
                    <a:pt x="160229" y="41285"/>
                  </a:cubicBezTo>
                  <a:cubicBezTo>
                    <a:pt x="160555" y="41840"/>
                    <a:pt x="160522" y="42558"/>
                    <a:pt x="160164" y="43112"/>
                  </a:cubicBezTo>
                  <a:lnTo>
                    <a:pt x="105754" y="127434"/>
                  </a:lnTo>
                  <a:cubicBezTo>
                    <a:pt x="105427" y="127956"/>
                    <a:pt x="104873" y="128250"/>
                    <a:pt x="104253" y="128250"/>
                  </a:cubicBezTo>
                  <a:cubicBezTo>
                    <a:pt x="103633" y="128250"/>
                    <a:pt x="103079" y="127956"/>
                    <a:pt x="102753" y="127434"/>
                  </a:cubicBezTo>
                  <a:lnTo>
                    <a:pt x="48375" y="43112"/>
                  </a:lnTo>
                  <a:cubicBezTo>
                    <a:pt x="48016" y="42558"/>
                    <a:pt x="47984" y="41840"/>
                    <a:pt x="48277" y="41285"/>
                  </a:cubicBezTo>
                  <a:cubicBezTo>
                    <a:pt x="48604" y="40698"/>
                    <a:pt x="49223" y="40339"/>
                    <a:pt x="49876" y="40339"/>
                  </a:cubicBezTo>
                  <a:close/>
                  <a:moveTo>
                    <a:pt x="110496" y="1"/>
                  </a:moveTo>
                  <a:cubicBezTo>
                    <a:pt x="108975" y="1"/>
                    <a:pt x="107664" y="1181"/>
                    <a:pt x="107482" y="2729"/>
                  </a:cubicBezTo>
                  <a:cubicBezTo>
                    <a:pt x="107319" y="4425"/>
                    <a:pt x="108526" y="5925"/>
                    <a:pt x="110223" y="6089"/>
                  </a:cubicBezTo>
                  <a:cubicBezTo>
                    <a:pt x="128131" y="7981"/>
                    <a:pt x="144180" y="18647"/>
                    <a:pt x="153085" y="34207"/>
                  </a:cubicBezTo>
                  <a:lnTo>
                    <a:pt x="148910" y="34207"/>
                  </a:lnTo>
                  <a:cubicBezTo>
                    <a:pt x="139319" y="18876"/>
                    <a:pt x="122357" y="9383"/>
                    <a:pt x="104253" y="9383"/>
                  </a:cubicBezTo>
                  <a:cubicBezTo>
                    <a:pt x="86182" y="9383"/>
                    <a:pt x="69187" y="18876"/>
                    <a:pt x="59596" y="34207"/>
                  </a:cubicBezTo>
                  <a:lnTo>
                    <a:pt x="55421" y="34207"/>
                  </a:lnTo>
                  <a:cubicBezTo>
                    <a:pt x="59303" y="27422"/>
                    <a:pt x="64587" y="21453"/>
                    <a:pt x="70916" y="16788"/>
                  </a:cubicBezTo>
                  <a:cubicBezTo>
                    <a:pt x="78581" y="11112"/>
                    <a:pt x="87584" y="7459"/>
                    <a:pt x="96979" y="6252"/>
                  </a:cubicBezTo>
                  <a:cubicBezTo>
                    <a:pt x="98675" y="6023"/>
                    <a:pt x="99849" y="4490"/>
                    <a:pt x="99621" y="2827"/>
                  </a:cubicBezTo>
                  <a:cubicBezTo>
                    <a:pt x="99440" y="1285"/>
                    <a:pt x="98109" y="163"/>
                    <a:pt x="96565" y="163"/>
                  </a:cubicBezTo>
                  <a:cubicBezTo>
                    <a:pt x="96443" y="163"/>
                    <a:pt x="96320" y="170"/>
                    <a:pt x="96196" y="184"/>
                  </a:cubicBezTo>
                  <a:cubicBezTo>
                    <a:pt x="85758" y="1554"/>
                    <a:pt x="75776" y="5567"/>
                    <a:pt x="67262" y="11862"/>
                  </a:cubicBezTo>
                  <a:cubicBezTo>
                    <a:pt x="64620" y="13819"/>
                    <a:pt x="62108" y="16005"/>
                    <a:pt x="59792" y="18354"/>
                  </a:cubicBezTo>
                  <a:cubicBezTo>
                    <a:pt x="52224" y="19822"/>
                    <a:pt x="42895" y="28237"/>
                    <a:pt x="30663" y="39915"/>
                  </a:cubicBezTo>
                  <a:lnTo>
                    <a:pt x="30630" y="39915"/>
                  </a:lnTo>
                  <a:cubicBezTo>
                    <a:pt x="28184" y="42297"/>
                    <a:pt x="26031" y="44319"/>
                    <a:pt x="24432" y="45722"/>
                  </a:cubicBezTo>
                  <a:cubicBezTo>
                    <a:pt x="15429" y="53648"/>
                    <a:pt x="8155" y="54040"/>
                    <a:pt x="7861" y="54040"/>
                  </a:cubicBezTo>
                  <a:lnTo>
                    <a:pt x="7829" y="54040"/>
                  </a:lnTo>
                  <a:cubicBezTo>
                    <a:pt x="3523" y="54105"/>
                    <a:pt x="0" y="57661"/>
                    <a:pt x="0" y="61966"/>
                  </a:cubicBezTo>
                  <a:cubicBezTo>
                    <a:pt x="0" y="66305"/>
                    <a:pt x="3523" y="69828"/>
                    <a:pt x="7861" y="69893"/>
                  </a:cubicBezTo>
                  <a:cubicBezTo>
                    <a:pt x="8188" y="69893"/>
                    <a:pt x="15429" y="70284"/>
                    <a:pt x="24432" y="78211"/>
                  </a:cubicBezTo>
                  <a:cubicBezTo>
                    <a:pt x="26031" y="79614"/>
                    <a:pt x="28184" y="81669"/>
                    <a:pt x="30663" y="84050"/>
                  </a:cubicBezTo>
                  <a:cubicBezTo>
                    <a:pt x="43221" y="95989"/>
                    <a:pt x="52159" y="104079"/>
                    <a:pt x="59727" y="105547"/>
                  </a:cubicBezTo>
                  <a:cubicBezTo>
                    <a:pt x="68436" y="114452"/>
                    <a:pt x="79788" y="120780"/>
                    <a:pt x="92738" y="123194"/>
                  </a:cubicBezTo>
                  <a:lnTo>
                    <a:pt x="97599" y="130762"/>
                  </a:lnTo>
                  <a:cubicBezTo>
                    <a:pt x="99067" y="133012"/>
                    <a:pt x="101546" y="134382"/>
                    <a:pt x="104253" y="134382"/>
                  </a:cubicBezTo>
                  <a:cubicBezTo>
                    <a:pt x="106961" y="134382"/>
                    <a:pt x="109440" y="133012"/>
                    <a:pt x="110908" y="130762"/>
                  </a:cubicBezTo>
                  <a:lnTo>
                    <a:pt x="115768" y="123194"/>
                  </a:lnTo>
                  <a:cubicBezTo>
                    <a:pt x="128229" y="120845"/>
                    <a:pt x="139744" y="114680"/>
                    <a:pt x="148681" y="105612"/>
                  </a:cubicBezTo>
                  <a:lnTo>
                    <a:pt x="148812" y="105612"/>
                  </a:lnTo>
                  <a:cubicBezTo>
                    <a:pt x="156445" y="104242"/>
                    <a:pt x="165774" y="95793"/>
                    <a:pt x="178104" y="84017"/>
                  </a:cubicBezTo>
                  <a:cubicBezTo>
                    <a:pt x="180584" y="81669"/>
                    <a:pt x="182736" y="79614"/>
                    <a:pt x="184335" y="78211"/>
                  </a:cubicBezTo>
                  <a:cubicBezTo>
                    <a:pt x="193338" y="70284"/>
                    <a:pt x="200612" y="69893"/>
                    <a:pt x="200906" y="69893"/>
                  </a:cubicBezTo>
                  <a:lnTo>
                    <a:pt x="200938" y="69893"/>
                  </a:lnTo>
                  <a:cubicBezTo>
                    <a:pt x="205244" y="69828"/>
                    <a:pt x="208767" y="66305"/>
                    <a:pt x="208767" y="61966"/>
                  </a:cubicBezTo>
                  <a:cubicBezTo>
                    <a:pt x="208767" y="57661"/>
                    <a:pt x="205244" y="54105"/>
                    <a:pt x="200906" y="54040"/>
                  </a:cubicBezTo>
                  <a:cubicBezTo>
                    <a:pt x="200580" y="54040"/>
                    <a:pt x="193338" y="53648"/>
                    <a:pt x="184335" y="45722"/>
                  </a:cubicBezTo>
                  <a:cubicBezTo>
                    <a:pt x="182736" y="44319"/>
                    <a:pt x="180584" y="42297"/>
                    <a:pt x="178137" y="39915"/>
                  </a:cubicBezTo>
                  <a:lnTo>
                    <a:pt x="178104" y="39915"/>
                  </a:lnTo>
                  <a:cubicBezTo>
                    <a:pt x="165676" y="28074"/>
                    <a:pt x="156282" y="19561"/>
                    <a:pt x="148616" y="18321"/>
                  </a:cubicBezTo>
                  <a:cubicBezTo>
                    <a:pt x="138602" y="8176"/>
                    <a:pt x="125260" y="1554"/>
                    <a:pt x="110842" y="21"/>
                  </a:cubicBezTo>
                  <a:cubicBezTo>
                    <a:pt x="110726" y="8"/>
                    <a:pt x="110611" y="1"/>
                    <a:pt x="1104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2"/>
            <p:cNvSpPr/>
            <p:nvPr/>
          </p:nvSpPr>
          <p:spPr>
            <a:xfrm>
              <a:off x="2579400" y="2266250"/>
              <a:ext cx="1541325" cy="901975"/>
            </a:xfrm>
            <a:custGeom>
              <a:rect b="b" l="l" r="r" t="t"/>
              <a:pathLst>
                <a:path extrusionOk="0" h="36079" w="61653">
                  <a:moveTo>
                    <a:pt x="3230" y="1"/>
                  </a:moveTo>
                  <a:cubicBezTo>
                    <a:pt x="2121" y="1"/>
                    <a:pt x="1077" y="620"/>
                    <a:pt x="555" y="1599"/>
                  </a:cubicBezTo>
                  <a:cubicBezTo>
                    <a:pt x="1" y="2578"/>
                    <a:pt x="66" y="3785"/>
                    <a:pt x="653" y="4730"/>
                  </a:cubicBezTo>
                  <a:lnTo>
                    <a:pt x="19964" y="34676"/>
                  </a:lnTo>
                  <a:cubicBezTo>
                    <a:pt x="20551" y="35556"/>
                    <a:pt x="21530" y="36078"/>
                    <a:pt x="22541" y="36078"/>
                  </a:cubicBezTo>
                  <a:cubicBezTo>
                    <a:pt x="23128" y="36078"/>
                    <a:pt x="23683" y="35915"/>
                    <a:pt x="24205" y="35589"/>
                  </a:cubicBezTo>
                  <a:cubicBezTo>
                    <a:pt x="25607" y="34676"/>
                    <a:pt x="26031" y="32751"/>
                    <a:pt x="25118" y="31348"/>
                  </a:cubicBezTo>
                  <a:lnTo>
                    <a:pt x="8841" y="6133"/>
                  </a:lnTo>
                  <a:lnTo>
                    <a:pt x="58586" y="6133"/>
                  </a:lnTo>
                  <a:cubicBezTo>
                    <a:pt x="60282" y="6133"/>
                    <a:pt x="61652" y="4763"/>
                    <a:pt x="61652" y="3067"/>
                  </a:cubicBezTo>
                  <a:cubicBezTo>
                    <a:pt x="61652" y="1371"/>
                    <a:pt x="60282" y="1"/>
                    <a:pt x="58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2"/>
            <p:cNvSpPr/>
            <p:nvPr/>
          </p:nvSpPr>
          <p:spPr>
            <a:xfrm>
              <a:off x="3248100" y="2266250"/>
              <a:ext cx="1766400" cy="1915625"/>
            </a:xfrm>
            <a:custGeom>
              <a:rect b="b" l="l" r="r" t="t"/>
              <a:pathLst>
                <a:path extrusionOk="0" h="76625" w="70656">
                  <a:moveTo>
                    <a:pt x="45767" y="1"/>
                  </a:moveTo>
                  <a:cubicBezTo>
                    <a:pt x="44070" y="1"/>
                    <a:pt x="42700" y="1371"/>
                    <a:pt x="42700" y="3067"/>
                  </a:cubicBezTo>
                  <a:cubicBezTo>
                    <a:pt x="42700" y="4763"/>
                    <a:pt x="44070" y="6133"/>
                    <a:pt x="45767" y="6133"/>
                  </a:cubicBezTo>
                  <a:lnTo>
                    <a:pt x="61816" y="6133"/>
                  </a:lnTo>
                  <a:lnTo>
                    <a:pt x="24205" y="64457"/>
                  </a:lnTo>
                  <a:cubicBezTo>
                    <a:pt x="23455" y="64490"/>
                    <a:pt x="22704" y="64506"/>
                    <a:pt x="21954" y="64506"/>
                  </a:cubicBezTo>
                  <a:cubicBezTo>
                    <a:pt x="21204" y="64506"/>
                    <a:pt x="20454" y="64490"/>
                    <a:pt x="19703" y="64457"/>
                  </a:cubicBezTo>
                  <a:lnTo>
                    <a:pt x="6068" y="43255"/>
                  </a:lnTo>
                  <a:cubicBezTo>
                    <a:pt x="5467" y="42363"/>
                    <a:pt x="4483" y="41866"/>
                    <a:pt x="3485" y="41866"/>
                  </a:cubicBezTo>
                  <a:cubicBezTo>
                    <a:pt x="2914" y="41866"/>
                    <a:pt x="2338" y="42029"/>
                    <a:pt x="1828" y="42374"/>
                  </a:cubicBezTo>
                  <a:cubicBezTo>
                    <a:pt x="392" y="43287"/>
                    <a:pt x="1" y="45179"/>
                    <a:pt x="914" y="46582"/>
                  </a:cubicBezTo>
                  <a:lnTo>
                    <a:pt x="19377" y="75222"/>
                  </a:lnTo>
                  <a:cubicBezTo>
                    <a:pt x="19964" y="76103"/>
                    <a:pt x="20910" y="76625"/>
                    <a:pt x="21954" y="76625"/>
                  </a:cubicBezTo>
                  <a:cubicBezTo>
                    <a:pt x="22998" y="76625"/>
                    <a:pt x="23977" y="76103"/>
                    <a:pt x="24531" y="75222"/>
                  </a:cubicBezTo>
                  <a:lnTo>
                    <a:pt x="70003" y="4730"/>
                  </a:lnTo>
                  <a:cubicBezTo>
                    <a:pt x="70623" y="3785"/>
                    <a:pt x="70656" y="2578"/>
                    <a:pt x="70134" y="1599"/>
                  </a:cubicBezTo>
                  <a:cubicBezTo>
                    <a:pt x="69579" y="620"/>
                    <a:pt x="68568" y="1"/>
                    <a:pt x="674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2"/>
            <p:cNvSpPr/>
            <p:nvPr/>
          </p:nvSpPr>
          <p:spPr>
            <a:xfrm>
              <a:off x="3474825" y="1728850"/>
              <a:ext cx="154150" cy="153325"/>
            </a:xfrm>
            <a:custGeom>
              <a:rect b="b" l="l" r="r" t="t"/>
              <a:pathLst>
                <a:path extrusionOk="0" h="6133" w="6166">
                  <a:moveTo>
                    <a:pt x="3067" y="0"/>
                  </a:moveTo>
                  <a:cubicBezTo>
                    <a:pt x="1370" y="0"/>
                    <a:pt x="33" y="1370"/>
                    <a:pt x="0" y="3034"/>
                  </a:cubicBezTo>
                  <a:cubicBezTo>
                    <a:pt x="0" y="4730"/>
                    <a:pt x="1403" y="6100"/>
                    <a:pt x="3067" y="6133"/>
                  </a:cubicBezTo>
                  <a:lnTo>
                    <a:pt x="3099" y="6133"/>
                  </a:lnTo>
                  <a:cubicBezTo>
                    <a:pt x="4763" y="6133"/>
                    <a:pt x="6133" y="4763"/>
                    <a:pt x="6165" y="3066"/>
                  </a:cubicBezTo>
                  <a:cubicBezTo>
                    <a:pt x="6165" y="1403"/>
                    <a:pt x="4795" y="0"/>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2"/>
            <p:cNvSpPr/>
            <p:nvPr/>
          </p:nvSpPr>
          <p:spPr>
            <a:xfrm>
              <a:off x="3723550" y="1728850"/>
              <a:ext cx="154150" cy="153325"/>
            </a:xfrm>
            <a:custGeom>
              <a:rect b="b" l="l" r="r" t="t"/>
              <a:pathLst>
                <a:path extrusionOk="0" h="6133" w="6166">
                  <a:moveTo>
                    <a:pt x="3034" y="0"/>
                  </a:moveTo>
                  <a:cubicBezTo>
                    <a:pt x="1370" y="0"/>
                    <a:pt x="33" y="1370"/>
                    <a:pt x="0" y="3034"/>
                  </a:cubicBezTo>
                  <a:cubicBezTo>
                    <a:pt x="0" y="4730"/>
                    <a:pt x="1370" y="6100"/>
                    <a:pt x="3067" y="6133"/>
                  </a:cubicBezTo>
                  <a:lnTo>
                    <a:pt x="3099" y="6133"/>
                  </a:lnTo>
                  <a:cubicBezTo>
                    <a:pt x="4763" y="6133"/>
                    <a:pt x="6133" y="4763"/>
                    <a:pt x="6133" y="3066"/>
                  </a:cubicBezTo>
                  <a:cubicBezTo>
                    <a:pt x="6165" y="1403"/>
                    <a:pt x="4795" y="0"/>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2"/>
            <p:cNvSpPr/>
            <p:nvPr/>
          </p:nvSpPr>
          <p:spPr>
            <a:xfrm>
              <a:off x="3972275" y="1728850"/>
              <a:ext cx="153325" cy="153325"/>
            </a:xfrm>
            <a:custGeom>
              <a:rect b="b" l="l" r="r" t="t"/>
              <a:pathLst>
                <a:path extrusionOk="0" h="6133" w="6133">
                  <a:moveTo>
                    <a:pt x="3034" y="0"/>
                  </a:moveTo>
                  <a:cubicBezTo>
                    <a:pt x="1370" y="0"/>
                    <a:pt x="0" y="1370"/>
                    <a:pt x="0" y="3034"/>
                  </a:cubicBezTo>
                  <a:cubicBezTo>
                    <a:pt x="0" y="4730"/>
                    <a:pt x="1370" y="6100"/>
                    <a:pt x="3067" y="6133"/>
                  </a:cubicBezTo>
                  <a:cubicBezTo>
                    <a:pt x="4763" y="6133"/>
                    <a:pt x="6133" y="4763"/>
                    <a:pt x="6133" y="3066"/>
                  </a:cubicBezTo>
                  <a:cubicBezTo>
                    <a:pt x="6133" y="1403"/>
                    <a:pt x="4795" y="0"/>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42"/>
          <p:cNvGrpSpPr/>
          <p:nvPr/>
        </p:nvGrpSpPr>
        <p:grpSpPr>
          <a:xfrm>
            <a:off x="4274240" y="2396850"/>
            <a:ext cx="595511" cy="521420"/>
            <a:chOff x="1190625" y="562900"/>
            <a:chExt cx="5219200" cy="4569850"/>
          </a:xfrm>
        </p:grpSpPr>
        <p:sp>
          <p:nvSpPr>
            <p:cNvPr id="565" name="Google Shape;565;p42"/>
            <p:cNvSpPr/>
            <p:nvPr/>
          </p:nvSpPr>
          <p:spPr>
            <a:xfrm>
              <a:off x="1190625" y="562900"/>
              <a:ext cx="5219200" cy="4569850"/>
            </a:xfrm>
            <a:custGeom>
              <a:rect b="b" l="l" r="r" t="t"/>
              <a:pathLst>
                <a:path extrusionOk="0" h="182794" w="208768">
                  <a:moveTo>
                    <a:pt x="66023" y="24946"/>
                  </a:moveTo>
                  <a:cubicBezTo>
                    <a:pt x="67849" y="25794"/>
                    <a:pt x="69774" y="26544"/>
                    <a:pt x="71764" y="27229"/>
                  </a:cubicBezTo>
                  <a:cubicBezTo>
                    <a:pt x="73917" y="27947"/>
                    <a:pt x="76657" y="28762"/>
                    <a:pt x="79821" y="29708"/>
                  </a:cubicBezTo>
                  <a:cubicBezTo>
                    <a:pt x="82854" y="30589"/>
                    <a:pt x="86116" y="31535"/>
                    <a:pt x="89281" y="32546"/>
                  </a:cubicBezTo>
                  <a:cubicBezTo>
                    <a:pt x="79625" y="35025"/>
                    <a:pt x="70655" y="39853"/>
                    <a:pt x="63185" y="46769"/>
                  </a:cubicBezTo>
                  <a:cubicBezTo>
                    <a:pt x="62434" y="47454"/>
                    <a:pt x="61684" y="48171"/>
                    <a:pt x="60967" y="48922"/>
                  </a:cubicBezTo>
                  <a:cubicBezTo>
                    <a:pt x="61684" y="45660"/>
                    <a:pt x="62467" y="42365"/>
                    <a:pt x="63217" y="39266"/>
                  </a:cubicBezTo>
                  <a:cubicBezTo>
                    <a:pt x="64000" y="36069"/>
                    <a:pt x="64685" y="33297"/>
                    <a:pt x="65142" y="31078"/>
                  </a:cubicBezTo>
                  <a:cubicBezTo>
                    <a:pt x="65533" y="28991"/>
                    <a:pt x="65827" y="26936"/>
                    <a:pt x="66023" y="24946"/>
                  </a:cubicBezTo>
                  <a:close/>
                  <a:moveTo>
                    <a:pt x="142745" y="24946"/>
                  </a:moveTo>
                  <a:cubicBezTo>
                    <a:pt x="142940" y="26936"/>
                    <a:pt x="143234" y="28991"/>
                    <a:pt x="143625" y="31078"/>
                  </a:cubicBezTo>
                  <a:cubicBezTo>
                    <a:pt x="144082" y="33297"/>
                    <a:pt x="144767" y="36069"/>
                    <a:pt x="145550" y="39299"/>
                  </a:cubicBezTo>
                  <a:cubicBezTo>
                    <a:pt x="146300" y="42365"/>
                    <a:pt x="147083" y="45692"/>
                    <a:pt x="147801" y="48987"/>
                  </a:cubicBezTo>
                  <a:cubicBezTo>
                    <a:pt x="140168" y="41125"/>
                    <a:pt x="130414" y="35352"/>
                    <a:pt x="119487" y="32546"/>
                  </a:cubicBezTo>
                  <a:cubicBezTo>
                    <a:pt x="122651" y="31535"/>
                    <a:pt x="125913" y="30589"/>
                    <a:pt x="128946" y="29708"/>
                  </a:cubicBezTo>
                  <a:cubicBezTo>
                    <a:pt x="132110" y="28762"/>
                    <a:pt x="134851" y="27947"/>
                    <a:pt x="137003" y="27229"/>
                  </a:cubicBezTo>
                  <a:cubicBezTo>
                    <a:pt x="138993" y="26544"/>
                    <a:pt x="140918" y="25794"/>
                    <a:pt x="142745" y="24946"/>
                  </a:cubicBezTo>
                  <a:close/>
                  <a:moveTo>
                    <a:pt x="55953" y="6096"/>
                  </a:moveTo>
                  <a:cubicBezTo>
                    <a:pt x="56439" y="6096"/>
                    <a:pt x="56920" y="6350"/>
                    <a:pt x="57183" y="6809"/>
                  </a:cubicBezTo>
                  <a:cubicBezTo>
                    <a:pt x="57183" y="6842"/>
                    <a:pt x="57183" y="6842"/>
                    <a:pt x="57215" y="6842"/>
                  </a:cubicBezTo>
                  <a:cubicBezTo>
                    <a:pt x="57672" y="7625"/>
                    <a:pt x="62141" y="14540"/>
                    <a:pt x="74634" y="18781"/>
                  </a:cubicBezTo>
                  <a:cubicBezTo>
                    <a:pt x="76591" y="19433"/>
                    <a:pt x="79266" y="20216"/>
                    <a:pt x="82333" y="21129"/>
                  </a:cubicBezTo>
                  <a:cubicBezTo>
                    <a:pt x="91564" y="23837"/>
                    <a:pt x="102589" y="27066"/>
                    <a:pt x="107939" y="30752"/>
                  </a:cubicBezTo>
                  <a:cubicBezTo>
                    <a:pt x="106765" y="30687"/>
                    <a:pt x="105591" y="30654"/>
                    <a:pt x="104384" y="30654"/>
                  </a:cubicBezTo>
                  <a:cubicBezTo>
                    <a:pt x="103568" y="30654"/>
                    <a:pt x="102785" y="30687"/>
                    <a:pt x="101970" y="30720"/>
                  </a:cubicBezTo>
                  <a:cubicBezTo>
                    <a:pt x="100763" y="30165"/>
                    <a:pt x="99393" y="29611"/>
                    <a:pt x="97860" y="29023"/>
                  </a:cubicBezTo>
                  <a:cubicBezTo>
                    <a:pt x="92738" y="27099"/>
                    <a:pt x="86801" y="25370"/>
                    <a:pt x="81550" y="23837"/>
                  </a:cubicBezTo>
                  <a:cubicBezTo>
                    <a:pt x="78451" y="22923"/>
                    <a:pt x="75743" y="22108"/>
                    <a:pt x="73721" y="21423"/>
                  </a:cubicBezTo>
                  <a:cubicBezTo>
                    <a:pt x="70426" y="20314"/>
                    <a:pt x="67393" y="18944"/>
                    <a:pt x="64718" y="17345"/>
                  </a:cubicBezTo>
                  <a:cubicBezTo>
                    <a:pt x="64238" y="17048"/>
                    <a:pt x="63691" y="16901"/>
                    <a:pt x="63145" y="16901"/>
                  </a:cubicBezTo>
                  <a:cubicBezTo>
                    <a:pt x="62615" y="16901"/>
                    <a:pt x="62085" y="17040"/>
                    <a:pt x="61619" y="17313"/>
                  </a:cubicBezTo>
                  <a:cubicBezTo>
                    <a:pt x="60640" y="17867"/>
                    <a:pt x="60053" y="18911"/>
                    <a:pt x="60086" y="20020"/>
                  </a:cubicBezTo>
                  <a:cubicBezTo>
                    <a:pt x="60118" y="23152"/>
                    <a:pt x="59825" y="26479"/>
                    <a:pt x="59140" y="29872"/>
                  </a:cubicBezTo>
                  <a:cubicBezTo>
                    <a:pt x="58716" y="31959"/>
                    <a:pt x="58063" y="34699"/>
                    <a:pt x="57280" y="37831"/>
                  </a:cubicBezTo>
                  <a:cubicBezTo>
                    <a:pt x="56008" y="43148"/>
                    <a:pt x="54540" y="49150"/>
                    <a:pt x="53627" y="54565"/>
                  </a:cubicBezTo>
                  <a:cubicBezTo>
                    <a:pt x="53399" y="55967"/>
                    <a:pt x="53203" y="57272"/>
                    <a:pt x="53073" y="58479"/>
                  </a:cubicBezTo>
                  <a:cubicBezTo>
                    <a:pt x="53073" y="58610"/>
                    <a:pt x="53073" y="58740"/>
                    <a:pt x="53073" y="58903"/>
                  </a:cubicBezTo>
                  <a:cubicBezTo>
                    <a:pt x="51996" y="60599"/>
                    <a:pt x="50985" y="62361"/>
                    <a:pt x="50104" y="64155"/>
                  </a:cubicBezTo>
                  <a:cubicBezTo>
                    <a:pt x="49582" y="57631"/>
                    <a:pt x="52290" y="46475"/>
                    <a:pt x="54540" y="37146"/>
                  </a:cubicBezTo>
                  <a:cubicBezTo>
                    <a:pt x="55291" y="34047"/>
                    <a:pt x="55943" y="31339"/>
                    <a:pt x="56367" y="29317"/>
                  </a:cubicBezTo>
                  <a:cubicBezTo>
                    <a:pt x="58944" y="16367"/>
                    <a:pt x="55193" y="9060"/>
                    <a:pt x="54769" y="8277"/>
                  </a:cubicBezTo>
                  <a:cubicBezTo>
                    <a:pt x="54769" y="8245"/>
                    <a:pt x="54736" y="8212"/>
                    <a:pt x="54736" y="8212"/>
                  </a:cubicBezTo>
                  <a:cubicBezTo>
                    <a:pt x="54345" y="7527"/>
                    <a:pt x="54573" y="6679"/>
                    <a:pt x="55258" y="6287"/>
                  </a:cubicBezTo>
                  <a:cubicBezTo>
                    <a:pt x="55473" y="6158"/>
                    <a:pt x="55714" y="6096"/>
                    <a:pt x="55953" y="6096"/>
                  </a:cubicBezTo>
                  <a:close/>
                  <a:moveTo>
                    <a:pt x="152816" y="6095"/>
                  </a:moveTo>
                  <a:cubicBezTo>
                    <a:pt x="153052" y="6095"/>
                    <a:pt x="153292" y="6157"/>
                    <a:pt x="153509" y="6287"/>
                  </a:cubicBezTo>
                  <a:cubicBezTo>
                    <a:pt x="154194" y="6679"/>
                    <a:pt x="154422" y="7527"/>
                    <a:pt x="154031" y="8212"/>
                  </a:cubicBezTo>
                  <a:cubicBezTo>
                    <a:pt x="154031" y="8212"/>
                    <a:pt x="154031" y="8245"/>
                    <a:pt x="153998" y="8277"/>
                  </a:cubicBezTo>
                  <a:cubicBezTo>
                    <a:pt x="153574" y="9060"/>
                    <a:pt x="149790" y="16367"/>
                    <a:pt x="152400" y="29317"/>
                  </a:cubicBezTo>
                  <a:cubicBezTo>
                    <a:pt x="152791" y="31339"/>
                    <a:pt x="153476" y="34047"/>
                    <a:pt x="154227" y="37178"/>
                  </a:cubicBezTo>
                  <a:cubicBezTo>
                    <a:pt x="156477" y="46508"/>
                    <a:pt x="159185" y="57696"/>
                    <a:pt x="158663" y="64188"/>
                  </a:cubicBezTo>
                  <a:cubicBezTo>
                    <a:pt x="157782" y="62394"/>
                    <a:pt x="156804" y="60665"/>
                    <a:pt x="155727" y="59001"/>
                  </a:cubicBezTo>
                  <a:cubicBezTo>
                    <a:pt x="155727" y="59001"/>
                    <a:pt x="155727" y="58968"/>
                    <a:pt x="155727" y="58968"/>
                  </a:cubicBezTo>
                  <a:cubicBezTo>
                    <a:pt x="155597" y="57664"/>
                    <a:pt x="155401" y="56163"/>
                    <a:pt x="155140" y="54565"/>
                  </a:cubicBezTo>
                  <a:cubicBezTo>
                    <a:pt x="154227" y="49150"/>
                    <a:pt x="152759" y="43148"/>
                    <a:pt x="151487" y="37831"/>
                  </a:cubicBezTo>
                  <a:cubicBezTo>
                    <a:pt x="150704" y="34699"/>
                    <a:pt x="150051" y="31959"/>
                    <a:pt x="149627" y="29872"/>
                  </a:cubicBezTo>
                  <a:cubicBezTo>
                    <a:pt x="148942" y="26479"/>
                    <a:pt x="148649" y="23152"/>
                    <a:pt x="148681" y="20020"/>
                  </a:cubicBezTo>
                  <a:cubicBezTo>
                    <a:pt x="148714" y="18911"/>
                    <a:pt x="148127" y="17867"/>
                    <a:pt x="147148" y="17313"/>
                  </a:cubicBezTo>
                  <a:cubicBezTo>
                    <a:pt x="146682" y="17040"/>
                    <a:pt x="146152" y="16901"/>
                    <a:pt x="145622" y="16901"/>
                  </a:cubicBezTo>
                  <a:cubicBezTo>
                    <a:pt x="145076" y="16901"/>
                    <a:pt x="144529" y="17048"/>
                    <a:pt x="144049" y="17345"/>
                  </a:cubicBezTo>
                  <a:cubicBezTo>
                    <a:pt x="141374" y="18944"/>
                    <a:pt x="138341" y="20314"/>
                    <a:pt x="135046" y="21456"/>
                  </a:cubicBezTo>
                  <a:cubicBezTo>
                    <a:pt x="133024" y="22141"/>
                    <a:pt x="130316" y="22923"/>
                    <a:pt x="127217" y="23837"/>
                  </a:cubicBezTo>
                  <a:cubicBezTo>
                    <a:pt x="123042" y="25044"/>
                    <a:pt x="118377" y="26414"/>
                    <a:pt x="114072" y="27914"/>
                  </a:cubicBezTo>
                  <a:cubicBezTo>
                    <a:pt x="113321" y="27164"/>
                    <a:pt x="112473" y="26479"/>
                    <a:pt x="111527" y="25794"/>
                  </a:cubicBezTo>
                  <a:cubicBezTo>
                    <a:pt x="116061" y="24196"/>
                    <a:pt x="121313" y="22630"/>
                    <a:pt x="126435" y="21129"/>
                  </a:cubicBezTo>
                  <a:cubicBezTo>
                    <a:pt x="129533" y="20216"/>
                    <a:pt x="132176" y="19433"/>
                    <a:pt x="134133" y="18781"/>
                  </a:cubicBezTo>
                  <a:cubicBezTo>
                    <a:pt x="146659" y="14540"/>
                    <a:pt x="151095" y="7625"/>
                    <a:pt x="151552" y="6842"/>
                  </a:cubicBezTo>
                  <a:cubicBezTo>
                    <a:pt x="151585" y="6842"/>
                    <a:pt x="151585" y="6809"/>
                    <a:pt x="151585" y="6809"/>
                  </a:cubicBezTo>
                  <a:cubicBezTo>
                    <a:pt x="151585" y="6809"/>
                    <a:pt x="151617" y="6777"/>
                    <a:pt x="151617" y="6777"/>
                  </a:cubicBezTo>
                  <a:cubicBezTo>
                    <a:pt x="151878" y="6342"/>
                    <a:pt x="152342" y="6095"/>
                    <a:pt x="152816" y="6095"/>
                  </a:cubicBezTo>
                  <a:close/>
                  <a:moveTo>
                    <a:pt x="162871" y="75050"/>
                  </a:moveTo>
                  <a:lnTo>
                    <a:pt x="162871" y="75050"/>
                  </a:lnTo>
                  <a:cubicBezTo>
                    <a:pt x="165350" y="77301"/>
                    <a:pt x="167829" y="79649"/>
                    <a:pt x="170113" y="81835"/>
                  </a:cubicBezTo>
                  <a:cubicBezTo>
                    <a:pt x="172494" y="84118"/>
                    <a:pt x="174549" y="86076"/>
                    <a:pt x="176245" y="87543"/>
                  </a:cubicBezTo>
                  <a:cubicBezTo>
                    <a:pt x="177844" y="88946"/>
                    <a:pt x="179474" y="90251"/>
                    <a:pt x="181105" y="91393"/>
                  </a:cubicBezTo>
                  <a:cubicBezTo>
                    <a:pt x="179474" y="92534"/>
                    <a:pt x="177844" y="93839"/>
                    <a:pt x="176245" y="95209"/>
                  </a:cubicBezTo>
                  <a:cubicBezTo>
                    <a:pt x="174549" y="96710"/>
                    <a:pt x="172494" y="98699"/>
                    <a:pt x="170080" y="100983"/>
                  </a:cubicBezTo>
                  <a:cubicBezTo>
                    <a:pt x="167829" y="103136"/>
                    <a:pt x="165350" y="105484"/>
                    <a:pt x="162871" y="107735"/>
                  </a:cubicBezTo>
                  <a:cubicBezTo>
                    <a:pt x="164339" y="102549"/>
                    <a:pt x="165122" y="97068"/>
                    <a:pt x="165122" y="91393"/>
                  </a:cubicBezTo>
                  <a:cubicBezTo>
                    <a:pt x="165122" y="85717"/>
                    <a:pt x="164339" y="80237"/>
                    <a:pt x="162871" y="75050"/>
                  </a:cubicBezTo>
                  <a:close/>
                  <a:moveTo>
                    <a:pt x="44004" y="64775"/>
                  </a:moveTo>
                  <a:cubicBezTo>
                    <a:pt x="44102" y="65949"/>
                    <a:pt x="44298" y="67026"/>
                    <a:pt x="44559" y="68037"/>
                  </a:cubicBezTo>
                  <a:cubicBezTo>
                    <a:pt x="41101" y="71038"/>
                    <a:pt x="37578" y="74398"/>
                    <a:pt x="34447" y="77399"/>
                  </a:cubicBezTo>
                  <a:cubicBezTo>
                    <a:pt x="32098" y="79617"/>
                    <a:pt x="30076" y="81574"/>
                    <a:pt x="28477" y="82977"/>
                  </a:cubicBezTo>
                  <a:cubicBezTo>
                    <a:pt x="25868" y="85260"/>
                    <a:pt x="23160" y="87185"/>
                    <a:pt x="20420" y="88718"/>
                  </a:cubicBezTo>
                  <a:cubicBezTo>
                    <a:pt x="19441" y="89272"/>
                    <a:pt x="18854" y="90283"/>
                    <a:pt x="18854" y="91393"/>
                  </a:cubicBezTo>
                  <a:cubicBezTo>
                    <a:pt x="18854" y="92502"/>
                    <a:pt x="19441" y="93513"/>
                    <a:pt x="20420" y="94067"/>
                  </a:cubicBezTo>
                  <a:cubicBezTo>
                    <a:pt x="23160" y="95601"/>
                    <a:pt x="25868" y="97525"/>
                    <a:pt x="28477" y="99808"/>
                  </a:cubicBezTo>
                  <a:cubicBezTo>
                    <a:pt x="30076" y="101211"/>
                    <a:pt x="32098" y="103168"/>
                    <a:pt x="34447" y="105419"/>
                  </a:cubicBezTo>
                  <a:cubicBezTo>
                    <a:pt x="37611" y="108420"/>
                    <a:pt x="41134" y="111747"/>
                    <a:pt x="44559" y="114748"/>
                  </a:cubicBezTo>
                  <a:cubicBezTo>
                    <a:pt x="44298" y="115760"/>
                    <a:pt x="44102" y="116836"/>
                    <a:pt x="44004" y="118010"/>
                  </a:cubicBezTo>
                  <a:cubicBezTo>
                    <a:pt x="40351" y="114879"/>
                    <a:pt x="36371" y="111128"/>
                    <a:pt x="32522" y="107442"/>
                  </a:cubicBezTo>
                  <a:cubicBezTo>
                    <a:pt x="30173" y="105223"/>
                    <a:pt x="28184" y="103299"/>
                    <a:pt x="26618" y="101929"/>
                  </a:cubicBezTo>
                  <a:cubicBezTo>
                    <a:pt x="16701" y="93219"/>
                    <a:pt x="8481" y="92828"/>
                    <a:pt x="7568" y="92795"/>
                  </a:cubicBezTo>
                  <a:lnTo>
                    <a:pt x="7503" y="92795"/>
                  </a:lnTo>
                  <a:cubicBezTo>
                    <a:pt x="6752" y="92795"/>
                    <a:pt x="6133" y="92175"/>
                    <a:pt x="6133" y="91393"/>
                  </a:cubicBezTo>
                  <a:cubicBezTo>
                    <a:pt x="6133" y="90610"/>
                    <a:pt x="6752" y="89990"/>
                    <a:pt x="7535" y="89990"/>
                  </a:cubicBezTo>
                  <a:lnTo>
                    <a:pt x="7568" y="89990"/>
                  </a:lnTo>
                  <a:cubicBezTo>
                    <a:pt x="8481" y="89957"/>
                    <a:pt x="16701" y="89566"/>
                    <a:pt x="26618" y="80856"/>
                  </a:cubicBezTo>
                  <a:cubicBezTo>
                    <a:pt x="28184" y="79486"/>
                    <a:pt x="30173" y="77562"/>
                    <a:pt x="32522" y="75344"/>
                  </a:cubicBezTo>
                  <a:cubicBezTo>
                    <a:pt x="36371" y="71658"/>
                    <a:pt x="40351" y="67906"/>
                    <a:pt x="44004" y="64775"/>
                  </a:cubicBezTo>
                  <a:close/>
                  <a:moveTo>
                    <a:pt x="164763" y="64775"/>
                  </a:moveTo>
                  <a:cubicBezTo>
                    <a:pt x="168351" y="67841"/>
                    <a:pt x="172266" y="71527"/>
                    <a:pt x="176278" y="75344"/>
                  </a:cubicBezTo>
                  <a:cubicBezTo>
                    <a:pt x="178594" y="77562"/>
                    <a:pt x="180584" y="79486"/>
                    <a:pt x="182149" y="80856"/>
                  </a:cubicBezTo>
                  <a:cubicBezTo>
                    <a:pt x="192066" y="89566"/>
                    <a:pt x="200286" y="89957"/>
                    <a:pt x="201199" y="89990"/>
                  </a:cubicBezTo>
                  <a:lnTo>
                    <a:pt x="201265" y="89990"/>
                  </a:lnTo>
                  <a:cubicBezTo>
                    <a:pt x="202015" y="89990"/>
                    <a:pt x="202635" y="90610"/>
                    <a:pt x="202635" y="91393"/>
                  </a:cubicBezTo>
                  <a:cubicBezTo>
                    <a:pt x="202667" y="92175"/>
                    <a:pt x="202015" y="92795"/>
                    <a:pt x="201232" y="92795"/>
                  </a:cubicBezTo>
                  <a:lnTo>
                    <a:pt x="201199" y="92795"/>
                  </a:lnTo>
                  <a:cubicBezTo>
                    <a:pt x="200286" y="92828"/>
                    <a:pt x="192066" y="93219"/>
                    <a:pt x="182149" y="101929"/>
                  </a:cubicBezTo>
                  <a:cubicBezTo>
                    <a:pt x="180584" y="103299"/>
                    <a:pt x="178594" y="105223"/>
                    <a:pt x="176245" y="107442"/>
                  </a:cubicBezTo>
                  <a:cubicBezTo>
                    <a:pt x="172396" y="111128"/>
                    <a:pt x="168416" y="114879"/>
                    <a:pt x="164763" y="118010"/>
                  </a:cubicBezTo>
                  <a:cubicBezTo>
                    <a:pt x="164665" y="116836"/>
                    <a:pt x="164469" y="115760"/>
                    <a:pt x="164208" y="114748"/>
                  </a:cubicBezTo>
                  <a:cubicBezTo>
                    <a:pt x="167666" y="111747"/>
                    <a:pt x="171156" y="108420"/>
                    <a:pt x="174321" y="105419"/>
                  </a:cubicBezTo>
                  <a:cubicBezTo>
                    <a:pt x="176669" y="103168"/>
                    <a:pt x="178692" y="101244"/>
                    <a:pt x="180290" y="99808"/>
                  </a:cubicBezTo>
                  <a:cubicBezTo>
                    <a:pt x="182900" y="97525"/>
                    <a:pt x="185607" y="95601"/>
                    <a:pt x="188347" y="94067"/>
                  </a:cubicBezTo>
                  <a:cubicBezTo>
                    <a:pt x="189326" y="93513"/>
                    <a:pt x="189913" y="92502"/>
                    <a:pt x="189913" y="91393"/>
                  </a:cubicBezTo>
                  <a:cubicBezTo>
                    <a:pt x="189913" y="90283"/>
                    <a:pt x="189326" y="89272"/>
                    <a:pt x="188347" y="88718"/>
                  </a:cubicBezTo>
                  <a:cubicBezTo>
                    <a:pt x="185607" y="87185"/>
                    <a:pt x="182900" y="85260"/>
                    <a:pt x="180290" y="82977"/>
                  </a:cubicBezTo>
                  <a:cubicBezTo>
                    <a:pt x="178692" y="81574"/>
                    <a:pt x="176669" y="79617"/>
                    <a:pt x="174321" y="77366"/>
                  </a:cubicBezTo>
                  <a:cubicBezTo>
                    <a:pt x="171156" y="74398"/>
                    <a:pt x="167666" y="71038"/>
                    <a:pt x="164208" y="68037"/>
                  </a:cubicBezTo>
                  <a:cubicBezTo>
                    <a:pt x="164469" y="67026"/>
                    <a:pt x="164665" y="65949"/>
                    <a:pt x="164763" y="64775"/>
                  </a:cubicBezTo>
                  <a:close/>
                  <a:moveTo>
                    <a:pt x="104384" y="36754"/>
                  </a:moveTo>
                  <a:cubicBezTo>
                    <a:pt x="134492" y="36754"/>
                    <a:pt x="158989" y="61284"/>
                    <a:pt x="158989" y="91393"/>
                  </a:cubicBezTo>
                  <a:cubicBezTo>
                    <a:pt x="158989" y="121501"/>
                    <a:pt x="134492" y="145998"/>
                    <a:pt x="104384" y="145998"/>
                  </a:cubicBezTo>
                  <a:cubicBezTo>
                    <a:pt x="91270" y="145998"/>
                    <a:pt x="78614" y="141301"/>
                    <a:pt x="68730" y="132755"/>
                  </a:cubicBezTo>
                  <a:cubicBezTo>
                    <a:pt x="58911" y="124306"/>
                    <a:pt x="52420" y="112628"/>
                    <a:pt x="50430" y="99939"/>
                  </a:cubicBezTo>
                  <a:cubicBezTo>
                    <a:pt x="50194" y="98405"/>
                    <a:pt x="48892" y="97325"/>
                    <a:pt x="47414" y="97325"/>
                  </a:cubicBezTo>
                  <a:cubicBezTo>
                    <a:pt x="47258" y="97325"/>
                    <a:pt x="47099" y="97337"/>
                    <a:pt x="46940" y="97362"/>
                  </a:cubicBezTo>
                  <a:cubicBezTo>
                    <a:pt x="45276" y="97656"/>
                    <a:pt x="44135" y="99189"/>
                    <a:pt x="44396" y="100885"/>
                  </a:cubicBezTo>
                  <a:cubicBezTo>
                    <a:pt x="44754" y="103201"/>
                    <a:pt x="45244" y="105484"/>
                    <a:pt x="45896" y="107735"/>
                  </a:cubicBezTo>
                  <a:cubicBezTo>
                    <a:pt x="43417" y="105484"/>
                    <a:pt x="40938" y="103136"/>
                    <a:pt x="38655" y="100983"/>
                  </a:cubicBezTo>
                  <a:cubicBezTo>
                    <a:pt x="36273" y="98699"/>
                    <a:pt x="34218" y="96710"/>
                    <a:pt x="32522" y="95209"/>
                  </a:cubicBezTo>
                  <a:cubicBezTo>
                    <a:pt x="30924" y="93839"/>
                    <a:pt x="29293" y="92534"/>
                    <a:pt x="27662" y="91393"/>
                  </a:cubicBezTo>
                  <a:cubicBezTo>
                    <a:pt x="29293" y="90251"/>
                    <a:pt x="30924" y="88946"/>
                    <a:pt x="32522" y="87543"/>
                  </a:cubicBezTo>
                  <a:cubicBezTo>
                    <a:pt x="34218" y="86076"/>
                    <a:pt x="36273" y="84086"/>
                    <a:pt x="38687" y="81802"/>
                  </a:cubicBezTo>
                  <a:cubicBezTo>
                    <a:pt x="40938" y="79649"/>
                    <a:pt x="43417" y="77301"/>
                    <a:pt x="45864" y="75050"/>
                  </a:cubicBezTo>
                  <a:lnTo>
                    <a:pt x="45864" y="75050"/>
                  </a:lnTo>
                  <a:cubicBezTo>
                    <a:pt x="44852" y="78671"/>
                    <a:pt x="44200" y="82389"/>
                    <a:pt x="43874" y="86206"/>
                  </a:cubicBezTo>
                  <a:cubicBezTo>
                    <a:pt x="43711" y="87902"/>
                    <a:pt x="44983" y="89370"/>
                    <a:pt x="46646" y="89501"/>
                  </a:cubicBezTo>
                  <a:cubicBezTo>
                    <a:pt x="46745" y="89510"/>
                    <a:pt x="46843" y="89515"/>
                    <a:pt x="46939" y="89515"/>
                  </a:cubicBezTo>
                  <a:cubicBezTo>
                    <a:pt x="48509" y="89515"/>
                    <a:pt x="49820" y="88295"/>
                    <a:pt x="49974" y="86728"/>
                  </a:cubicBezTo>
                  <a:cubicBezTo>
                    <a:pt x="51115" y="73125"/>
                    <a:pt x="57280" y="60534"/>
                    <a:pt x="67327" y="51238"/>
                  </a:cubicBezTo>
                  <a:cubicBezTo>
                    <a:pt x="77440" y="41908"/>
                    <a:pt x="90618" y="36754"/>
                    <a:pt x="104384" y="36754"/>
                  </a:cubicBezTo>
                  <a:close/>
                  <a:moveTo>
                    <a:pt x="60967" y="133864"/>
                  </a:moveTo>
                  <a:lnTo>
                    <a:pt x="60967" y="133864"/>
                  </a:lnTo>
                  <a:cubicBezTo>
                    <a:pt x="62173" y="135103"/>
                    <a:pt x="63413" y="136278"/>
                    <a:pt x="64718" y="137387"/>
                  </a:cubicBezTo>
                  <a:cubicBezTo>
                    <a:pt x="71862" y="143552"/>
                    <a:pt x="80277" y="147923"/>
                    <a:pt x="89313" y="150239"/>
                  </a:cubicBezTo>
                  <a:cubicBezTo>
                    <a:pt x="86116" y="151250"/>
                    <a:pt x="82854" y="152196"/>
                    <a:pt x="79821" y="153077"/>
                  </a:cubicBezTo>
                  <a:cubicBezTo>
                    <a:pt x="76657" y="154023"/>
                    <a:pt x="73917" y="154838"/>
                    <a:pt x="71764" y="155556"/>
                  </a:cubicBezTo>
                  <a:cubicBezTo>
                    <a:pt x="69774" y="156241"/>
                    <a:pt x="67849" y="156991"/>
                    <a:pt x="66023" y="157839"/>
                  </a:cubicBezTo>
                  <a:cubicBezTo>
                    <a:pt x="65827" y="155849"/>
                    <a:pt x="65533" y="153794"/>
                    <a:pt x="65142" y="151707"/>
                  </a:cubicBezTo>
                  <a:cubicBezTo>
                    <a:pt x="64685" y="149489"/>
                    <a:pt x="64000" y="146716"/>
                    <a:pt x="63217" y="143519"/>
                  </a:cubicBezTo>
                  <a:cubicBezTo>
                    <a:pt x="62467" y="140420"/>
                    <a:pt x="61684" y="137126"/>
                    <a:pt x="60967" y="133864"/>
                  </a:cubicBezTo>
                  <a:close/>
                  <a:moveTo>
                    <a:pt x="147801" y="133798"/>
                  </a:moveTo>
                  <a:lnTo>
                    <a:pt x="147801" y="133798"/>
                  </a:lnTo>
                  <a:cubicBezTo>
                    <a:pt x="147083" y="137093"/>
                    <a:pt x="146300" y="140420"/>
                    <a:pt x="145550" y="143519"/>
                  </a:cubicBezTo>
                  <a:cubicBezTo>
                    <a:pt x="144767" y="146716"/>
                    <a:pt x="144082" y="149489"/>
                    <a:pt x="143625" y="151707"/>
                  </a:cubicBezTo>
                  <a:cubicBezTo>
                    <a:pt x="143234" y="153794"/>
                    <a:pt x="142940" y="155849"/>
                    <a:pt x="142745" y="157839"/>
                  </a:cubicBezTo>
                  <a:cubicBezTo>
                    <a:pt x="140918" y="156991"/>
                    <a:pt x="138993" y="156241"/>
                    <a:pt x="137003" y="155556"/>
                  </a:cubicBezTo>
                  <a:cubicBezTo>
                    <a:pt x="134851" y="154838"/>
                    <a:pt x="132110" y="154023"/>
                    <a:pt x="128946" y="153077"/>
                  </a:cubicBezTo>
                  <a:cubicBezTo>
                    <a:pt x="125913" y="152196"/>
                    <a:pt x="122651" y="151250"/>
                    <a:pt x="119487" y="150239"/>
                  </a:cubicBezTo>
                  <a:cubicBezTo>
                    <a:pt x="130414" y="147433"/>
                    <a:pt x="140168" y="141660"/>
                    <a:pt x="147801" y="133798"/>
                  </a:cubicBezTo>
                  <a:close/>
                  <a:moveTo>
                    <a:pt x="50039" y="119217"/>
                  </a:moveTo>
                  <a:cubicBezTo>
                    <a:pt x="50169" y="119315"/>
                    <a:pt x="50300" y="119413"/>
                    <a:pt x="50430" y="119511"/>
                  </a:cubicBezTo>
                  <a:cubicBezTo>
                    <a:pt x="50496" y="119544"/>
                    <a:pt x="50561" y="119576"/>
                    <a:pt x="50593" y="119609"/>
                  </a:cubicBezTo>
                  <a:cubicBezTo>
                    <a:pt x="51344" y="121044"/>
                    <a:pt x="52159" y="122447"/>
                    <a:pt x="53040" y="123817"/>
                  </a:cubicBezTo>
                  <a:cubicBezTo>
                    <a:pt x="53170" y="125154"/>
                    <a:pt x="53366" y="126622"/>
                    <a:pt x="53627" y="128220"/>
                  </a:cubicBezTo>
                  <a:cubicBezTo>
                    <a:pt x="54540" y="133635"/>
                    <a:pt x="56008" y="139637"/>
                    <a:pt x="57280" y="144954"/>
                  </a:cubicBezTo>
                  <a:cubicBezTo>
                    <a:pt x="58063" y="148119"/>
                    <a:pt x="58716" y="150826"/>
                    <a:pt x="59140" y="152914"/>
                  </a:cubicBezTo>
                  <a:cubicBezTo>
                    <a:pt x="59825" y="156306"/>
                    <a:pt x="60118" y="159633"/>
                    <a:pt x="60086" y="162765"/>
                  </a:cubicBezTo>
                  <a:cubicBezTo>
                    <a:pt x="60053" y="163874"/>
                    <a:pt x="60640" y="164918"/>
                    <a:pt x="61619" y="165472"/>
                  </a:cubicBezTo>
                  <a:cubicBezTo>
                    <a:pt x="62076" y="165733"/>
                    <a:pt x="62630" y="165896"/>
                    <a:pt x="63152" y="165896"/>
                  </a:cubicBezTo>
                  <a:cubicBezTo>
                    <a:pt x="63674" y="165896"/>
                    <a:pt x="64229" y="165733"/>
                    <a:pt x="64718" y="165440"/>
                  </a:cubicBezTo>
                  <a:cubicBezTo>
                    <a:pt x="67393" y="163841"/>
                    <a:pt x="70426" y="162471"/>
                    <a:pt x="73721" y="161362"/>
                  </a:cubicBezTo>
                  <a:cubicBezTo>
                    <a:pt x="75743" y="160677"/>
                    <a:pt x="78451" y="159862"/>
                    <a:pt x="81550" y="158948"/>
                  </a:cubicBezTo>
                  <a:cubicBezTo>
                    <a:pt x="85725" y="157741"/>
                    <a:pt x="90390" y="156371"/>
                    <a:pt x="94695" y="154871"/>
                  </a:cubicBezTo>
                  <a:cubicBezTo>
                    <a:pt x="95446" y="155621"/>
                    <a:pt x="96294" y="156306"/>
                    <a:pt x="97240" y="156991"/>
                  </a:cubicBezTo>
                  <a:cubicBezTo>
                    <a:pt x="92706" y="158589"/>
                    <a:pt x="87454" y="160155"/>
                    <a:pt x="82333" y="161656"/>
                  </a:cubicBezTo>
                  <a:cubicBezTo>
                    <a:pt x="79266" y="162569"/>
                    <a:pt x="76591" y="163352"/>
                    <a:pt x="74634" y="164004"/>
                  </a:cubicBezTo>
                  <a:cubicBezTo>
                    <a:pt x="62108" y="168245"/>
                    <a:pt x="57672" y="175160"/>
                    <a:pt x="57215" y="175943"/>
                  </a:cubicBezTo>
                  <a:cubicBezTo>
                    <a:pt x="57183" y="175943"/>
                    <a:pt x="57183" y="175976"/>
                    <a:pt x="57183" y="175976"/>
                  </a:cubicBezTo>
                  <a:cubicBezTo>
                    <a:pt x="56920" y="176435"/>
                    <a:pt x="56439" y="176689"/>
                    <a:pt x="55953" y="176689"/>
                  </a:cubicBezTo>
                  <a:cubicBezTo>
                    <a:pt x="55714" y="176689"/>
                    <a:pt x="55473" y="176627"/>
                    <a:pt x="55258" y="176498"/>
                  </a:cubicBezTo>
                  <a:cubicBezTo>
                    <a:pt x="54573" y="176106"/>
                    <a:pt x="54345" y="175258"/>
                    <a:pt x="54736" y="174573"/>
                  </a:cubicBezTo>
                  <a:cubicBezTo>
                    <a:pt x="54736" y="174541"/>
                    <a:pt x="54769" y="174541"/>
                    <a:pt x="54769" y="174508"/>
                  </a:cubicBezTo>
                  <a:cubicBezTo>
                    <a:pt x="55193" y="173725"/>
                    <a:pt x="58977" y="166418"/>
                    <a:pt x="56367" y="153468"/>
                  </a:cubicBezTo>
                  <a:cubicBezTo>
                    <a:pt x="55976" y="151446"/>
                    <a:pt x="55291" y="148738"/>
                    <a:pt x="54540" y="145607"/>
                  </a:cubicBezTo>
                  <a:cubicBezTo>
                    <a:pt x="52355" y="136571"/>
                    <a:pt x="49745" y="125807"/>
                    <a:pt x="50039" y="119217"/>
                  </a:cubicBezTo>
                  <a:close/>
                  <a:moveTo>
                    <a:pt x="158663" y="118598"/>
                  </a:moveTo>
                  <a:lnTo>
                    <a:pt x="158663" y="118598"/>
                  </a:lnTo>
                  <a:cubicBezTo>
                    <a:pt x="159185" y="125089"/>
                    <a:pt x="156477" y="136278"/>
                    <a:pt x="154227" y="145607"/>
                  </a:cubicBezTo>
                  <a:cubicBezTo>
                    <a:pt x="153476" y="148738"/>
                    <a:pt x="152791" y="151446"/>
                    <a:pt x="152400" y="153468"/>
                  </a:cubicBezTo>
                  <a:cubicBezTo>
                    <a:pt x="149790" y="166418"/>
                    <a:pt x="153574" y="173725"/>
                    <a:pt x="153998" y="174508"/>
                  </a:cubicBezTo>
                  <a:cubicBezTo>
                    <a:pt x="154031" y="174541"/>
                    <a:pt x="154031" y="174573"/>
                    <a:pt x="154031" y="174573"/>
                  </a:cubicBezTo>
                  <a:cubicBezTo>
                    <a:pt x="154422" y="175258"/>
                    <a:pt x="154194" y="176106"/>
                    <a:pt x="153509" y="176498"/>
                  </a:cubicBezTo>
                  <a:cubicBezTo>
                    <a:pt x="153294" y="176627"/>
                    <a:pt x="153053" y="176689"/>
                    <a:pt x="152814" y="176689"/>
                  </a:cubicBezTo>
                  <a:cubicBezTo>
                    <a:pt x="152328" y="176689"/>
                    <a:pt x="151847" y="176435"/>
                    <a:pt x="151585" y="175976"/>
                  </a:cubicBezTo>
                  <a:cubicBezTo>
                    <a:pt x="151585" y="175976"/>
                    <a:pt x="151585" y="175943"/>
                    <a:pt x="151552" y="175943"/>
                  </a:cubicBezTo>
                  <a:cubicBezTo>
                    <a:pt x="151095" y="175160"/>
                    <a:pt x="146659" y="168245"/>
                    <a:pt x="134133" y="164004"/>
                  </a:cubicBezTo>
                  <a:cubicBezTo>
                    <a:pt x="132176" y="163352"/>
                    <a:pt x="129501" y="162569"/>
                    <a:pt x="126402" y="161656"/>
                  </a:cubicBezTo>
                  <a:cubicBezTo>
                    <a:pt x="117203" y="158948"/>
                    <a:pt x="106178" y="155719"/>
                    <a:pt x="100795" y="152033"/>
                  </a:cubicBezTo>
                  <a:lnTo>
                    <a:pt x="100795" y="152033"/>
                  </a:lnTo>
                  <a:cubicBezTo>
                    <a:pt x="102002" y="152098"/>
                    <a:pt x="103177" y="152131"/>
                    <a:pt x="104384" y="152131"/>
                  </a:cubicBezTo>
                  <a:cubicBezTo>
                    <a:pt x="105199" y="152131"/>
                    <a:pt x="105982" y="152098"/>
                    <a:pt x="106797" y="152066"/>
                  </a:cubicBezTo>
                  <a:cubicBezTo>
                    <a:pt x="108004" y="152620"/>
                    <a:pt x="109374" y="153175"/>
                    <a:pt x="110908" y="153762"/>
                  </a:cubicBezTo>
                  <a:cubicBezTo>
                    <a:pt x="116029" y="155686"/>
                    <a:pt x="121966" y="157415"/>
                    <a:pt x="127217" y="158948"/>
                  </a:cubicBezTo>
                  <a:cubicBezTo>
                    <a:pt x="130316" y="159862"/>
                    <a:pt x="133024" y="160677"/>
                    <a:pt x="135046" y="161362"/>
                  </a:cubicBezTo>
                  <a:cubicBezTo>
                    <a:pt x="138341" y="162471"/>
                    <a:pt x="141374" y="163841"/>
                    <a:pt x="144049" y="165440"/>
                  </a:cubicBezTo>
                  <a:cubicBezTo>
                    <a:pt x="144539" y="165733"/>
                    <a:pt x="145093" y="165896"/>
                    <a:pt x="145615" y="165896"/>
                  </a:cubicBezTo>
                  <a:cubicBezTo>
                    <a:pt x="146137" y="165896"/>
                    <a:pt x="146692" y="165733"/>
                    <a:pt x="147148" y="165472"/>
                  </a:cubicBezTo>
                  <a:cubicBezTo>
                    <a:pt x="148127" y="164918"/>
                    <a:pt x="148714" y="163874"/>
                    <a:pt x="148681" y="162765"/>
                  </a:cubicBezTo>
                  <a:cubicBezTo>
                    <a:pt x="148649" y="159633"/>
                    <a:pt x="148942" y="156339"/>
                    <a:pt x="149627" y="152914"/>
                  </a:cubicBezTo>
                  <a:cubicBezTo>
                    <a:pt x="150051" y="150826"/>
                    <a:pt x="150704" y="148086"/>
                    <a:pt x="151487" y="144954"/>
                  </a:cubicBezTo>
                  <a:cubicBezTo>
                    <a:pt x="152759" y="139637"/>
                    <a:pt x="154227" y="133635"/>
                    <a:pt x="155140" y="128220"/>
                  </a:cubicBezTo>
                  <a:cubicBezTo>
                    <a:pt x="155368" y="126720"/>
                    <a:pt x="155564" y="125317"/>
                    <a:pt x="155695" y="124078"/>
                  </a:cubicBezTo>
                  <a:cubicBezTo>
                    <a:pt x="155727" y="123980"/>
                    <a:pt x="155727" y="123882"/>
                    <a:pt x="155727" y="123817"/>
                  </a:cubicBezTo>
                  <a:cubicBezTo>
                    <a:pt x="156804" y="122120"/>
                    <a:pt x="157782" y="120392"/>
                    <a:pt x="158663" y="118598"/>
                  </a:cubicBezTo>
                  <a:close/>
                  <a:moveTo>
                    <a:pt x="55935" y="0"/>
                  </a:moveTo>
                  <a:cubicBezTo>
                    <a:pt x="54659" y="0"/>
                    <a:pt x="53368" y="323"/>
                    <a:pt x="52192" y="1003"/>
                  </a:cubicBezTo>
                  <a:cubicBezTo>
                    <a:pt x="48636" y="3058"/>
                    <a:pt x="47397" y="7625"/>
                    <a:pt x="49419" y="11213"/>
                  </a:cubicBezTo>
                  <a:cubicBezTo>
                    <a:pt x="49550" y="11507"/>
                    <a:pt x="52518" y="17378"/>
                    <a:pt x="50365" y="28110"/>
                  </a:cubicBezTo>
                  <a:cubicBezTo>
                    <a:pt x="49974" y="30035"/>
                    <a:pt x="49354" y="32677"/>
                    <a:pt x="48604" y="35743"/>
                  </a:cubicBezTo>
                  <a:cubicBezTo>
                    <a:pt x="46614" y="43963"/>
                    <a:pt x="45015" y="50944"/>
                    <a:pt x="44298" y="56718"/>
                  </a:cubicBezTo>
                  <a:cubicBezTo>
                    <a:pt x="39437" y="60371"/>
                    <a:pt x="33957" y="65525"/>
                    <a:pt x="28281" y="70907"/>
                  </a:cubicBezTo>
                  <a:cubicBezTo>
                    <a:pt x="25998" y="73093"/>
                    <a:pt x="24041" y="74952"/>
                    <a:pt x="22573" y="76257"/>
                  </a:cubicBezTo>
                  <a:cubicBezTo>
                    <a:pt x="14353" y="83499"/>
                    <a:pt x="7764" y="83857"/>
                    <a:pt x="7470" y="83857"/>
                  </a:cubicBezTo>
                  <a:cubicBezTo>
                    <a:pt x="3327" y="83923"/>
                    <a:pt x="0" y="87282"/>
                    <a:pt x="0" y="91393"/>
                  </a:cubicBezTo>
                  <a:cubicBezTo>
                    <a:pt x="0" y="95503"/>
                    <a:pt x="3327" y="98863"/>
                    <a:pt x="7470" y="98928"/>
                  </a:cubicBezTo>
                  <a:cubicBezTo>
                    <a:pt x="7764" y="98928"/>
                    <a:pt x="14353" y="99287"/>
                    <a:pt x="22573" y="106528"/>
                  </a:cubicBezTo>
                  <a:cubicBezTo>
                    <a:pt x="24041" y="107833"/>
                    <a:pt x="25998" y="109692"/>
                    <a:pt x="28281" y="111878"/>
                  </a:cubicBezTo>
                  <a:cubicBezTo>
                    <a:pt x="33566" y="116901"/>
                    <a:pt x="39111" y="122120"/>
                    <a:pt x="43874" y="125741"/>
                  </a:cubicBezTo>
                  <a:cubicBezTo>
                    <a:pt x="44004" y="125872"/>
                    <a:pt x="44135" y="125937"/>
                    <a:pt x="44298" y="126035"/>
                  </a:cubicBezTo>
                  <a:cubicBezTo>
                    <a:pt x="44983" y="131776"/>
                    <a:pt x="46581" y="138789"/>
                    <a:pt x="48604" y="147042"/>
                  </a:cubicBezTo>
                  <a:cubicBezTo>
                    <a:pt x="49354" y="150108"/>
                    <a:pt x="49974" y="152751"/>
                    <a:pt x="50365" y="154675"/>
                  </a:cubicBezTo>
                  <a:cubicBezTo>
                    <a:pt x="52518" y="165472"/>
                    <a:pt x="49517" y="171376"/>
                    <a:pt x="49419" y="171572"/>
                  </a:cubicBezTo>
                  <a:lnTo>
                    <a:pt x="49386" y="171572"/>
                  </a:lnTo>
                  <a:cubicBezTo>
                    <a:pt x="47397" y="175160"/>
                    <a:pt x="48636" y="179727"/>
                    <a:pt x="52192" y="181782"/>
                  </a:cubicBezTo>
                  <a:cubicBezTo>
                    <a:pt x="53366" y="182467"/>
                    <a:pt x="54671" y="182793"/>
                    <a:pt x="55943" y="182793"/>
                  </a:cubicBezTo>
                  <a:cubicBezTo>
                    <a:pt x="58520" y="182793"/>
                    <a:pt x="61032" y="181456"/>
                    <a:pt x="62434" y="179107"/>
                  </a:cubicBezTo>
                  <a:lnTo>
                    <a:pt x="62434" y="179075"/>
                  </a:lnTo>
                  <a:cubicBezTo>
                    <a:pt x="62598" y="178846"/>
                    <a:pt x="66186" y="173334"/>
                    <a:pt x="76591" y="169811"/>
                  </a:cubicBezTo>
                  <a:cubicBezTo>
                    <a:pt x="78451" y="169191"/>
                    <a:pt x="81028" y="168408"/>
                    <a:pt x="84061" y="167527"/>
                  </a:cubicBezTo>
                  <a:cubicBezTo>
                    <a:pt x="91597" y="165342"/>
                    <a:pt x="98773" y="163156"/>
                    <a:pt x="104384" y="160775"/>
                  </a:cubicBezTo>
                  <a:cubicBezTo>
                    <a:pt x="109701" y="163026"/>
                    <a:pt x="116551" y="165146"/>
                    <a:pt x="124706" y="167527"/>
                  </a:cubicBezTo>
                  <a:cubicBezTo>
                    <a:pt x="127707" y="168408"/>
                    <a:pt x="130316" y="169191"/>
                    <a:pt x="132176" y="169811"/>
                  </a:cubicBezTo>
                  <a:cubicBezTo>
                    <a:pt x="142745" y="173366"/>
                    <a:pt x="146300" y="179042"/>
                    <a:pt x="146300" y="179075"/>
                  </a:cubicBezTo>
                  <a:cubicBezTo>
                    <a:pt x="146300" y="179075"/>
                    <a:pt x="146333" y="179107"/>
                    <a:pt x="146333" y="179107"/>
                  </a:cubicBezTo>
                  <a:cubicBezTo>
                    <a:pt x="147735" y="181456"/>
                    <a:pt x="150247" y="182793"/>
                    <a:pt x="152824" y="182793"/>
                  </a:cubicBezTo>
                  <a:cubicBezTo>
                    <a:pt x="154096" y="182793"/>
                    <a:pt x="155401" y="182467"/>
                    <a:pt x="156575" y="181782"/>
                  </a:cubicBezTo>
                  <a:cubicBezTo>
                    <a:pt x="160131" y="179727"/>
                    <a:pt x="161370" y="175160"/>
                    <a:pt x="159381" y="171572"/>
                  </a:cubicBezTo>
                  <a:cubicBezTo>
                    <a:pt x="159348" y="171572"/>
                    <a:pt x="159348" y="171572"/>
                    <a:pt x="159348" y="171540"/>
                  </a:cubicBezTo>
                  <a:cubicBezTo>
                    <a:pt x="159185" y="171246"/>
                    <a:pt x="156249" y="165342"/>
                    <a:pt x="158402" y="154675"/>
                  </a:cubicBezTo>
                  <a:cubicBezTo>
                    <a:pt x="158794" y="152751"/>
                    <a:pt x="159413" y="150108"/>
                    <a:pt x="160164" y="147042"/>
                  </a:cubicBezTo>
                  <a:cubicBezTo>
                    <a:pt x="162153" y="138822"/>
                    <a:pt x="163752" y="131841"/>
                    <a:pt x="164469" y="126100"/>
                  </a:cubicBezTo>
                  <a:cubicBezTo>
                    <a:pt x="169330" y="122414"/>
                    <a:pt x="174810" y="117293"/>
                    <a:pt x="180486" y="111845"/>
                  </a:cubicBezTo>
                  <a:cubicBezTo>
                    <a:pt x="182769" y="109692"/>
                    <a:pt x="184726" y="107800"/>
                    <a:pt x="186194" y="106528"/>
                  </a:cubicBezTo>
                  <a:cubicBezTo>
                    <a:pt x="194414" y="99287"/>
                    <a:pt x="201004" y="98928"/>
                    <a:pt x="201297" y="98928"/>
                  </a:cubicBezTo>
                  <a:cubicBezTo>
                    <a:pt x="205407" y="98863"/>
                    <a:pt x="208767" y="95503"/>
                    <a:pt x="208767" y="91393"/>
                  </a:cubicBezTo>
                  <a:cubicBezTo>
                    <a:pt x="208767" y="87282"/>
                    <a:pt x="205440" y="83923"/>
                    <a:pt x="201297" y="83857"/>
                  </a:cubicBezTo>
                  <a:cubicBezTo>
                    <a:pt x="201004" y="83857"/>
                    <a:pt x="194414" y="83499"/>
                    <a:pt x="186194" y="76257"/>
                  </a:cubicBezTo>
                  <a:cubicBezTo>
                    <a:pt x="184726" y="74985"/>
                    <a:pt x="182769" y="73093"/>
                    <a:pt x="180486" y="70907"/>
                  </a:cubicBezTo>
                  <a:cubicBezTo>
                    <a:pt x="174810" y="65492"/>
                    <a:pt x="169330" y="60338"/>
                    <a:pt x="164469" y="56685"/>
                  </a:cubicBezTo>
                  <a:cubicBezTo>
                    <a:pt x="163752" y="50944"/>
                    <a:pt x="162153" y="43963"/>
                    <a:pt x="160164" y="35710"/>
                  </a:cubicBezTo>
                  <a:cubicBezTo>
                    <a:pt x="159413" y="32677"/>
                    <a:pt x="158794" y="30035"/>
                    <a:pt x="158402" y="28110"/>
                  </a:cubicBezTo>
                  <a:cubicBezTo>
                    <a:pt x="156217" y="17313"/>
                    <a:pt x="159283" y="11409"/>
                    <a:pt x="159348" y="11246"/>
                  </a:cubicBezTo>
                  <a:cubicBezTo>
                    <a:pt x="159348" y="11246"/>
                    <a:pt x="159348" y="11213"/>
                    <a:pt x="159381" y="11213"/>
                  </a:cubicBezTo>
                  <a:cubicBezTo>
                    <a:pt x="161403" y="7625"/>
                    <a:pt x="160131" y="3058"/>
                    <a:pt x="156575" y="1003"/>
                  </a:cubicBezTo>
                  <a:cubicBezTo>
                    <a:pt x="155399" y="323"/>
                    <a:pt x="154108" y="0"/>
                    <a:pt x="152832" y="0"/>
                  </a:cubicBezTo>
                  <a:cubicBezTo>
                    <a:pt x="150251" y="0"/>
                    <a:pt x="147730" y="1320"/>
                    <a:pt x="146333" y="3678"/>
                  </a:cubicBezTo>
                  <a:cubicBezTo>
                    <a:pt x="146333" y="3678"/>
                    <a:pt x="146333" y="3710"/>
                    <a:pt x="146333" y="3710"/>
                  </a:cubicBezTo>
                  <a:cubicBezTo>
                    <a:pt x="146137" y="4004"/>
                    <a:pt x="142516" y="9484"/>
                    <a:pt x="132176" y="12974"/>
                  </a:cubicBezTo>
                  <a:cubicBezTo>
                    <a:pt x="130349" y="13594"/>
                    <a:pt x="127739" y="14377"/>
                    <a:pt x="124706" y="15258"/>
                  </a:cubicBezTo>
                  <a:cubicBezTo>
                    <a:pt x="117171" y="17443"/>
                    <a:pt x="109962" y="19629"/>
                    <a:pt x="104384" y="22010"/>
                  </a:cubicBezTo>
                  <a:cubicBezTo>
                    <a:pt x="99034" y="19759"/>
                    <a:pt x="92184" y="17639"/>
                    <a:pt x="84061" y="15258"/>
                  </a:cubicBezTo>
                  <a:cubicBezTo>
                    <a:pt x="81028" y="14377"/>
                    <a:pt x="78418" y="13594"/>
                    <a:pt x="76591" y="12974"/>
                  </a:cubicBezTo>
                  <a:cubicBezTo>
                    <a:pt x="66218" y="9484"/>
                    <a:pt x="62598" y="3939"/>
                    <a:pt x="62434" y="3710"/>
                  </a:cubicBezTo>
                  <a:cubicBezTo>
                    <a:pt x="62434" y="3710"/>
                    <a:pt x="62434" y="3678"/>
                    <a:pt x="62434" y="3678"/>
                  </a:cubicBezTo>
                  <a:cubicBezTo>
                    <a:pt x="61038" y="1320"/>
                    <a:pt x="58516" y="0"/>
                    <a:pt x="55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2"/>
            <p:cNvSpPr/>
            <p:nvPr/>
          </p:nvSpPr>
          <p:spPr>
            <a:xfrm>
              <a:off x="2660950" y="1708450"/>
              <a:ext cx="2278525" cy="2268750"/>
            </a:xfrm>
            <a:custGeom>
              <a:rect b="b" l="l" r="r" t="t"/>
              <a:pathLst>
                <a:path extrusionOk="0" h="90750" w="91141">
                  <a:moveTo>
                    <a:pt x="45571" y="1"/>
                  </a:moveTo>
                  <a:cubicBezTo>
                    <a:pt x="20453" y="1"/>
                    <a:pt x="1" y="20453"/>
                    <a:pt x="1" y="45571"/>
                  </a:cubicBezTo>
                  <a:cubicBezTo>
                    <a:pt x="1" y="68274"/>
                    <a:pt x="16930" y="87683"/>
                    <a:pt x="39405" y="90716"/>
                  </a:cubicBezTo>
                  <a:cubicBezTo>
                    <a:pt x="39569" y="90749"/>
                    <a:pt x="39699" y="90749"/>
                    <a:pt x="39829" y="90749"/>
                  </a:cubicBezTo>
                  <a:cubicBezTo>
                    <a:pt x="41330" y="90749"/>
                    <a:pt x="42635" y="89640"/>
                    <a:pt x="42863" y="88107"/>
                  </a:cubicBezTo>
                  <a:cubicBezTo>
                    <a:pt x="43091" y="86443"/>
                    <a:pt x="41917" y="84910"/>
                    <a:pt x="40221" y="84682"/>
                  </a:cubicBezTo>
                  <a:cubicBezTo>
                    <a:pt x="20779" y="82040"/>
                    <a:pt x="6101" y="65240"/>
                    <a:pt x="6101" y="45571"/>
                  </a:cubicBezTo>
                  <a:cubicBezTo>
                    <a:pt x="6101" y="37155"/>
                    <a:pt x="8775" y="29326"/>
                    <a:pt x="13277" y="22932"/>
                  </a:cubicBezTo>
                  <a:lnTo>
                    <a:pt x="13277" y="22932"/>
                  </a:lnTo>
                  <a:cubicBezTo>
                    <a:pt x="12037" y="26455"/>
                    <a:pt x="11352" y="30272"/>
                    <a:pt x="11352" y="34219"/>
                  </a:cubicBezTo>
                  <a:cubicBezTo>
                    <a:pt x="11352" y="53073"/>
                    <a:pt x="26716" y="68437"/>
                    <a:pt x="45571" y="68437"/>
                  </a:cubicBezTo>
                  <a:cubicBezTo>
                    <a:pt x="52649" y="68437"/>
                    <a:pt x="59434" y="66284"/>
                    <a:pt x="65240" y="62207"/>
                  </a:cubicBezTo>
                  <a:cubicBezTo>
                    <a:pt x="66610" y="61228"/>
                    <a:pt x="66937" y="59336"/>
                    <a:pt x="65958" y="57966"/>
                  </a:cubicBezTo>
                  <a:cubicBezTo>
                    <a:pt x="65379" y="57108"/>
                    <a:pt x="64434" y="56653"/>
                    <a:pt x="63474" y="56653"/>
                  </a:cubicBezTo>
                  <a:cubicBezTo>
                    <a:pt x="62865" y="56653"/>
                    <a:pt x="62249" y="56836"/>
                    <a:pt x="61717" y="57216"/>
                  </a:cubicBezTo>
                  <a:cubicBezTo>
                    <a:pt x="56955" y="60543"/>
                    <a:pt x="51377" y="62305"/>
                    <a:pt x="45571" y="62305"/>
                  </a:cubicBezTo>
                  <a:cubicBezTo>
                    <a:pt x="30076" y="62305"/>
                    <a:pt x="17485" y="49713"/>
                    <a:pt x="17485" y="34219"/>
                  </a:cubicBezTo>
                  <a:cubicBezTo>
                    <a:pt x="17485" y="18724"/>
                    <a:pt x="30076" y="6101"/>
                    <a:pt x="45571" y="6101"/>
                  </a:cubicBezTo>
                  <a:cubicBezTo>
                    <a:pt x="61065" y="6101"/>
                    <a:pt x="73656" y="18724"/>
                    <a:pt x="73656" y="34219"/>
                  </a:cubicBezTo>
                  <a:cubicBezTo>
                    <a:pt x="73656" y="38981"/>
                    <a:pt x="72449" y="43711"/>
                    <a:pt x="70133" y="47854"/>
                  </a:cubicBezTo>
                  <a:cubicBezTo>
                    <a:pt x="69318" y="49322"/>
                    <a:pt x="69840" y="51181"/>
                    <a:pt x="71340" y="51997"/>
                  </a:cubicBezTo>
                  <a:cubicBezTo>
                    <a:pt x="71810" y="52258"/>
                    <a:pt x="72319" y="52382"/>
                    <a:pt x="72822" y="52382"/>
                  </a:cubicBezTo>
                  <a:cubicBezTo>
                    <a:pt x="73891" y="52382"/>
                    <a:pt x="74928" y="51821"/>
                    <a:pt x="75483" y="50822"/>
                  </a:cubicBezTo>
                  <a:cubicBezTo>
                    <a:pt x="78288" y="45766"/>
                    <a:pt x="79789" y="40025"/>
                    <a:pt x="79789" y="34219"/>
                  </a:cubicBezTo>
                  <a:cubicBezTo>
                    <a:pt x="79789" y="30272"/>
                    <a:pt x="79104" y="26455"/>
                    <a:pt x="77864" y="22932"/>
                  </a:cubicBezTo>
                  <a:lnTo>
                    <a:pt x="77864" y="22932"/>
                  </a:lnTo>
                  <a:cubicBezTo>
                    <a:pt x="82366" y="29326"/>
                    <a:pt x="85041" y="37155"/>
                    <a:pt x="85041" y="45571"/>
                  </a:cubicBezTo>
                  <a:cubicBezTo>
                    <a:pt x="85041" y="64392"/>
                    <a:pt x="71634" y="80702"/>
                    <a:pt x="53171" y="84290"/>
                  </a:cubicBezTo>
                  <a:cubicBezTo>
                    <a:pt x="51507" y="84617"/>
                    <a:pt x="50431" y="86215"/>
                    <a:pt x="50757" y="87879"/>
                  </a:cubicBezTo>
                  <a:cubicBezTo>
                    <a:pt x="51044" y="89342"/>
                    <a:pt x="52315" y="90351"/>
                    <a:pt x="53749" y="90351"/>
                  </a:cubicBezTo>
                  <a:cubicBezTo>
                    <a:pt x="53945" y="90351"/>
                    <a:pt x="54145" y="90332"/>
                    <a:pt x="54345" y="90292"/>
                  </a:cubicBezTo>
                  <a:cubicBezTo>
                    <a:pt x="75679" y="86150"/>
                    <a:pt x="91141" y="67328"/>
                    <a:pt x="91141" y="45571"/>
                  </a:cubicBezTo>
                  <a:cubicBezTo>
                    <a:pt x="91141" y="20453"/>
                    <a:pt x="70688" y="1"/>
                    <a:pt x="455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2"/>
            <p:cNvSpPr/>
            <p:nvPr/>
          </p:nvSpPr>
          <p:spPr>
            <a:xfrm>
              <a:off x="3507450" y="2106425"/>
              <a:ext cx="153325" cy="153325"/>
            </a:xfrm>
            <a:custGeom>
              <a:rect b="b" l="l" r="r" t="t"/>
              <a:pathLst>
                <a:path extrusionOk="0" h="6133" w="6133">
                  <a:moveTo>
                    <a:pt x="3034" y="0"/>
                  </a:moveTo>
                  <a:cubicBezTo>
                    <a:pt x="1337" y="0"/>
                    <a:pt x="0" y="1370"/>
                    <a:pt x="0" y="3066"/>
                  </a:cubicBezTo>
                  <a:cubicBezTo>
                    <a:pt x="0" y="4763"/>
                    <a:pt x="1370" y="6133"/>
                    <a:pt x="3066" y="6133"/>
                  </a:cubicBezTo>
                  <a:cubicBezTo>
                    <a:pt x="4763" y="6133"/>
                    <a:pt x="6133" y="4763"/>
                    <a:pt x="6133" y="3066"/>
                  </a:cubicBezTo>
                  <a:cubicBezTo>
                    <a:pt x="6133" y="1370"/>
                    <a:pt x="4763" y="0"/>
                    <a:pt x="3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2"/>
            <p:cNvSpPr/>
            <p:nvPr/>
          </p:nvSpPr>
          <p:spPr>
            <a:xfrm>
              <a:off x="3723550" y="2106425"/>
              <a:ext cx="153325" cy="153325"/>
            </a:xfrm>
            <a:custGeom>
              <a:rect b="b" l="l" r="r" t="t"/>
              <a:pathLst>
                <a:path extrusionOk="0" h="6133" w="6133">
                  <a:moveTo>
                    <a:pt x="3034" y="0"/>
                  </a:moveTo>
                  <a:cubicBezTo>
                    <a:pt x="1370" y="0"/>
                    <a:pt x="0" y="1370"/>
                    <a:pt x="0" y="3066"/>
                  </a:cubicBezTo>
                  <a:cubicBezTo>
                    <a:pt x="0" y="4763"/>
                    <a:pt x="1403" y="6133"/>
                    <a:pt x="3099" y="6133"/>
                  </a:cubicBezTo>
                  <a:cubicBezTo>
                    <a:pt x="4763" y="6133"/>
                    <a:pt x="6133" y="4763"/>
                    <a:pt x="6133" y="3066"/>
                  </a:cubicBezTo>
                  <a:cubicBezTo>
                    <a:pt x="6133" y="1370"/>
                    <a:pt x="4763" y="0"/>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2"/>
            <p:cNvSpPr/>
            <p:nvPr/>
          </p:nvSpPr>
          <p:spPr>
            <a:xfrm>
              <a:off x="3940475" y="2106425"/>
              <a:ext cx="153325" cy="153325"/>
            </a:xfrm>
            <a:custGeom>
              <a:rect b="b" l="l" r="r" t="t"/>
              <a:pathLst>
                <a:path extrusionOk="0" h="6133" w="6133">
                  <a:moveTo>
                    <a:pt x="3034" y="0"/>
                  </a:moveTo>
                  <a:cubicBezTo>
                    <a:pt x="1338" y="0"/>
                    <a:pt x="0" y="1370"/>
                    <a:pt x="0" y="3066"/>
                  </a:cubicBezTo>
                  <a:cubicBezTo>
                    <a:pt x="0" y="4763"/>
                    <a:pt x="1370" y="6133"/>
                    <a:pt x="3066" y="6133"/>
                  </a:cubicBezTo>
                  <a:cubicBezTo>
                    <a:pt x="4763" y="6133"/>
                    <a:pt x="6133" y="4763"/>
                    <a:pt x="6133" y="3066"/>
                  </a:cubicBezTo>
                  <a:cubicBezTo>
                    <a:pt x="6133" y="1370"/>
                    <a:pt x="4763" y="0"/>
                    <a:pt x="3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 name="Google Shape;570;p42"/>
          <p:cNvGrpSpPr/>
          <p:nvPr/>
        </p:nvGrpSpPr>
        <p:grpSpPr>
          <a:xfrm>
            <a:off x="7111466" y="2404808"/>
            <a:ext cx="529283" cy="524499"/>
            <a:chOff x="1166975" y="238425"/>
            <a:chExt cx="5266500" cy="5218900"/>
          </a:xfrm>
        </p:grpSpPr>
        <p:sp>
          <p:nvSpPr>
            <p:cNvPr id="571" name="Google Shape;571;p42"/>
            <p:cNvSpPr/>
            <p:nvPr/>
          </p:nvSpPr>
          <p:spPr>
            <a:xfrm>
              <a:off x="1166975" y="238425"/>
              <a:ext cx="5266500" cy="5218900"/>
            </a:xfrm>
            <a:custGeom>
              <a:rect b="b" l="l" r="r" t="t"/>
              <a:pathLst>
                <a:path extrusionOk="0" h="208756" w="210660">
                  <a:moveTo>
                    <a:pt x="105330" y="33195"/>
                  </a:moveTo>
                  <a:cubicBezTo>
                    <a:pt x="118867" y="33228"/>
                    <a:pt x="132078" y="37109"/>
                    <a:pt x="143430" y="44253"/>
                  </a:cubicBezTo>
                  <a:lnTo>
                    <a:pt x="122912" y="44253"/>
                  </a:lnTo>
                  <a:cubicBezTo>
                    <a:pt x="121215" y="44253"/>
                    <a:pt x="119845" y="45623"/>
                    <a:pt x="119845" y="47319"/>
                  </a:cubicBezTo>
                  <a:cubicBezTo>
                    <a:pt x="119845" y="49016"/>
                    <a:pt x="121215" y="50386"/>
                    <a:pt x="122912" y="50386"/>
                  </a:cubicBezTo>
                  <a:lnTo>
                    <a:pt x="158304" y="50386"/>
                  </a:lnTo>
                  <a:cubicBezTo>
                    <a:pt x="158859" y="50386"/>
                    <a:pt x="159315" y="50842"/>
                    <a:pt x="159315" y="51397"/>
                  </a:cubicBezTo>
                  <a:lnTo>
                    <a:pt x="159315" y="71132"/>
                  </a:lnTo>
                  <a:lnTo>
                    <a:pt x="51344" y="71132"/>
                  </a:lnTo>
                  <a:lnTo>
                    <a:pt x="51344" y="51397"/>
                  </a:lnTo>
                  <a:cubicBezTo>
                    <a:pt x="51344" y="50842"/>
                    <a:pt x="51800" y="50386"/>
                    <a:pt x="52355" y="50386"/>
                  </a:cubicBezTo>
                  <a:lnTo>
                    <a:pt x="108950" y="50386"/>
                  </a:lnTo>
                  <a:cubicBezTo>
                    <a:pt x="110647" y="50386"/>
                    <a:pt x="112017" y="49016"/>
                    <a:pt x="112017" y="47319"/>
                  </a:cubicBezTo>
                  <a:cubicBezTo>
                    <a:pt x="112017" y="45623"/>
                    <a:pt x="110647" y="44253"/>
                    <a:pt x="108950" y="44253"/>
                  </a:cubicBezTo>
                  <a:lnTo>
                    <a:pt x="67230" y="44253"/>
                  </a:lnTo>
                  <a:cubicBezTo>
                    <a:pt x="78581" y="37109"/>
                    <a:pt x="91825" y="33195"/>
                    <a:pt x="105330" y="33195"/>
                  </a:cubicBezTo>
                  <a:close/>
                  <a:moveTo>
                    <a:pt x="30206" y="29248"/>
                  </a:moveTo>
                  <a:lnTo>
                    <a:pt x="30206" y="29248"/>
                  </a:lnTo>
                  <a:cubicBezTo>
                    <a:pt x="33827" y="29998"/>
                    <a:pt x="37643" y="30520"/>
                    <a:pt x="41558" y="30781"/>
                  </a:cubicBezTo>
                  <a:cubicBezTo>
                    <a:pt x="44918" y="30977"/>
                    <a:pt x="49223" y="31075"/>
                    <a:pt x="54214" y="31205"/>
                  </a:cubicBezTo>
                  <a:cubicBezTo>
                    <a:pt x="61717" y="31368"/>
                    <a:pt x="70165" y="31597"/>
                    <a:pt x="77668" y="32216"/>
                  </a:cubicBezTo>
                  <a:cubicBezTo>
                    <a:pt x="70133" y="35120"/>
                    <a:pt x="63087" y="39164"/>
                    <a:pt x="56759" y="44253"/>
                  </a:cubicBezTo>
                  <a:lnTo>
                    <a:pt x="52355" y="44253"/>
                  </a:lnTo>
                  <a:cubicBezTo>
                    <a:pt x="48441" y="44253"/>
                    <a:pt x="45211" y="47483"/>
                    <a:pt x="45211" y="51397"/>
                  </a:cubicBezTo>
                  <a:lnTo>
                    <a:pt x="45211" y="55801"/>
                  </a:lnTo>
                  <a:cubicBezTo>
                    <a:pt x="40122" y="62129"/>
                    <a:pt x="36078" y="69175"/>
                    <a:pt x="33174" y="76710"/>
                  </a:cubicBezTo>
                  <a:cubicBezTo>
                    <a:pt x="32555" y="69175"/>
                    <a:pt x="32326" y="60759"/>
                    <a:pt x="32163" y="53224"/>
                  </a:cubicBezTo>
                  <a:cubicBezTo>
                    <a:pt x="32033" y="48265"/>
                    <a:pt x="31935" y="43960"/>
                    <a:pt x="31739" y="40600"/>
                  </a:cubicBezTo>
                  <a:cubicBezTo>
                    <a:pt x="31478" y="36685"/>
                    <a:pt x="30989" y="32869"/>
                    <a:pt x="30206" y="29248"/>
                  </a:cubicBezTo>
                  <a:close/>
                  <a:moveTo>
                    <a:pt x="180453" y="29248"/>
                  </a:moveTo>
                  <a:cubicBezTo>
                    <a:pt x="179703" y="32869"/>
                    <a:pt x="179181" y="36685"/>
                    <a:pt x="178920" y="40600"/>
                  </a:cubicBezTo>
                  <a:cubicBezTo>
                    <a:pt x="178724" y="43960"/>
                    <a:pt x="178626" y="48265"/>
                    <a:pt x="178496" y="53224"/>
                  </a:cubicBezTo>
                  <a:cubicBezTo>
                    <a:pt x="178333" y="60759"/>
                    <a:pt x="178104" y="69175"/>
                    <a:pt x="177485" y="76710"/>
                  </a:cubicBezTo>
                  <a:cubicBezTo>
                    <a:pt x="174582" y="69175"/>
                    <a:pt x="170537" y="62129"/>
                    <a:pt x="165448" y="55801"/>
                  </a:cubicBezTo>
                  <a:lnTo>
                    <a:pt x="165448" y="51397"/>
                  </a:lnTo>
                  <a:cubicBezTo>
                    <a:pt x="165448" y="47483"/>
                    <a:pt x="162219" y="44253"/>
                    <a:pt x="158304" y="44253"/>
                  </a:cubicBezTo>
                  <a:lnTo>
                    <a:pt x="153901" y="44253"/>
                  </a:lnTo>
                  <a:cubicBezTo>
                    <a:pt x="147572" y="39164"/>
                    <a:pt x="140526" y="35120"/>
                    <a:pt x="132991" y="32216"/>
                  </a:cubicBezTo>
                  <a:cubicBezTo>
                    <a:pt x="140526" y="31597"/>
                    <a:pt x="148942" y="31368"/>
                    <a:pt x="156478" y="31205"/>
                  </a:cubicBezTo>
                  <a:cubicBezTo>
                    <a:pt x="161436" y="31075"/>
                    <a:pt x="165742" y="30977"/>
                    <a:pt x="169101" y="30781"/>
                  </a:cubicBezTo>
                  <a:cubicBezTo>
                    <a:pt x="173016" y="30520"/>
                    <a:pt x="176832" y="29998"/>
                    <a:pt x="180453" y="29248"/>
                  </a:cubicBezTo>
                  <a:close/>
                  <a:moveTo>
                    <a:pt x="10748" y="6096"/>
                  </a:moveTo>
                  <a:cubicBezTo>
                    <a:pt x="11675" y="6096"/>
                    <a:pt x="12600" y="6439"/>
                    <a:pt x="13309" y="7132"/>
                  </a:cubicBezTo>
                  <a:lnTo>
                    <a:pt x="13309" y="7164"/>
                  </a:lnTo>
                  <a:cubicBezTo>
                    <a:pt x="13342" y="7164"/>
                    <a:pt x="13342" y="7197"/>
                    <a:pt x="13374" y="7197"/>
                  </a:cubicBezTo>
                  <a:cubicBezTo>
                    <a:pt x="13798" y="7621"/>
                    <a:pt x="16212" y="9839"/>
                    <a:pt x="20975" y="12123"/>
                  </a:cubicBezTo>
                  <a:cubicBezTo>
                    <a:pt x="27107" y="15058"/>
                    <a:pt x="34316" y="16820"/>
                    <a:pt x="42406" y="17342"/>
                  </a:cubicBezTo>
                  <a:cubicBezTo>
                    <a:pt x="45505" y="17537"/>
                    <a:pt x="49647" y="17635"/>
                    <a:pt x="54508" y="17733"/>
                  </a:cubicBezTo>
                  <a:cubicBezTo>
                    <a:pt x="77635" y="18288"/>
                    <a:pt x="95772" y="19168"/>
                    <a:pt x="101709" y="25105"/>
                  </a:cubicBezTo>
                  <a:cubicBezTo>
                    <a:pt x="101839" y="25236"/>
                    <a:pt x="101937" y="25334"/>
                    <a:pt x="102035" y="25464"/>
                  </a:cubicBezTo>
                  <a:cubicBezTo>
                    <a:pt x="101904" y="26019"/>
                    <a:pt x="101807" y="26606"/>
                    <a:pt x="101774" y="27193"/>
                  </a:cubicBezTo>
                  <a:cubicBezTo>
                    <a:pt x="98447" y="27323"/>
                    <a:pt x="95152" y="27715"/>
                    <a:pt x="91890" y="28269"/>
                  </a:cubicBezTo>
                  <a:cubicBezTo>
                    <a:pt x="91694" y="28204"/>
                    <a:pt x="91531" y="28139"/>
                    <a:pt x="91336" y="28074"/>
                  </a:cubicBezTo>
                  <a:cubicBezTo>
                    <a:pt x="88465" y="27356"/>
                    <a:pt x="84649" y="26736"/>
                    <a:pt x="80017" y="26280"/>
                  </a:cubicBezTo>
                  <a:cubicBezTo>
                    <a:pt x="71829" y="25497"/>
                    <a:pt x="62532" y="25268"/>
                    <a:pt x="54345" y="25073"/>
                  </a:cubicBezTo>
                  <a:cubicBezTo>
                    <a:pt x="49419" y="24975"/>
                    <a:pt x="45179" y="24877"/>
                    <a:pt x="41949" y="24649"/>
                  </a:cubicBezTo>
                  <a:cubicBezTo>
                    <a:pt x="36600" y="24322"/>
                    <a:pt x="31543" y="23474"/>
                    <a:pt x="26879" y="22137"/>
                  </a:cubicBezTo>
                  <a:cubicBezTo>
                    <a:pt x="26612" y="22062"/>
                    <a:pt x="26337" y="22025"/>
                    <a:pt x="26062" y="22025"/>
                  </a:cubicBezTo>
                  <a:cubicBezTo>
                    <a:pt x="25261" y="22025"/>
                    <a:pt x="24461" y="22337"/>
                    <a:pt x="23878" y="22920"/>
                  </a:cubicBezTo>
                  <a:cubicBezTo>
                    <a:pt x="23095" y="23703"/>
                    <a:pt x="22801" y="24877"/>
                    <a:pt x="23128" y="25921"/>
                  </a:cubicBezTo>
                  <a:cubicBezTo>
                    <a:pt x="24432" y="30585"/>
                    <a:pt x="25280" y="35642"/>
                    <a:pt x="25639" y="40991"/>
                  </a:cubicBezTo>
                  <a:cubicBezTo>
                    <a:pt x="25835" y="44221"/>
                    <a:pt x="25933" y="48461"/>
                    <a:pt x="26063" y="53387"/>
                  </a:cubicBezTo>
                  <a:cubicBezTo>
                    <a:pt x="26259" y="61574"/>
                    <a:pt x="26455" y="70871"/>
                    <a:pt x="27270" y="79059"/>
                  </a:cubicBezTo>
                  <a:cubicBezTo>
                    <a:pt x="27760" y="84082"/>
                    <a:pt x="28412" y="88094"/>
                    <a:pt x="29227" y="91030"/>
                  </a:cubicBezTo>
                  <a:cubicBezTo>
                    <a:pt x="28640" y="94259"/>
                    <a:pt x="28281" y="97521"/>
                    <a:pt x="28151" y="100816"/>
                  </a:cubicBezTo>
                  <a:cubicBezTo>
                    <a:pt x="27564" y="100849"/>
                    <a:pt x="26977" y="100914"/>
                    <a:pt x="26422" y="101044"/>
                  </a:cubicBezTo>
                  <a:cubicBezTo>
                    <a:pt x="26292" y="100979"/>
                    <a:pt x="26194" y="100881"/>
                    <a:pt x="26063" y="100751"/>
                  </a:cubicBezTo>
                  <a:cubicBezTo>
                    <a:pt x="20126" y="94814"/>
                    <a:pt x="19246" y="76677"/>
                    <a:pt x="18691" y="53517"/>
                  </a:cubicBezTo>
                  <a:cubicBezTo>
                    <a:pt x="18593" y="48689"/>
                    <a:pt x="18495" y="44547"/>
                    <a:pt x="18300" y="41448"/>
                  </a:cubicBezTo>
                  <a:cubicBezTo>
                    <a:pt x="17778" y="33358"/>
                    <a:pt x="16016" y="26149"/>
                    <a:pt x="13081" y="19984"/>
                  </a:cubicBezTo>
                  <a:cubicBezTo>
                    <a:pt x="10797" y="15254"/>
                    <a:pt x="8579" y="12840"/>
                    <a:pt x="8155" y="12416"/>
                  </a:cubicBezTo>
                  <a:cubicBezTo>
                    <a:pt x="8155" y="12384"/>
                    <a:pt x="8122" y="12351"/>
                    <a:pt x="8090" y="12351"/>
                  </a:cubicBezTo>
                  <a:cubicBezTo>
                    <a:pt x="6687" y="10916"/>
                    <a:pt x="6720" y="8600"/>
                    <a:pt x="8122" y="7164"/>
                  </a:cubicBezTo>
                  <a:cubicBezTo>
                    <a:pt x="8848" y="6455"/>
                    <a:pt x="9800" y="6096"/>
                    <a:pt x="10748" y="6096"/>
                  </a:cubicBezTo>
                  <a:close/>
                  <a:moveTo>
                    <a:pt x="199911" y="6096"/>
                  </a:moveTo>
                  <a:cubicBezTo>
                    <a:pt x="200859" y="6096"/>
                    <a:pt x="201811" y="6455"/>
                    <a:pt x="202537" y="7164"/>
                  </a:cubicBezTo>
                  <a:cubicBezTo>
                    <a:pt x="203939" y="8600"/>
                    <a:pt x="203972" y="10916"/>
                    <a:pt x="202569" y="12351"/>
                  </a:cubicBezTo>
                  <a:lnTo>
                    <a:pt x="202537" y="12351"/>
                  </a:lnTo>
                  <a:cubicBezTo>
                    <a:pt x="202537" y="12384"/>
                    <a:pt x="202504" y="12384"/>
                    <a:pt x="202504" y="12416"/>
                  </a:cubicBezTo>
                  <a:cubicBezTo>
                    <a:pt x="202080" y="12840"/>
                    <a:pt x="199862" y="15254"/>
                    <a:pt x="197579" y="19984"/>
                  </a:cubicBezTo>
                  <a:cubicBezTo>
                    <a:pt x="194643" y="26149"/>
                    <a:pt x="192881" y="33358"/>
                    <a:pt x="192359" y="41448"/>
                  </a:cubicBezTo>
                  <a:cubicBezTo>
                    <a:pt x="192164" y="44547"/>
                    <a:pt x="192066" y="48689"/>
                    <a:pt x="191968" y="53550"/>
                  </a:cubicBezTo>
                  <a:cubicBezTo>
                    <a:pt x="191413" y="76677"/>
                    <a:pt x="190533" y="94814"/>
                    <a:pt x="184596" y="100751"/>
                  </a:cubicBezTo>
                  <a:cubicBezTo>
                    <a:pt x="184041" y="101305"/>
                    <a:pt x="183324" y="101664"/>
                    <a:pt x="182573" y="101795"/>
                  </a:cubicBezTo>
                  <a:cubicBezTo>
                    <a:pt x="182443" y="98174"/>
                    <a:pt x="182051" y="94586"/>
                    <a:pt x="181432" y="91030"/>
                  </a:cubicBezTo>
                  <a:cubicBezTo>
                    <a:pt x="182247" y="88094"/>
                    <a:pt x="182932" y="84082"/>
                    <a:pt x="183422" y="79059"/>
                  </a:cubicBezTo>
                  <a:cubicBezTo>
                    <a:pt x="184204" y="70871"/>
                    <a:pt x="184433" y="61574"/>
                    <a:pt x="184628" y="53387"/>
                  </a:cubicBezTo>
                  <a:cubicBezTo>
                    <a:pt x="184726" y="48461"/>
                    <a:pt x="184824" y="44221"/>
                    <a:pt x="185053" y="40991"/>
                  </a:cubicBezTo>
                  <a:cubicBezTo>
                    <a:pt x="185379" y="35642"/>
                    <a:pt x="186227" y="30585"/>
                    <a:pt x="187564" y="25921"/>
                  </a:cubicBezTo>
                  <a:cubicBezTo>
                    <a:pt x="187858" y="24877"/>
                    <a:pt x="187564" y="23703"/>
                    <a:pt x="186781" y="22920"/>
                  </a:cubicBezTo>
                  <a:cubicBezTo>
                    <a:pt x="186198" y="22337"/>
                    <a:pt x="185399" y="22025"/>
                    <a:pt x="184597" y="22025"/>
                  </a:cubicBezTo>
                  <a:cubicBezTo>
                    <a:pt x="184322" y="22025"/>
                    <a:pt x="184047" y="22062"/>
                    <a:pt x="183780" y="22137"/>
                  </a:cubicBezTo>
                  <a:cubicBezTo>
                    <a:pt x="179116" y="23474"/>
                    <a:pt x="174060" y="24322"/>
                    <a:pt x="168710" y="24681"/>
                  </a:cubicBezTo>
                  <a:cubicBezTo>
                    <a:pt x="165481" y="24877"/>
                    <a:pt x="161240" y="24975"/>
                    <a:pt x="156314" y="25105"/>
                  </a:cubicBezTo>
                  <a:cubicBezTo>
                    <a:pt x="148127" y="25268"/>
                    <a:pt x="138830" y="25497"/>
                    <a:pt x="130675" y="26312"/>
                  </a:cubicBezTo>
                  <a:cubicBezTo>
                    <a:pt x="125913" y="26769"/>
                    <a:pt x="122064" y="27389"/>
                    <a:pt x="119160" y="28139"/>
                  </a:cubicBezTo>
                  <a:cubicBezTo>
                    <a:pt x="119030" y="28172"/>
                    <a:pt x="118867" y="28204"/>
                    <a:pt x="118736" y="28269"/>
                  </a:cubicBezTo>
                  <a:cubicBezTo>
                    <a:pt x="115181" y="27650"/>
                    <a:pt x="111560" y="27258"/>
                    <a:pt x="107907" y="27128"/>
                  </a:cubicBezTo>
                  <a:cubicBezTo>
                    <a:pt x="108037" y="26377"/>
                    <a:pt x="108396" y="25660"/>
                    <a:pt x="108950" y="25105"/>
                  </a:cubicBezTo>
                  <a:cubicBezTo>
                    <a:pt x="114887" y="19168"/>
                    <a:pt x="133024" y="18288"/>
                    <a:pt x="156151" y="17733"/>
                  </a:cubicBezTo>
                  <a:cubicBezTo>
                    <a:pt x="160979" y="17635"/>
                    <a:pt x="165154" y="17537"/>
                    <a:pt x="168253" y="17342"/>
                  </a:cubicBezTo>
                  <a:cubicBezTo>
                    <a:pt x="187564" y="16102"/>
                    <a:pt x="196372" y="8110"/>
                    <a:pt x="197285" y="7197"/>
                  </a:cubicBezTo>
                  <a:cubicBezTo>
                    <a:pt x="197318" y="7197"/>
                    <a:pt x="197350" y="7164"/>
                    <a:pt x="197350" y="7132"/>
                  </a:cubicBezTo>
                  <a:cubicBezTo>
                    <a:pt x="198059" y="6439"/>
                    <a:pt x="198984" y="6096"/>
                    <a:pt x="199911" y="6096"/>
                  </a:cubicBezTo>
                  <a:close/>
                  <a:moveTo>
                    <a:pt x="45211" y="66272"/>
                  </a:moveTo>
                  <a:lnTo>
                    <a:pt x="45211" y="73056"/>
                  </a:lnTo>
                  <a:cubicBezTo>
                    <a:pt x="44526" y="73676"/>
                    <a:pt x="43906" y="74427"/>
                    <a:pt x="43450" y="75275"/>
                  </a:cubicBezTo>
                  <a:cubicBezTo>
                    <a:pt x="42047" y="77852"/>
                    <a:pt x="42145" y="80951"/>
                    <a:pt x="43743" y="83397"/>
                  </a:cubicBezTo>
                  <a:lnTo>
                    <a:pt x="45211" y="85713"/>
                  </a:lnTo>
                  <a:lnTo>
                    <a:pt x="45211" y="142472"/>
                  </a:lnTo>
                  <a:cubicBezTo>
                    <a:pt x="38067" y="131120"/>
                    <a:pt x="34186" y="117909"/>
                    <a:pt x="34186" y="104372"/>
                  </a:cubicBezTo>
                  <a:cubicBezTo>
                    <a:pt x="34186" y="90867"/>
                    <a:pt x="38067" y="77623"/>
                    <a:pt x="45211" y="66272"/>
                  </a:cubicBezTo>
                  <a:close/>
                  <a:moveTo>
                    <a:pt x="165448" y="66272"/>
                  </a:moveTo>
                  <a:cubicBezTo>
                    <a:pt x="172624" y="77623"/>
                    <a:pt x="176506" y="90834"/>
                    <a:pt x="176506" y="104372"/>
                  </a:cubicBezTo>
                  <a:cubicBezTo>
                    <a:pt x="176506" y="117876"/>
                    <a:pt x="172592" y="131120"/>
                    <a:pt x="165448" y="142472"/>
                  </a:cubicBezTo>
                  <a:lnTo>
                    <a:pt x="165448" y="85713"/>
                  </a:lnTo>
                  <a:lnTo>
                    <a:pt x="166916" y="83397"/>
                  </a:lnTo>
                  <a:cubicBezTo>
                    <a:pt x="168514" y="80951"/>
                    <a:pt x="168612" y="77852"/>
                    <a:pt x="167209" y="75275"/>
                  </a:cubicBezTo>
                  <a:cubicBezTo>
                    <a:pt x="166753" y="74427"/>
                    <a:pt x="166133" y="73676"/>
                    <a:pt x="165448" y="73056"/>
                  </a:cubicBezTo>
                  <a:lnTo>
                    <a:pt x="165448" y="66272"/>
                  </a:lnTo>
                  <a:close/>
                  <a:moveTo>
                    <a:pt x="51344" y="95205"/>
                  </a:moveTo>
                  <a:lnTo>
                    <a:pt x="92086" y="158357"/>
                  </a:lnTo>
                  <a:lnTo>
                    <a:pt x="52355" y="158357"/>
                  </a:lnTo>
                  <a:cubicBezTo>
                    <a:pt x="51800" y="158357"/>
                    <a:pt x="51344" y="157901"/>
                    <a:pt x="51344" y="157346"/>
                  </a:cubicBezTo>
                  <a:lnTo>
                    <a:pt x="51344" y="95205"/>
                  </a:lnTo>
                  <a:close/>
                  <a:moveTo>
                    <a:pt x="159315" y="95205"/>
                  </a:moveTo>
                  <a:lnTo>
                    <a:pt x="159315" y="157346"/>
                  </a:lnTo>
                  <a:cubicBezTo>
                    <a:pt x="159315" y="157901"/>
                    <a:pt x="158859" y="158357"/>
                    <a:pt x="158304" y="158357"/>
                  </a:cubicBezTo>
                  <a:lnTo>
                    <a:pt x="118573" y="158357"/>
                  </a:lnTo>
                  <a:lnTo>
                    <a:pt x="159315" y="95205"/>
                  </a:lnTo>
                  <a:close/>
                  <a:moveTo>
                    <a:pt x="160229" y="77264"/>
                  </a:moveTo>
                  <a:cubicBezTo>
                    <a:pt x="160914" y="77264"/>
                    <a:pt x="161534" y="77623"/>
                    <a:pt x="161860" y="78210"/>
                  </a:cubicBezTo>
                  <a:cubicBezTo>
                    <a:pt x="162186" y="78798"/>
                    <a:pt x="162153" y="79515"/>
                    <a:pt x="161795" y="80102"/>
                  </a:cubicBezTo>
                  <a:lnTo>
                    <a:pt x="106895" y="165208"/>
                  </a:lnTo>
                  <a:cubicBezTo>
                    <a:pt x="106537" y="165730"/>
                    <a:pt x="105949" y="166056"/>
                    <a:pt x="105330" y="166056"/>
                  </a:cubicBezTo>
                  <a:cubicBezTo>
                    <a:pt x="104710" y="166056"/>
                    <a:pt x="104123" y="165730"/>
                    <a:pt x="103796" y="165208"/>
                  </a:cubicBezTo>
                  <a:lnTo>
                    <a:pt x="48865" y="80102"/>
                  </a:lnTo>
                  <a:cubicBezTo>
                    <a:pt x="48506" y="79515"/>
                    <a:pt x="48473" y="78798"/>
                    <a:pt x="48799" y="78210"/>
                  </a:cubicBezTo>
                  <a:cubicBezTo>
                    <a:pt x="49126" y="77623"/>
                    <a:pt x="49745" y="77264"/>
                    <a:pt x="50430" y="77264"/>
                  </a:cubicBezTo>
                  <a:close/>
                  <a:moveTo>
                    <a:pt x="96000" y="164425"/>
                  </a:moveTo>
                  <a:lnTo>
                    <a:pt x="98642" y="168535"/>
                  </a:lnTo>
                  <a:cubicBezTo>
                    <a:pt x="100110" y="170818"/>
                    <a:pt x="102622" y="172156"/>
                    <a:pt x="105330" y="172156"/>
                  </a:cubicBezTo>
                  <a:cubicBezTo>
                    <a:pt x="108037" y="172156"/>
                    <a:pt x="110549" y="170818"/>
                    <a:pt x="112017" y="168535"/>
                  </a:cubicBezTo>
                  <a:lnTo>
                    <a:pt x="114626" y="164490"/>
                  </a:lnTo>
                  <a:lnTo>
                    <a:pt x="143430" y="164490"/>
                  </a:lnTo>
                  <a:cubicBezTo>
                    <a:pt x="132078" y="171634"/>
                    <a:pt x="118834" y="175548"/>
                    <a:pt x="105330" y="175548"/>
                  </a:cubicBezTo>
                  <a:cubicBezTo>
                    <a:pt x="91825" y="175548"/>
                    <a:pt x="78581" y="171634"/>
                    <a:pt x="67230" y="164490"/>
                  </a:cubicBezTo>
                  <a:lnTo>
                    <a:pt x="95544" y="164490"/>
                  </a:lnTo>
                  <a:cubicBezTo>
                    <a:pt x="95707" y="164490"/>
                    <a:pt x="95837" y="164457"/>
                    <a:pt x="96000" y="164425"/>
                  </a:cubicBezTo>
                  <a:close/>
                  <a:moveTo>
                    <a:pt x="33174" y="132033"/>
                  </a:moveTo>
                  <a:cubicBezTo>
                    <a:pt x="36078" y="139568"/>
                    <a:pt x="40122" y="146614"/>
                    <a:pt x="45211" y="152943"/>
                  </a:cubicBezTo>
                  <a:lnTo>
                    <a:pt x="45211" y="157346"/>
                  </a:lnTo>
                  <a:cubicBezTo>
                    <a:pt x="45211" y="161261"/>
                    <a:pt x="48441" y="164490"/>
                    <a:pt x="52355" y="164490"/>
                  </a:cubicBezTo>
                  <a:lnTo>
                    <a:pt x="56759" y="164490"/>
                  </a:lnTo>
                  <a:cubicBezTo>
                    <a:pt x="63087" y="169579"/>
                    <a:pt x="70133" y="173624"/>
                    <a:pt x="77668" y="176527"/>
                  </a:cubicBezTo>
                  <a:cubicBezTo>
                    <a:pt x="70165" y="177146"/>
                    <a:pt x="61717" y="177375"/>
                    <a:pt x="54182" y="177538"/>
                  </a:cubicBezTo>
                  <a:cubicBezTo>
                    <a:pt x="49223" y="177668"/>
                    <a:pt x="44918" y="177766"/>
                    <a:pt x="41558" y="177962"/>
                  </a:cubicBezTo>
                  <a:cubicBezTo>
                    <a:pt x="37643" y="178223"/>
                    <a:pt x="33827" y="178745"/>
                    <a:pt x="30206" y="179495"/>
                  </a:cubicBezTo>
                  <a:cubicBezTo>
                    <a:pt x="30956" y="175874"/>
                    <a:pt x="31478" y="172058"/>
                    <a:pt x="31739" y="168143"/>
                  </a:cubicBezTo>
                  <a:cubicBezTo>
                    <a:pt x="31935" y="164784"/>
                    <a:pt x="32033" y="160478"/>
                    <a:pt x="32163" y="155520"/>
                  </a:cubicBezTo>
                  <a:cubicBezTo>
                    <a:pt x="32326" y="147984"/>
                    <a:pt x="32555" y="139568"/>
                    <a:pt x="33174" y="132033"/>
                  </a:cubicBezTo>
                  <a:close/>
                  <a:moveTo>
                    <a:pt x="177485" y="132033"/>
                  </a:moveTo>
                  <a:cubicBezTo>
                    <a:pt x="178104" y="139536"/>
                    <a:pt x="178333" y="147984"/>
                    <a:pt x="178496" y="155520"/>
                  </a:cubicBezTo>
                  <a:cubicBezTo>
                    <a:pt x="178626" y="160478"/>
                    <a:pt x="178724" y="164784"/>
                    <a:pt x="178920" y="168143"/>
                  </a:cubicBezTo>
                  <a:cubicBezTo>
                    <a:pt x="179181" y="172058"/>
                    <a:pt x="179703" y="175874"/>
                    <a:pt x="180453" y="179495"/>
                  </a:cubicBezTo>
                  <a:cubicBezTo>
                    <a:pt x="176832" y="178745"/>
                    <a:pt x="173016" y="178223"/>
                    <a:pt x="169101" y="177962"/>
                  </a:cubicBezTo>
                  <a:cubicBezTo>
                    <a:pt x="165742" y="177766"/>
                    <a:pt x="161436" y="177668"/>
                    <a:pt x="156478" y="177538"/>
                  </a:cubicBezTo>
                  <a:cubicBezTo>
                    <a:pt x="148942" y="177375"/>
                    <a:pt x="140526" y="177146"/>
                    <a:pt x="132991" y="176527"/>
                  </a:cubicBezTo>
                  <a:cubicBezTo>
                    <a:pt x="140526" y="173624"/>
                    <a:pt x="147572" y="169579"/>
                    <a:pt x="153901" y="164490"/>
                  </a:cubicBezTo>
                  <a:lnTo>
                    <a:pt x="158304" y="164490"/>
                  </a:lnTo>
                  <a:cubicBezTo>
                    <a:pt x="162219" y="164490"/>
                    <a:pt x="165448" y="161261"/>
                    <a:pt x="165448" y="157346"/>
                  </a:cubicBezTo>
                  <a:lnTo>
                    <a:pt x="165448" y="152943"/>
                  </a:lnTo>
                  <a:cubicBezTo>
                    <a:pt x="170537" y="146614"/>
                    <a:pt x="174582" y="139568"/>
                    <a:pt x="177485" y="132033"/>
                  </a:cubicBezTo>
                  <a:close/>
                  <a:moveTo>
                    <a:pt x="10736" y="0"/>
                  </a:moveTo>
                  <a:cubicBezTo>
                    <a:pt x="8228" y="0"/>
                    <a:pt x="5721" y="954"/>
                    <a:pt x="3817" y="2859"/>
                  </a:cubicBezTo>
                  <a:cubicBezTo>
                    <a:pt x="33" y="6642"/>
                    <a:pt x="0" y="12808"/>
                    <a:pt x="3751" y="16657"/>
                  </a:cubicBezTo>
                  <a:cubicBezTo>
                    <a:pt x="3784" y="16657"/>
                    <a:pt x="5611" y="18581"/>
                    <a:pt x="7568" y="22659"/>
                  </a:cubicBezTo>
                  <a:cubicBezTo>
                    <a:pt x="9329" y="26377"/>
                    <a:pt x="11613" y="32738"/>
                    <a:pt x="12167" y="41839"/>
                  </a:cubicBezTo>
                  <a:cubicBezTo>
                    <a:pt x="12363" y="44808"/>
                    <a:pt x="12461" y="48918"/>
                    <a:pt x="12591" y="53713"/>
                  </a:cubicBezTo>
                  <a:cubicBezTo>
                    <a:pt x="13178" y="79026"/>
                    <a:pt x="14124" y="96445"/>
                    <a:pt x="21072" y="104372"/>
                  </a:cubicBezTo>
                  <a:cubicBezTo>
                    <a:pt x="14124" y="112298"/>
                    <a:pt x="13178" y="129717"/>
                    <a:pt x="12591" y="155063"/>
                  </a:cubicBezTo>
                  <a:cubicBezTo>
                    <a:pt x="12461" y="159825"/>
                    <a:pt x="12363" y="163935"/>
                    <a:pt x="12167" y="166904"/>
                  </a:cubicBezTo>
                  <a:cubicBezTo>
                    <a:pt x="11613" y="176005"/>
                    <a:pt x="9329" y="182366"/>
                    <a:pt x="7568" y="186117"/>
                  </a:cubicBezTo>
                  <a:cubicBezTo>
                    <a:pt x="5611" y="190162"/>
                    <a:pt x="3784" y="192086"/>
                    <a:pt x="3751" y="192119"/>
                  </a:cubicBezTo>
                  <a:cubicBezTo>
                    <a:pt x="0" y="195936"/>
                    <a:pt x="33" y="202133"/>
                    <a:pt x="3817" y="205917"/>
                  </a:cubicBezTo>
                  <a:cubicBezTo>
                    <a:pt x="5709" y="207809"/>
                    <a:pt x="8220" y="208755"/>
                    <a:pt x="10732" y="208755"/>
                  </a:cubicBezTo>
                  <a:cubicBezTo>
                    <a:pt x="13211" y="208755"/>
                    <a:pt x="15690" y="207809"/>
                    <a:pt x="17615" y="205950"/>
                  </a:cubicBezTo>
                  <a:cubicBezTo>
                    <a:pt x="17778" y="205787"/>
                    <a:pt x="19702" y="204025"/>
                    <a:pt x="23617" y="202166"/>
                  </a:cubicBezTo>
                  <a:cubicBezTo>
                    <a:pt x="27335" y="200372"/>
                    <a:pt x="33696" y="198121"/>
                    <a:pt x="42797" y="197534"/>
                  </a:cubicBezTo>
                  <a:cubicBezTo>
                    <a:pt x="44265" y="197436"/>
                    <a:pt x="46157" y="197338"/>
                    <a:pt x="48701" y="197273"/>
                  </a:cubicBezTo>
                  <a:cubicBezTo>
                    <a:pt x="50398" y="197208"/>
                    <a:pt x="51703" y="195805"/>
                    <a:pt x="51670" y="194141"/>
                  </a:cubicBezTo>
                  <a:cubicBezTo>
                    <a:pt x="51606" y="192485"/>
                    <a:pt x="50267" y="191171"/>
                    <a:pt x="48625" y="191171"/>
                  </a:cubicBezTo>
                  <a:cubicBezTo>
                    <a:pt x="48585" y="191171"/>
                    <a:pt x="48546" y="191171"/>
                    <a:pt x="48506" y="191173"/>
                  </a:cubicBezTo>
                  <a:cubicBezTo>
                    <a:pt x="45896" y="191238"/>
                    <a:pt x="43972" y="191304"/>
                    <a:pt x="42406" y="191434"/>
                  </a:cubicBezTo>
                  <a:cubicBezTo>
                    <a:pt x="34316" y="191923"/>
                    <a:pt x="27107" y="193685"/>
                    <a:pt x="20942" y="196621"/>
                  </a:cubicBezTo>
                  <a:cubicBezTo>
                    <a:pt x="16212" y="198904"/>
                    <a:pt x="13798" y="201122"/>
                    <a:pt x="13374" y="201546"/>
                  </a:cubicBezTo>
                  <a:cubicBezTo>
                    <a:pt x="13342" y="201546"/>
                    <a:pt x="13309" y="201579"/>
                    <a:pt x="13309" y="201611"/>
                  </a:cubicBezTo>
                  <a:cubicBezTo>
                    <a:pt x="12600" y="202305"/>
                    <a:pt x="11675" y="202647"/>
                    <a:pt x="10748" y="202647"/>
                  </a:cubicBezTo>
                  <a:cubicBezTo>
                    <a:pt x="9800" y="202647"/>
                    <a:pt x="8848" y="202288"/>
                    <a:pt x="8122" y="201579"/>
                  </a:cubicBezTo>
                  <a:cubicBezTo>
                    <a:pt x="6720" y="200143"/>
                    <a:pt x="6687" y="197827"/>
                    <a:pt x="8090" y="196425"/>
                  </a:cubicBezTo>
                  <a:lnTo>
                    <a:pt x="8122" y="196392"/>
                  </a:lnTo>
                  <a:cubicBezTo>
                    <a:pt x="8122" y="196360"/>
                    <a:pt x="8155" y="196360"/>
                    <a:pt x="8155" y="196327"/>
                  </a:cubicBezTo>
                  <a:cubicBezTo>
                    <a:pt x="8579" y="195903"/>
                    <a:pt x="10797" y="193489"/>
                    <a:pt x="13081" y="188759"/>
                  </a:cubicBezTo>
                  <a:cubicBezTo>
                    <a:pt x="16016" y="182594"/>
                    <a:pt x="17778" y="175385"/>
                    <a:pt x="18300" y="167295"/>
                  </a:cubicBezTo>
                  <a:cubicBezTo>
                    <a:pt x="18495" y="164196"/>
                    <a:pt x="18593" y="160021"/>
                    <a:pt x="18691" y="155193"/>
                  </a:cubicBezTo>
                  <a:cubicBezTo>
                    <a:pt x="19246" y="132066"/>
                    <a:pt x="20126" y="113929"/>
                    <a:pt x="26063" y="107992"/>
                  </a:cubicBezTo>
                  <a:cubicBezTo>
                    <a:pt x="26618" y="107438"/>
                    <a:pt x="27335" y="107079"/>
                    <a:pt x="28086" y="106949"/>
                  </a:cubicBezTo>
                  <a:cubicBezTo>
                    <a:pt x="28216" y="110569"/>
                    <a:pt x="28608" y="114190"/>
                    <a:pt x="29227" y="117713"/>
                  </a:cubicBezTo>
                  <a:cubicBezTo>
                    <a:pt x="28412" y="120649"/>
                    <a:pt x="27727" y="124694"/>
                    <a:pt x="27270" y="129717"/>
                  </a:cubicBezTo>
                  <a:cubicBezTo>
                    <a:pt x="26455" y="137872"/>
                    <a:pt x="26226" y="147169"/>
                    <a:pt x="26063" y="155356"/>
                  </a:cubicBezTo>
                  <a:cubicBezTo>
                    <a:pt x="25933" y="160282"/>
                    <a:pt x="25835" y="164523"/>
                    <a:pt x="25639" y="167752"/>
                  </a:cubicBezTo>
                  <a:cubicBezTo>
                    <a:pt x="25280" y="173102"/>
                    <a:pt x="24432" y="178158"/>
                    <a:pt x="23095" y="182822"/>
                  </a:cubicBezTo>
                  <a:cubicBezTo>
                    <a:pt x="22801" y="183866"/>
                    <a:pt x="23095" y="185040"/>
                    <a:pt x="23878" y="185823"/>
                  </a:cubicBezTo>
                  <a:cubicBezTo>
                    <a:pt x="24465" y="186411"/>
                    <a:pt x="25248" y="186704"/>
                    <a:pt x="26063" y="186704"/>
                  </a:cubicBezTo>
                  <a:cubicBezTo>
                    <a:pt x="26324" y="186704"/>
                    <a:pt x="26618" y="186671"/>
                    <a:pt x="26879" y="186606"/>
                  </a:cubicBezTo>
                  <a:cubicBezTo>
                    <a:pt x="31543" y="185269"/>
                    <a:pt x="36600" y="184421"/>
                    <a:pt x="41949" y="184095"/>
                  </a:cubicBezTo>
                  <a:cubicBezTo>
                    <a:pt x="45179" y="183866"/>
                    <a:pt x="49419" y="183768"/>
                    <a:pt x="54345" y="183670"/>
                  </a:cubicBezTo>
                  <a:cubicBezTo>
                    <a:pt x="62532" y="183475"/>
                    <a:pt x="71829" y="183246"/>
                    <a:pt x="80017" y="182464"/>
                  </a:cubicBezTo>
                  <a:cubicBezTo>
                    <a:pt x="85040" y="181974"/>
                    <a:pt x="89052" y="181289"/>
                    <a:pt x="91988" y="180474"/>
                  </a:cubicBezTo>
                  <a:cubicBezTo>
                    <a:pt x="95544" y="181093"/>
                    <a:pt x="99132" y="181485"/>
                    <a:pt x="102753" y="181615"/>
                  </a:cubicBezTo>
                  <a:cubicBezTo>
                    <a:pt x="102622" y="182366"/>
                    <a:pt x="102263" y="183083"/>
                    <a:pt x="101709" y="183638"/>
                  </a:cubicBezTo>
                  <a:cubicBezTo>
                    <a:pt x="96066" y="189281"/>
                    <a:pt x="78483" y="190292"/>
                    <a:pt x="62467" y="190782"/>
                  </a:cubicBezTo>
                  <a:cubicBezTo>
                    <a:pt x="60771" y="190847"/>
                    <a:pt x="59433" y="192249"/>
                    <a:pt x="59499" y="193946"/>
                  </a:cubicBezTo>
                  <a:cubicBezTo>
                    <a:pt x="59531" y="195609"/>
                    <a:pt x="60901" y="196914"/>
                    <a:pt x="62532" y="196914"/>
                  </a:cubicBezTo>
                  <a:lnTo>
                    <a:pt x="62630" y="196914"/>
                  </a:lnTo>
                  <a:cubicBezTo>
                    <a:pt x="84388" y="196229"/>
                    <a:pt x="98479" y="194631"/>
                    <a:pt x="105330" y="188629"/>
                  </a:cubicBezTo>
                  <a:cubicBezTo>
                    <a:pt x="113256" y="195577"/>
                    <a:pt x="130675" y="196523"/>
                    <a:pt x="156021" y="197110"/>
                  </a:cubicBezTo>
                  <a:cubicBezTo>
                    <a:pt x="160783" y="197240"/>
                    <a:pt x="164893" y="197338"/>
                    <a:pt x="167862" y="197534"/>
                  </a:cubicBezTo>
                  <a:cubicBezTo>
                    <a:pt x="176963" y="198088"/>
                    <a:pt x="183324" y="200372"/>
                    <a:pt x="187075" y="202133"/>
                  </a:cubicBezTo>
                  <a:cubicBezTo>
                    <a:pt x="190989" y="204025"/>
                    <a:pt x="192881" y="205787"/>
                    <a:pt x="193044" y="205950"/>
                  </a:cubicBezTo>
                  <a:lnTo>
                    <a:pt x="193077" y="205950"/>
                  </a:lnTo>
                  <a:cubicBezTo>
                    <a:pt x="194969" y="207842"/>
                    <a:pt x="197448" y="208755"/>
                    <a:pt x="199927" y="208755"/>
                  </a:cubicBezTo>
                  <a:cubicBezTo>
                    <a:pt x="202439" y="208755"/>
                    <a:pt x="204951" y="207809"/>
                    <a:pt x="206875" y="205885"/>
                  </a:cubicBezTo>
                  <a:cubicBezTo>
                    <a:pt x="210626" y="202133"/>
                    <a:pt x="210659" y="195936"/>
                    <a:pt x="206908" y="192086"/>
                  </a:cubicBezTo>
                  <a:cubicBezTo>
                    <a:pt x="206745" y="191923"/>
                    <a:pt x="204983" y="189999"/>
                    <a:pt x="203091" y="186084"/>
                  </a:cubicBezTo>
                  <a:cubicBezTo>
                    <a:pt x="201330" y="182366"/>
                    <a:pt x="199046" y="176005"/>
                    <a:pt x="198492" y="166904"/>
                  </a:cubicBezTo>
                  <a:cubicBezTo>
                    <a:pt x="198427" y="165827"/>
                    <a:pt x="198361" y="164555"/>
                    <a:pt x="198296" y="163022"/>
                  </a:cubicBezTo>
                  <a:cubicBezTo>
                    <a:pt x="198233" y="161367"/>
                    <a:pt x="196895" y="160084"/>
                    <a:pt x="195254" y="160084"/>
                  </a:cubicBezTo>
                  <a:cubicBezTo>
                    <a:pt x="195213" y="160084"/>
                    <a:pt x="195173" y="160085"/>
                    <a:pt x="195132" y="160086"/>
                  </a:cubicBezTo>
                  <a:cubicBezTo>
                    <a:pt x="193436" y="160119"/>
                    <a:pt x="192131" y="161554"/>
                    <a:pt x="192196" y="163250"/>
                  </a:cubicBezTo>
                  <a:cubicBezTo>
                    <a:pt x="192229" y="164849"/>
                    <a:pt x="192294" y="166186"/>
                    <a:pt x="192359" y="167295"/>
                  </a:cubicBezTo>
                  <a:cubicBezTo>
                    <a:pt x="192881" y="175385"/>
                    <a:pt x="194643" y="182594"/>
                    <a:pt x="197579" y="188759"/>
                  </a:cubicBezTo>
                  <a:cubicBezTo>
                    <a:pt x="199862" y="193489"/>
                    <a:pt x="202080" y="195903"/>
                    <a:pt x="202504" y="196327"/>
                  </a:cubicBezTo>
                  <a:cubicBezTo>
                    <a:pt x="202504" y="196360"/>
                    <a:pt x="202537" y="196392"/>
                    <a:pt x="202569" y="196392"/>
                  </a:cubicBezTo>
                  <a:cubicBezTo>
                    <a:pt x="203972" y="197827"/>
                    <a:pt x="203939" y="200143"/>
                    <a:pt x="202537" y="201579"/>
                  </a:cubicBezTo>
                  <a:cubicBezTo>
                    <a:pt x="201811" y="202288"/>
                    <a:pt x="200859" y="202647"/>
                    <a:pt x="199915" y="202647"/>
                  </a:cubicBezTo>
                  <a:cubicBezTo>
                    <a:pt x="198992" y="202647"/>
                    <a:pt x="198076" y="202305"/>
                    <a:pt x="197383" y="201611"/>
                  </a:cubicBezTo>
                  <a:lnTo>
                    <a:pt x="197350" y="201579"/>
                  </a:lnTo>
                  <a:cubicBezTo>
                    <a:pt x="197318" y="201579"/>
                    <a:pt x="197318" y="201546"/>
                    <a:pt x="197285" y="201546"/>
                  </a:cubicBezTo>
                  <a:cubicBezTo>
                    <a:pt x="196372" y="200633"/>
                    <a:pt x="187564" y="192641"/>
                    <a:pt x="168253" y="191401"/>
                  </a:cubicBezTo>
                  <a:cubicBezTo>
                    <a:pt x="165154" y="191206"/>
                    <a:pt x="160979" y="191108"/>
                    <a:pt x="156151" y="191010"/>
                  </a:cubicBezTo>
                  <a:cubicBezTo>
                    <a:pt x="133024" y="190455"/>
                    <a:pt x="114887" y="189575"/>
                    <a:pt x="108950" y="183638"/>
                  </a:cubicBezTo>
                  <a:cubicBezTo>
                    <a:pt x="108820" y="183540"/>
                    <a:pt x="108755" y="183409"/>
                    <a:pt x="108657" y="183279"/>
                  </a:cubicBezTo>
                  <a:cubicBezTo>
                    <a:pt x="108787" y="182724"/>
                    <a:pt x="108853" y="182137"/>
                    <a:pt x="108885" y="181550"/>
                  </a:cubicBezTo>
                  <a:cubicBezTo>
                    <a:pt x="112180" y="181420"/>
                    <a:pt x="115474" y="181061"/>
                    <a:pt x="118704" y="180474"/>
                  </a:cubicBezTo>
                  <a:cubicBezTo>
                    <a:pt x="118769" y="180506"/>
                    <a:pt x="118834" y="180539"/>
                    <a:pt x="118899" y="180539"/>
                  </a:cubicBezTo>
                  <a:cubicBezTo>
                    <a:pt x="121803" y="181322"/>
                    <a:pt x="125782" y="181974"/>
                    <a:pt x="130643" y="182464"/>
                  </a:cubicBezTo>
                  <a:cubicBezTo>
                    <a:pt x="138830" y="183246"/>
                    <a:pt x="148127" y="183475"/>
                    <a:pt x="156314" y="183670"/>
                  </a:cubicBezTo>
                  <a:cubicBezTo>
                    <a:pt x="161240" y="183768"/>
                    <a:pt x="165481" y="183866"/>
                    <a:pt x="168710" y="184095"/>
                  </a:cubicBezTo>
                  <a:cubicBezTo>
                    <a:pt x="174060" y="184421"/>
                    <a:pt x="179116" y="185269"/>
                    <a:pt x="183780" y="186606"/>
                  </a:cubicBezTo>
                  <a:cubicBezTo>
                    <a:pt x="184041" y="186671"/>
                    <a:pt x="184335" y="186704"/>
                    <a:pt x="184596" y="186704"/>
                  </a:cubicBezTo>
                  <a:cubicBezTo>
                    <a:pt x="185411" y="186704"/>
                    <a:pt x="186194" y="186411"/>
                    <a:pt x="186781" y="185823"/>
                  </a:cubicBezTo>
                  <a:cubicBezTo>
                    <a:pt x="187564" y="185040"/>
                    <a:pt x="187858" y="183866"/>
                    <a:pt x="187564" y="182822"/>
                  </a:cubicBezTo>
                  <a:cubicBezTo>
                    <a:pt x="186227" y="178158"/>
                    <a:pt x="185379" y="173102"/>
                    <a:pt x="185053" y="167752"/>
                  </a:cubicBezTo>
                  <a:cubicBezTo>
                    <a:pt x="184824" y="164523"/>
                    <a:pt x="184726" y="160282"/>
                    <a:pt x="184628" y="155356"/>
                  </a:cubicBezTo>
                  <a:cubicBezTo>
                    <a:pt x="184433" y="147169"/>
                    <a:pt x="184204" y="137872"/>
                    <a:pt x="183422" y="129685"/>
                  </a:cubicBezTo>
                  <a:cubicBezTo>
                    <a:pt x="182932" y="124661"/>
                    <a:pt x="182247" y="120649"/>
                    <a:pt x="181432" y="117713"/>
                  </a:cubicBezTo>
                  <a:cubicBezTo>
                    <a:pt x="182019" y="114484"/>
                    <a:pt x="182378" y="111222"/>
                    <a:pt x="182508" y="107927"/>
                  </a:cubicBezTo>
                  <a:cubicBezTo>
                    <a:pt x="183095" y="107895"/>
                    <a:pt x="183682" y="107829"/>
                    <a:pt x="184237" y="107699"/>
                  </a:cubicBezTo>
                  <a:cubicBezTo>
                    <a:pt x="184367" y="107764"/>
                    <a:pt x="184498" y="107862"/>
                    <a:pt x="184596" y="107992"/>
                  </a:cubicBezTo>
                  <a:cubicBezTo>
                    <a:pt x="190304" y="113701"/>
                    <a:pt x="191283" y="131511"/>
                    <a:pt x="191805" y="149289"/>
                  </a:cubicBezTo>
                  <a:cubicBezTo>
                    <a:pt x="191870" y="150953"/>
                    <a:pt x="193207" y="152258"/>
                    <a:pt x="194871" y="152258"/>
                  </a:cubicBezTo>
                  <a:lnTo>
                    <a:pt x="194969" y="152258"/>
                  </a:lnTo>
                  <a:cubicBezTo>
                    <a:pt x="196633" y="152192"/>
                    <a:pt x="197970" y="150790"/>
                    <a:pt x="197937" y="149093"/>
                  </a:cubicBezTo>
                  <a:cubicBezTo>
                    <a:pt x="197252" y="125607"/>
                    <a:pt x="195687" y="111320"/>
                    <a:pt x="189587" y="104372"/>
                  </a:cubicBezTo>
                  <a:cubicBezTo>
                    <a:pt x="196535" y="96445"/>
                    <a:pt x="197481" y="79026"/>
                    <a:pt x="198068" y="53680"/>
                  </a:cubicBezTo>
                  <a:cubicBezTo>
                    <a:pt x="198198" y="48918"/>
                    <a:pt x="198296" y="44808"/>
                    <a:pt x="198492" y="41839"/>
                  </a:cubicBezTo>
                  <a:cubicBezTo>
                    <a:pt x="199046" y="32738"/>
                    <a:pt x="201330" y="26377"/>
                    <a:pt x="203091" y="22659"/>
                  </a:cubicBezTo>
                  <a:cubicBezTo>
                    <a:pt x="204983" y="18744"/>
                    <a:pt x="206745" y="16820"/>
                    <a:pt x="206908" y="16657"/>
                  </a:cubicBezTo>
                  <a:cubicBezTo>
                    <a:pt x="206908" y="16657"/>
                    <a:pt x="206908" y="16624"/>
                    <a:pt x="206908" y="16624"/>
                  </a:cubicBezTo>
                  <a:cubicBezTo>
                    <a:pt x="210659" y="12808"/>
                    <a:pt x="210626" y="6642"/>
                    <a:pt x="206843" y="2859"/>
                  </a:cubicBezTo>
                  <a:cubicBezTo>
                    <a:pt x="204938" y="954"/>
                    <a:pt x="202431" y="0"/>
                    <a:pt x="199919" y="0"/>
                  </a:cubicBezTo>
                  <a:cubicBezTo>
                    <a:pt x="197440" y="0"/>
                    <a:pt x="194956" y="930"/>
                    <a:pt x="193044" y="2793"/>
                  </a:cubicBezTo>
                  <a:cubicBezTo>
                    <a:pt x="193044" y="2793"/>
                    <a:pt x="193044" y="2793"/>
                    <a:pt x="193044" y="2826"/>
                  </a:cubicBezTo>
                  <a:cubicBezTo>
                    <a:pt x="192849" y="2989"/>
                    <a:pt x="190989" y="4718"/>
                    <a:pt x="187042" y="6610"/>
                  </a:cubicBezTo>
                  <a:cubicBezTo>
                    <a:pt x="183324" y="8371"/>
                    <a:pt x="176963" y="10655"/>
                    <a:pt x="167862" y="11209"/>
                  </a:cubicBezTo>
                  <a:cubicBezTo>
                    <a:pt x="164893" y="11405"/>
                    <a:pt x="160783" y="11503"/>
                    <a:pt x="155988" y="11633"/>
                  </a:cubicBezTo>
                  <a:cubicBezTo>
                    <a:pt x="130675" y="12220"/>
                    <a:pt x="113256" y="13166"/>
                    <a:pt x="105330" y="20114"/>
                  </a:cubicBezTo>
                  <a:cubicBezTo>
                    <a:pt x="97403" y="13166"/>
                    <a:pt x="79984" y="12220"/>
                    <a:pt x="54638" y="11633"/>
                  </a:cubicBezTo>
                  <a:cubicBezTo>
                    <a:pt x="49876" y="11503"/>
                    <a:pt x="45766" y="11405"/>
                    <a:pt x="42797" y="11209"/>
                  </a:cubicBezTo>
                  <a:cubicBezTo>
                    <a:pt x="33696" y="10655"/>
                    <a:pt x="27335" y="8371"/>
                    <a:pt x="23617" y="6610"/>
                  </a:cubicBezTo>
                  <a:cubicBezTo>
                    <a:pt x="19702" y="4718"/>
                    <a:pt x="17778" y="2956"/>
                    <a:pt x="17615" y="2793"/>
                  </a:cubicBezTo>
                  <a:lnTo>
                    <a:pt x="17582" y="2793"/>
                  </a:lnTo>
                  <a:cubicBezTo>
                    <a:pt x="15686" y="930"/>
                    <a:pt x="13211" y="0"/>
                    <a:pt x="10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2"/>
            <p:cNvSpPr/>
            <p:nvPr/>
          </p:nvSpPr>
          <p:spPr>
            <a:xfrm>
              <a:off x="2572075" y="2262175"/>
              <a:ext cx="2456300" cy="1931925"/>
            </a:xfrm>
            <a:custGeom>
              <a:rect b="b" l="l" r="r" t="t"/>
              <a:pathLst>
                <a:path extrusionOk="0" h="77277" w="98252">
                  <a:moveTo>
                    <a:pt x="89411" y="6100"/>
                  </a:moveTo>
                  <a:lnTo>
                    <a:pt x="49126" y="68567"/>
                  </a:lnTo>
                  <a:lnTo>
                    <a:pt x="8840" y="6100"/>
                  </a:lnTo>
                  <a:close/>
                  <a:moveTo>
                    <a:pt x="3229" y="1"/>
                  </a:moveTo>
                  <a:cubicBezTo>
                    <a:pt x="2088" y="1"/>
                    <a:pt x="1077" y="588"/>
                    <a:pt x="522" y="1566"/>
                  </a:cubicBezTo>
                  <a:cubicBezTo>
                    <a:pt x="0" y="2577"/>
                    <a:pt x="33" y="3752"/>
                    <a:pt x="652" y="4698"/>
                  </a:cubicBezTo>
                  <a:lnTo>
                    <a:pt x="46549" y="75874"/>
                  </a:lnTo>
                  <a:cubicBezTo>
                    <a:pt x="47103" y="76755"/>
                    <a:pt x="48082" y="77277"/>
                    <a:pt x="49126" y="77277"/>
                  </a:cubicBezTo>
                  <a:cubicBezTo>
                    <a:pt x="50169" y="77277"/>
                    <a:pt x="51148" y="76755"/>
                    <a:pt x="51703" y="75874"/>
                  </a:cubicBezTo>
                  <a:lnTo>
                    <a:pt x="97599" y="4698"/>
                  </a:lnTo>
                  <a:cubicBezTo>
                    <a:pt x="98218" y="3752"/>
                    <a:pt x="98251" y="2577"/>
                    <a:pt x="97729" y="1566"/>
                  </a:cubicBezTo>
                  <a:cubicBezTo>
                    <a:pt x="97175" y="588"/>
                    <a:pt x="96163" y="1"/>
                    <a:pt x="950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2"/>
            <p:cNvSpPr/>
            <p:nvPr/>
          </p:nvSpPr>
          <p:spPr>
            <a:xfrm>
              <a:off x="3474825" y="1690500"/>
              <a:ext cx="154150" cy="153350"/>
            </a:xfrm>
            <a:custGeom>
              <a:rect b="b" l="l" r="r" t="t"/>
              <a:pathLst>
                <a:path extrusionOk="0" h="6134" w="6166">
                  <a:moveTo>
                    <a:pt x="3067" y="1"/>
                  </a:moveTo>
                  <a:cubicBezTo>
                    <a:pt x="1370" y="1"/>
                    <a:pt x="33" y="1371"/>
                    <a:pt x="0" y="3035"/>
                  </a:cubicBezTo>
                  <a:cubicBezTo>
                    <a:pt x="0" y="4731"/>
                    <a:pt x="1403" y="6101"/>
                    <a:pt x="3067" y="6134"/>
                  </a:cubicBezTo>
                  <a:lnTo>
                    <a:pt x="3099" y="6134"/>
                  </a:lnTo>
                  <a:cubicBezTo>
                    <a:pt x="4763" y="6134"/>
                    <a:pt x="6133" y="4763"/>
                    <a:pt x="6165" y="3067"/>
                  </a:cubicBezTo>
                  <a:cubicBezTo>
                    <a:pt x="6165" y="1404"/>
                    <a:pt x="4795" y="1"/>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2"/>
            <p:cNvSpPr/>
            <p:nvPr/>
          </p:nvSpPr>
          <p:spPr>
            <a:xfrm>
              <a:off x="3723550" y="1690500"/>
              <a:ext cx="154150" cy="153350"/>
            </a:xfrm>
            <a:custGeom>
              <a:rect b="b" l="l" r="r" t="t"/>
              <a:pathLst>
                <a:path extrusionOk="0" h="6134" w="6166">
                  <a:moveTo>
                    <a:pt x="3034" y="1"/>
                  </a:moveTo>
                  <a:cubicBezTo>
                    <a:pt x="1370" y="1"/>
                    <a:pt x="33" y="1371"/>
                    <a:pt x="0" y="3035"/>
                  </a:cubicBezTo>
                  <a:cubicBezTo>
                    <a:pt x="0" y="4731"/>
                    <a:pt x="1370" y="6101"/>
                    <a:pt x="3067" y="6134"/>
                  </a:cubicBezTo>
                  <a:lnTo>
                    <a:pt x="3099" y="6134"/>
                  </a:lnTo>
                  <a:cubicBezTo>
                    <a:pt x="4763" y="6134"/>
                    <a:pt x="6133" y="4763"/>
                    <a:pt x="6133" y="3067"/>
                  </a:cubicBezTo>
                  <a:cubicBezTo>
                    <a:pt x="6165" y="1404"/>
                    <a:pt x="4795" y="1"/>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2"/>
            <p:cNvSpPr/>
            <p:nvPr/>
          </p:nvSpPr>
          <p:spPr>
            <a:xfrm>
              <a:off x="3972275" y="1690500"/>
              <a:ext cx="153325" cy="153350"/>
            </a:xfrm>
            <a:custGeom>
              <a:rect b="b" l="l" r="r" t="t"/>
              <a:pathLst>
                <a:path extrusionOk="0" h="6134" w="6133">
                  <a:moveTo>
                    <a:pt x="3034" y="1"/>
                  </a:moveTo>
                  <a:cubicBezTo>
                    <a:pt x="1370" y="1"/>
                    <a:pt x="0" y="1371"/>
                    <a:pt x="0" y="3035"/>
                  </a:cubicBezTo>
                  <a:cubicBezTo>
                    <a:pt x="0" y="4731"/>
                    <a:pt x="1370" y="6101"/>
                    <a:pt x="3067" y="6134"/>
                  </a:cubicBezTo>
                  <a:cubicBezTo>
                    <a:pt x="4763" y="6134"/>
                    <a:pt x="6133" y="4763"/>
                    <a:pt x="6133" y="3067"/>
                  </a:cubicBezTo>
                  <a:cubicBezTo>
                    <a:pt x="6133" y="1404"/>
                    <a:pt x="4795" y="1"/>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579" name="Shape 579"/>
        <p:cNvGrpSpPr/>
        <p:nvPr/>
      </p:nvGrpSpPr>
      <p:grpSpPr>
        <a:xfrm>
          <a:off x="0" y="0"/>
          <a:ext cx="0" cy="0"/>
          <a:chOff x="0" y="0"/>
          <a:chExt cx="0" cy="0"/>
        </a:xfrm>
      </p:grpSpPr>
      <p:pic>
        <p:nvPicPr>
          <p:cNvPr id="580" name="Google Shape;580;p43"/>
          <p:cNvPicPr preferRelativeResize="0"/>
          <p:nvPr/>
        </p:nvPicPr>
        <p:blipFill rotWithShape="1">
          <a:blip r:embed="rId3">
            <a:alphaModFix/>
          </a:blip>
          <a:srcRect b="13840" l="8299" r="14211" t="15830"/>
          <a:stretch/>
        </p:blipFill>
        <p:spPr>
          <a:xfrm>
            <a:off x="640263" y="0"/>
            <a:ext cx="7863470" cy="4756595"/>
          </a:xfrm>
          <a:prstGeom prst="rect">
            <a:avLst/>
          </a:prstGeom>
          <a:noFill/>
          <a:ln>
            <a:noFill/>
          </a:ln>
        </p:spPr>
      </p:pic>
      <p:sp>
        <p:nvSpPr>
          <p:cNvPr id="581" name="Google Shape;581;p43"/>
          <p:cNvSpPr/>
          <p:nvPr/>
        </p:nvSpPr>
        <p:spPr>
          <a:xfrm flipH="1">
            <a:off x="2169400" y="0"/>
            <a:ext cx="2413200" cy="51435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3"/>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MARKET SIZE</a:t>
            </a:r>
            <a:endParaRPr/>
          </a:p>
        </p:txBody>
      </p:sp>
      <p:cxnSp>
        <p:nvCxnSpPr>
          <p:cNvPr id="583" name="Google Shape;583;p43"/>
          <p:cNvCxnSpPr/>
          <p:nvPr/>
        </p:nvCxnSpPr>
        <p:spPr>
          <a:xfrm rot="10800000">
            <a:off x="4646425" y="3887900"/>
            <a:ext cx="758400" cy="0"/>
          </a:xfrm>
          <a:prstGeom prst="straightConnector1">
            <a:avLst/>
          </a:prstGeom>
          <a:noFill/>
          <a:ln cap="flat" cmpd="sng" w="19050">
            <a:solidFill>
              <a:srgbClr val="FFFFFF"/>
            </a:solidFill>
            <a:prstDash val="solid"/>
            <a:round/>
            <a:headEnd len="med" w="med" type="none"/>
            <a:tailEnd len="med" w="med" type="oval"/>
          </a:ln>
        </p:spPr>
      </p:cxnSp>
      <p:cxnSp>
        <p:nvCxnSpPr>
          <p:cNvPr id="584" name="Google Shape;584;p43"/>
          <p:cNvCxnSpPr/>
          <p:nvPr/>
        </p:nvCxnSpPr>
        <p:spPr>
          <a:xfrm rot="10800000">
            <a:off x="4646275" y="3091200"/>
            <a:ext cx="1032600" cy="0"/>
          </a:xfrm>
          <a:prstGeom prst="straightConnector1">
            <a:avLst/>
          </a:prstGeom>
          <a:noFill/>
          <a:ln cap="flat" cmpd="sng" w="19050">
            <a:solidFill>
              <a:srgbClr val="FFFFFF"/>
            </a:solidFill>
            <a:prstDash val="solid"/>
            <a:round/>
            <a:headEnd len="med" w="med" type="none"/>
            <a:tailEnd len="med" w="med" type="oval"/>
          </a:ln>
        </p:spPr>
      </p:cxnSp>
      <p:cxnSp>
        <p:nvCxnSpPr>
          <p:cNvPr id="585" name="Google Shape;585;p43"/>
          <p:cNvCxnSpPr/>
          <p:nvPr/>
        </p:nvCxnSpPr>
        <p:spPr>
          <a:xfrm rot="10800000">
            <a:off x="4646375" y="2288125"/>
            <a:ext cx="1638000" cy="0"/>
          </a:xfrm>
          <a:prstGeom prst="straightConnector1">
            <a:avLst/>
          </a:prstGeom>
          <a:noFill/>
          <a:ln cap="flat" cmpd="sng" w="19050">
            <a:solidFill>
              <a:srgbClr val="FFFFFF"/>
            </a:solidFill>
            <a:prstDash val="solid"/>
            <a:round/>
            <a:headEnd len="med" w="med" type="none"/>
            <a:tailEnd len="med" w="med" type="oval"/>
          </a:ln>
        </p:spPr>
      </p:cxnSp>
      <p:sp>
        <p:nvSpPr>
          <p:cNvPr id="586" name="Google Shape;586;p43"/>
          <p:cNvSpPr txBox="1"/>
          <p:nvPr>
            <p:ph idx="4294967295" type="subTitle"/>
          </p:nvPr>
        </p:nvSpPr>
        <p:spPr>
          <a:xfrm>
            <a:off x="2384574" y="3922955"/>
            <a:ext cx="20967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FFFFFF"/>
                </a:solidFill>
                <a:latin typeface="Josefin Slab Light"/>
                <a:ea typeface="Josefin Slab Light"/>
                <a:cs typeface="Josefin Slab Light"/>
                <a:sym typeface="Josefin Slab Light"/>
              </a:rPr>
              <a:t>Meditation lessons</a:t>
            </a:r>
            <a:endParaRPr sz="1100">
              <a:solidFill>
                <a:srgbClr val="FFFFFF"/>
              </a:solidFill>
              <a:latin typeface="Josefin Slab Light"/>
              <a:ea typeface="Josefin Slab Light"/>
              <a:cs typeface="Josefin Slab Light"/>
              <a:sym typeface="Josefin Slab Light"/>
            </a:endParaRPr>
          </a:p>
        </p:txBody>
      </p:sp>
      <p:sp>
        <p:nvSpPr>
          <p:cNvPr id="587" name="Google Shape;587;p43"/>
          <p:cNvSpPr txBox="1"/>
          <p:nvPr>
            <p:ph idx="4294967295" type="title"/>
          </p:nvPr>
        </p:nvSpPr>
        <p:spPr>
          <a:xfrm>
            <a:off x="2586475" y="3479714"/>
            <a:ext cx="1692900" cy="532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b="1" lang="es">
                <a:solidFill>
                  <a:srgbClr val="FFFFFF"/>
                </a:solidFill>
              </a:rPr>
              <a:t>25%</a:t>
            </a:r>
            <a:endParaRPr b="1">
              <a:solidFill>
                <a:srgbClr val="FFFFFF"/>
              </a:solidFill>
            </a:endParaRPr>
          </a:p>
        </p:txBody>
      </p:sp>
      <p:sp>
        <p:nvSpPr>
          <p:cNvPr id="588" name="Google Shape;588;p43"/>
          <p:cNvSpPr txBox="1"/>
          <p:nvPr>
            <p:ph idx="4294967295" type="subTitle"/>
          </p:nvPr>
        </p:nvSpPr>
        <p:spPr>
          <a:xfrm>
            <a:off x="2384574" y="3128919"/>
            <a:ext cx="20967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FFFFFF"/>
                </a:solidFill>
                <a:latin typeface="Josefin Slab Light"/>
                <a:ea typeface="Josefin Slab Light"/>
                <a:cs typeface="Josefin Slab Light"/>
                <a:sym typeface="Josefin Slab Light"/>
              </a:rPr>
              <a:t>Reiki lessons</a:t>
            </a:r>
            <a:endParaRPr sz="1100">
              <a:solidFill>
                <a:srgbClr val="FFFFFF"/>
              </a:solidFill>
              <a:latin typeface="Josefin Slab Light"/>
              <a:ea typeface="Josefin Slab Light"/>
              <a:cs typeface="Josefin Slab Light"/>
              <a:sym typeface="Josefin Slab Light"/>
            </a:endParaRPr>
          </a:p>
        </p:txBody>
      </p:sp>
      <p:sp>
        <p:nvSpPr>
          <p:cNvPr id="589" name="Google Shape;589;p43"/>
          <p:cNvSpPr txBox="1"/>
          <p:nvPr>
            <p:ph idx="4294967295" type="title"/>
          </p:nvPr>
        </p:nvSpPr>
        <p:spPr>
          <a:xfrm>
            <a:off x="2586475" y="2685678"/>
            <a:ext cx="1692900" cy="532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b="1" lang="es">
                <a:solidFill>
                  <a:srgbClr val="FFFFFF"/>
                </a:solidFill>
              </a:rPr>
              <a:t>30%</a:t>
            </a:r>
            <a:endParaRPr b="1">
              <a:solidFill>
                <a:srgbClr val="FFFFFF"/>
              </a:solidFill>
            </a:endParaRPr>
          </a:p>
        </p:txBody>
      </p:sp>
      <p:sp>
        <p:nvSpPr>
          <p:cNvPr id="590" name="Google Shape;590;p43"/>
          <p:cNvSpPr txBox="1"/>
          <p:nvPr>
            <p:ph idx="4294967295" type="subTitle"/>
          </p:nvPr>
        </p:nvSpPr>
        <p:spPr>
          <a:xfrm>
            <a:off x="2384574" y="2325844"/>
            <a:ext cx="20967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100">
                <a:solidFill>
                  <a:srgbClr val="FFFFFF"/>
                </a:solidFill>
                <a:latin typeface="Josefin Slab Light"/>
                <a:ea typeface="Josefin Slab Light"/>
                <a:cs typeface="Josefin Slab Light"/>
                <a:sym typeface="Josefin Slab Light"/>
              </a:rPr>
              <a:t>Yoga lessons</a:t>
            </a:r>
            <a:endParaRPr sz="1100">
              <a:solidFill>
                <a:srgbClr val="FFFFFF"/>
              </a:solidFill>
              <a:latin typeface="Josefin Slab Light"/>
              <a:ea typeface="Josefin Slab Light"/>
              <a:cs typeface="Josefin Slab Light"/>
              <a:sym typeface="Josefin Slab Light"/>
            </a:endParaRPr>
          </a:p>
        </p:txBody>
      </p:sp>
      <p:sp>
        <p:nvSpPr>
          <p:cNvPr id="591" name="Google Shape;591;p43"/>
          <p:cNvSpPr txBox="1"/>
          <p:nvPr>
            <p:ph idx="4294967295" type="title"/>
          </p:nvPr>
        </p:nvSpPr>
        <p:spPr>
          <a:xfrm>
            <a:off x="2586475" y="1882603"/>
            <a:ext cx="1692900" cy="532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b="1" lang="es">
                <a:solidFill>
                  <a:srgbClr val="FFFFFF"/>
                </a:solidFill>
              </a:rPr>
              <a:t>45%</a:t>
            </a:r>
            <a:endParaRPr b="1">
              <a:solidFill>
                <a:srgbClr val="FFFFFF"/>
              </a:solidFill>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595" name="Shape 595"/>
        <p:cNvGrpSpPr/>
        <p:nvPr/>
      </p:nvGrpSpPr>
      <p:grpSpPr>
        <a:xfrm>
          <a:off x="0" y="0"/>
          <a:ext cx="0" cy="0"/>
          <a:chOff x="0" y="0"/>
          <a:chExt cx="0" cy="0"/>
        </a:xfrm>
      </p:grpSpPr>
      <p:sp>
        <p:nvSpPr>
          <p:cNvPr id="596" name="Google Shape;596;p44"/>
          <p:cNvSpPr/>
          <p:nvPr/>
        </p:nvSpPr>
        <p:spPr>
          <a:xfrm flipH="1" rot="5400000">
            <a:off x="3796375" y="-219000"/>
            <a:ext cx="1566000" cy="91590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97" name="Google Shape;597;p44"/>
          <p:cNvPicPr preferRelativeResize="0"/>
          <p:nvPr/>
        </p:nvPicPr>
        <p:blipFill rotWithShape="1">
          <a:blip r:embed="rId3">
            <a:alphaModFix/>
          </a:blip>
          <a:srcRect b="39525" l="0" r="0" t="0"/>
          <a:stretch/>
        </p:blipFill>
        <p:spPr>
          <a:xfrm>
            <a:off x="640263" y="0"/>
            <a:ext cx="7863470" cy="4755436"/>
          </a:xfrm>
          <a:prstGeom prst="rect">
            <a:avLst/>
          </a:prstGeom>
          <a:noFill/>
          <a:ln>
            <a:noFill/>
          </a:ln>
        </p:spPr>
      </p:pic>
      <p:sp>
        <p:nvSpPr>
          <p:cNvPr id="598" name="Google Shape;598;p44"/>
          <p:cNvSpPr/>
          <p:nvPr/>
        </p:nvSpPr>
        <p:spPr>
          <a:xfrm flipH="1">
            <a:off x="5356575" y="0"/>
            <a:ext cx="2413200" cy="51435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4"/>
          <p:cNvSpPr txBox="1"/>
          <p:nvPr/>
        </p:nvSpPr>
        <p:spPr>
          <a:xfrm>
            <a:off x="5356575" y="1094150"/>
            <a:ext cx="2413200" cy="9762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b="1" lang="es" sz="4800">
                <a:solidFill>
                  <a:srgbClr val="FFFFFF"/>
                </a:solidFill>
                <a:latin typeface="Josefin Sans"/>
                <a:ea typeface="Josefin Sans"/>
                <a:cs typeface="Josefin Sans"/>
                <a:sym typeface="Josefin Sans"/>
              </a:rPr>
              <a:t>$</a:t>
            </a:r>
            <a:r>
              <a:rPr b="1" lang="es" sz="4800">
                <a:solidFill>
                  <a:srgbClr val="FFFFFF"/>
                </a:solidFill>
                <a:latin typeface="Josefin Sans"/>
                <a:ea typeface="Josefin Sans"/>
                <a:cs typeface="Josefin Sans"/>
                <a:sym typeface="Josefin Sans"/>
              </a:rPr>
              <a:t>50.00 </a:t>
            </a:r>
            <a:endParaRPr b="1" sz="4800">
              <a:solidFill>
                <a:srgbClr val="FFFFFF"/>
              </a:solidFill>
              <a:latin typeface="Josefin Sans"/>
              <a:ea typeface="Josefin Sans"/>
              <a:cs typeface="Josefin Sans"/>
              <a:sym typeface="Josefin Sans"/>
            </a:endParaRPr>
          </a:p>
        </p:txBody>
      </p:sp>
      <p:sp>
        <p:nvSpPr>
          <p:cNvPr id="600" name="Google Shape;600;p44"/>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TARGET</a:t>
            </a:r>
            <a:endParaRPr/>
          </a:p>
        </p:txBody>
      </p:sp>
      <p:sp>
        <p:nvSpPr>
          <p:cNvPr id="601" name="Google Shape;601;p44"/>
          <p:cNvSpPr/>
          <p:nvPr/>
        </p:nvSpPr>
        <p:spPr>
          <a:xfrm flipH="1">
            <a:off x="1259113" y="0"/>
            <a:ext cx="2413200" cy="51435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4"/>
          <p:cNvSpPr txBox="1"/>
          <p:nvPr>
            <p:ph idx="4294967295" type="title"/>
          </p:nvPr>
        </p:nvSpPr>
        <p:spPr>
          <a:xfrm>
            <a:off x="1619263" y="378303"/>
            <a:ext cx="1692900" cy="532800"/>
          </a:xfrm>
          <a:prstGeom prst="rect">
            <a:avLst/>
          </a:prstGeom>
          <a:noFill/>
        </p:spPr>
        <p:txBody>
          <a:bodyPr anchorCtr="0" anchor="b" bIns="91425" lIns="91425" spcFirstLastPara="1" rIns="91425" wrap="square" tIns="91425">
            <a:noAutofit/>
          </a:bodyPr>
          <a:lstStyle/>
          <a:p>
            <a:pPr indent="0" lvl="0" marL="0" rtl="0" algn="ctr">
              <a:spcBef>
                <a:spcPts val="0"/>
              </a:spcBef>
              <a:spcAft>
                <a:spcPts val="0"/>
              </a:spcAft>
              <a:buNone/>
            </a:pPr>
            <a:r>
              <a:rPr b="1" lang="es" sz="1400">
                <a:solidFill>
                  <a:srgbClr val="FFFFFF"/>
                </a:solidFill>
              </a:rPr>
              <a:t>GENDER</a:t>
            </a:r>
            <a:endParaRPr b="1" sz="1400">
              <a:solidFill>
                <a:srgbClr val="FFFFFF"/>
              </a:solidFill>
            </a:endParaRPr>
          </a:p>
        </p:txBody>
      </p:sp>
      <p:sp>
        <p:nvSpPr>
          <p:cNvPr id="603" name="Google Shape;603;p44"/>
          <p:cNvSpPr txBox="1"/>
          <p:nvPr/>
        </p:nvSpPr>
        <p:spPr>
          <a:xfrm>
            <a:off x="2565763" y="1526438"/>
            <a:ext cx="907800" cy="5439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a:solidFill>
                  <a:srgbClr val="FFFFFF"/>
                </a:solidFill>
                <a:latin typeface="Josefin Slab"/>
                <a:ea typeface="Josefin Slab"/>
                <a:cs typeface="Josefin Slab"/>
                <a:sym typeface="Josefin Slab"/>
              </a:rPr>
              <a:t>60%</a:t>
            </a:r>
            <a:endParaRPr>
              <a:solidFill>
                <a:srgbClr val="FFFFFF"/>
              </a:solidFill>
              <a:latin typeface="Josefin Slab"/>
              <a:ea typeface="Josefin Slab"/>
              <a:cs typeface="Josefin Slab"/>
              <a:sym typeface="Josefin Slab"/>
            </a:endParaRPr>
          </a:p>
        </p:txBody>
      </p:sp>
      <p:sp>
        <p:nvSpPr>
          <p:cNvPr id="604" name="Google Shape;604;p44"/>
          <p:cNvSpPr txBox="1"/>
          <p:nvPr/>
        </p:nvSpPr>
        <p:spPr>
          <a:xfrm>
            <a:off x="1457888" y="1526438"/>
            <a:ext cx="907800" cy="5439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a:solidFill>
                  <a:srgbClr val="FFFFFF"/>
                </a:solidFill>
                <a:latin typeface="Josefin Slab"/>
                <a:ea typeface="Josefin Slab"/>
                <a:cs typeface="Josefin Slab"/>
                <a:sym typeface="Josefin Slab"/>
              </a:rPr>
              <a:t>40%</a:t>
            </a:r>
            <a:endParaRPr>
              <a:solidFill>
                <a:srgbClr val="FFFFFF"/>
              </a:solidFill>
              <a:latin typeface="Josefin Slab"/>
              <a:ea typeface="Josefin Slab"/>
              <a:cs typeface="Josefin Slab"/>
              <a:sym typeface="Josefin Slab"/>
            </a:endParaRPr>
          </a:p>
        </p:txBody>
      </p:sp>
      <p:sp>
        <p:nvSpPr>
          <p:cNvPr id="605" name="Google Shape;605;p44"/>
          <p:cNvSpPr txBox="1"/>
          <p:nvPr>
            <p:ph idx="4294967295" type="title"/>
          </p:nvPr>
        </p:nvSpPr>
        <p:spPr>
          <a:xfrm>
            <a:off x="1619263" y="2473803"/>
            <a:ext cx="1692900" cy="532800"/>
          </a:xfrm>
          <a:prstGeom prst="rect">
            <a:avLst/>
          </a:prstGeom>
          <a:noFill/>
        </p:spPr>
        <p:txBody>
          <a:bodyPr anchorCtr="0" anchor="b" bIns="91425" lIns="91425" spcFirstLastPara="1" rIns="91425" wrap="square" tIns="91425">
            <a:noAutofit/>
          </a:bodyPr>
          <a:lstStyle/>
          <a:p>
            <a:pPr indent="0" lvl="0" marL="0" rtl="0" algn="ctr">
              <a:spcBef>
                <a:spcPts val="0"/>
              </a:spcBef>
              <a:spcAft>
                <a:spcPts val="0"/>
              </a:spcAft>
              <a:buNone/>
            </a:pPr>
            <a:r>
              <a:rPr b="1" lang="es" sz="1400">
                <a:solidFill>
                  <a:srgbClr val="FFFFFF"/>
                </a:solidFill>
              </a:rPr>
              <a:t>INTERESTS</a:t>
            </a:r>
            <a:endParaRPr b="1" sz="1400">
              <a:solidFill>
                <a:srgbClr val="FFFFFF"/>
              </a:solidFill>
            </a:endParaRPr>
          </a:p>
        </p:txBody>
      </p:sp>
      <p:grpSp>
        <p:nvGrpSpPr>
          <p:cNvPr id="606" name="Google Shape;606;p44"/>
          <p:cNvGrpSpPr/>
          <p:nvPr/>
        </p:nvGrpSpPr>
        <p:grpSpPr>
          <a:xfrm>
            <a:off x="1676637" y="3204591"/>
            <a:ext cx="470332" cy="547494"/>
            <a:chOff x="1558400" y="238125"/>
            <a:chExt cx="4483625" cy="5219200"/>
          </a:xfrm>
        </p:grpSpPr>
        <p:sp>
          <p:nvSpPr>
            <p:cNvPr id="607" name="Google Shape;607;p44"/>
            <p:cNvSpPr/>
            <p:nvPr/>
          </p:nvSpPr>
          <p:spPr>
            <a:xfrm>
              <a:off x="5678300" y="2639750"/>
              <a:ext cx="153325" cy="579025"/>
            </a:xfrm>
            <a:custGeom>
              <a:rect b="b" l="l" r="r" t="t"/>
              <a:pathLst>
                <a:path extrusionOk="0" h="23161" w="6133">
                  <a:moveTo>
                    <a:pt x="3066" y="1"/>
                  </a:moveTo>
                  <a:cubicBezTo>
                    <a:pt x="1370" y="1"/>
                    <a:pt x="0" y="1371"/>
                    <a:pt x="0" y="3067"/>
                  </a:cubicBezTo>
                  <a:lnTo>
                    <a:pt x="0" y="20094"/>
                  </a:lnTo>
                  <a:cubicBezTo>
                    <a:pt x="0" y="21791"/>
                    <a:pt x="1370" y="23161"/>
                    <a:pt x="3066" y="23161"/>
                  </a:cubicBezTo>
                  <a:cubicBezTo>
                    <a:pt x="4763" y="23161"/>
                    <a:pt x="6133" y="21791"/>
                    <a:pt x="6133" y="20094"/>
                  </a:cubicBezTo>
                  <a:lnTo>
                    <a:pt x="6133" y="3067"/>
                  </a:lnTo>
                  <a:cubicBezTo>
                    <a:pt x="6133" y="1371"/>
                    <a:pt x="4763" y="1"/>
                    <a:pt x="3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4"/>
            <p:cNvSpPr/>
            <p:nvPr/>
          </p:nvSpPr>
          <p:spPr>
            <a:xfrm>
              <a:off x="3523750" y="4285425"/>
              <a:ext cx="154975" cy="153325"/>
            </a:xfrm>
            <a:custGeom>
              <a:rect b="b" l="l" r="r" t="t"/>
              <a:pathLst>
                <a:path extrusionOk="0" h="6133" w="6199">
                  <a:moveTo>
                    <a:pt x="3034" y="0"/>
                  </a:moveTo>
                  <a:cubicBezTo>
                    <a:pt x="1338" y="33"/>
                    <a:pt x="0" y="1403"/>
                    <a:pt x="33" y="3099"/>
                  </a:cubicBezTo>
                  <a:cubicBezTo>
                    <a:pt x="33" y="4763"/>
                    <a:pt x="1436" y="6133"/>
                    <a:pt x="3099" y="6133"/>
                  </a:cubicBezTo>
                  <a:lnTo>
                    <a:pt x="3132" y="6133"/>
                  </a:lnTo>
                  <a:cubicBezTo>
                    <a:pt x="4828" y="6100"/>
                    <a:pt x="6198" y="4730"/>
                    <a:pt x="6166" y="3034"/>
                  </a:cubicBezTo>
                  <a:cubicBezTo>
                    <a:pt x="6133" y="1338"/>
                    <a:pt x="4796" y="0"/>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4"/>
            <p:cNvSpPr/>
            <p:nvPr/>
          </p:nvSpPr>
          <p:spPr>
            <a:xfrm>
              <a:off x="3341075" y="4368600"/>
              <a:ext cx="154975" cy="152525"/>
            </a:xfrm>
            <a:custGeom>
              <a:rect b="b" l="l" r="r" t="t"/>
              <a:pathLst>
                <a:path extrusionOk="0" h="6101" w="6199">
                  <a:moveTo>
                    <a:pt x="3034" y="1"/>
                  </a:moveTo>
                  <a:cubicBezTo>
                    <a:pt x="1338" y="33"/>
                    <a:pt x="1" y="1403"/>
                    <a:pt x="33" y="3100"/>
                  </a:cubicBezTo>
                  <a:cubicBezTo>
                    <a:pt x="66" y="4763"/>
                    <a:pt x="1436" y="6101"/>
                    <a:pt x="3099" y="6101"/>
                  </a:cubicBezTo>
                  <a:lnTo>
                    <a:pt x="3132" y="6101"/>
                  </a:lnTo>
                  <a:cubicBezTo>
                    <a:pt x="4828" y="6101"/>
                    <a:pt x="6198" y="4698"/>
                    <a:pt x="6166" y="3034"/>
                  </a:cubicBezTo>
                  <a:cubicBezTo>
                    <a:pt x="6166" y="1338"/>
                    <a:pt x="4796" y="1"/>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4"/>
            <p:cNvSpPr/>
            <p:nvPr/>
          </p:nvSpPr>
          <p:spPr>
            <a:xfrm>
              <a:off x="1558400" y="399575"/>
              <a:ext cx="1398600" cy="384950"/>
            </a:xfrm>
            <a:custGeom>
              <a:rect b="b" l="l" r="r" t="t"/>
              <a:pathLst>
                <a:path extrusionOk="0" h="15398" w="55944">
                  <a:moveTo>
                    <a:pt x="11450" y="1"/>
                  </a:moveTo>
                  <a:cubicBezTo>
                    <a:pt x="7960" y="1"/>
                    <a:pt x="4535" y="1306"/>
                    <a:pt x="1534" y="3719"/>
                  </a:cubicBezTo>
                  <a:cubicBezTo>
                    <a:pt x="196" y="4763"/>
                    <a:pt x="1" y="6688"/>
                    <a:pt x="1044" y="8025"/>
                  </a:cubicBezTo>
                  <a:cubicBezTo>
                    <a:pt x="1657" y="8768"/>
                    <a:pt x="2545" y="9151"/>
                    <a:pt x="3436" y="9151"/>
                  </a:cubicBezTo>
                  <a:cubicBezTo>
                    <a:pt x="4111" y="9151"/>
                    <a:pt x="4788" y="8932"/>
                    <a:pt x="5350" y="8482"/>
                  </a:cubicBezTo>
                  <a:cubicBezTo>
                    <a:pt x="7307" y="6916"/>
                    <a:pt x="9330" y="6133"/>
                    <a:pt x="11450" y="6133"/>
                  </a:cubicBezTo>
                  <a:cubicBezTo>
                    <a:pt x="15267" y="6133"/>
                    <a:pt x="18170" y="8710"/>
                    <a:pt x="19931" y="10863"/>
                  </a:cubicBezTo>
                  <a:cubicBezTo>
                    <a:pt x="22345" y="13832"/>
                    <a:pt x="25150" y="15397"/>
                    <a:pt x="27988" y="15397"/>
                  </a:cubicBezTo>
                  <a:cubicBezTo>
                    <a:pt x="30826" y="15397"/>
                    <a:pt x="33599" y="13832"/>
                    <a:pt x="36013" y="10863"/>
                  </a:cubicBezTo>
                  <a:cubicBezTo>
                    <a:pt x="37774" y="8710"/>
                    <a:pt x="40710" y="6133"/>
                    <a:pt x="44494" y="6133"/>
                  </a:cubicBezTo>
                  <a:cubicBezTo>
                    <a:pt x="46614" y="6133"/>
                    <a:pt x="48669" y="6916"/>
                    <a:pt x="50594" y="8482"/>
                  </a:cubicBezTo>
                  <a:cubicBezTo>
                    <a:pt x="51156" y="8932"/>
                    <a:pt x="51833" y="9151"/>
                    <a:pt x="52508" y="9151"/>
                  </a:cubicBezTo>
                  <a:cubicBezTo>
                    <a:pt x="53400" y="9151"/>
                    <a:pt x="54287" y="8768"/>
                    <a:pt x="54900" y="8025"/>
                  </a:cubicBezTo>
                  <a:cubicBezTo>
                    <a:pt x="55944" y="6688"/>
                    <a:pt x="55748" y="4763"/>
                    <a:pt x="54410" y="3719"/>
                  </a:cubicBezTo>
                  <a:cubicBezTo>
                    <a:pt x="51409" y="1306"/>
                    <a:pt x="47984" y="1"/>
                    <a:pt x="44494" y="1"/>
                  </a:cubicBezTo>
                  <a:cubicBezTo>
                    <a:pt x="39601" y="1"/>
                    <a:pt x="35034" y="2415"/>
                    <a:pt x="31283" y="6981"/>
                  </a:cubicBezTo>
                  <a:cubicBezTo>
                    <a:pt x="30109" y="8417"/>
                    <a:pt x="28869" y="9265"/>
                    <a:pt x="27988" y="9265"/>
                  </a:cubicBezTo>
                  <a:cubicBezTo>
                    <a:pt x="27075" y="9265"/>
                    <a:pt x="25835" y="8417"/>
                    <a:pt x="24661" y="6981"/>
                  </a:cubicBezTo>
                  <a:cubicBezTo>
                    <a:pt x="20910" y="2415"/>
                    <a:pt x="16343" y="1"/>
                    <a:pt x="11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4"/>
            <p:cNvSpPr/>
            <p:nvPr/>
          </p:nvSpPr>
          <p:spPr>
            <a:xfrm>
              <a:off x="1575525" y="238125"/>
              <a:ext cx="4466500" cy="5219200"/>
            </a:xfrm>
            <a:custGeom>
              <a:rect b="b" l="l" r="r" t="t"/>
              <a:pathLst>
                <a:path extrusionOk="0" h="208768" w="178660">
                  <a:moveTo>
                    <a:pt x="118639" y="6850"/>
                  </a:moveTo>
                  <a:cubicBezTo>
                    <a:pt x="122521" y="13244"/>
                    <a:pt x="125424" y="18822"/>
                    <a:pt x="127088" y="22867"/>
                  </a:cubicBezTo>
                  <a:cubicBezTo>
                    <a:pt x="124543" y="21529"/>
                    <a:pt x="121673" y="20779"/>
                    <a:pt x="118639" y="20779"/>
                  </a:cubicBezTo>
                  <a:cubicBezTo>
                    <a:pt x="115638" y="20779"/>
                    <a:pt x="112767" y="21529"/>
                    <a:pt x="110223" y="22867"/>
                  </a:cubicBezTo>
                  <a:cubicBezTo>
                    <a:pt x="111854" y="18822"/>
                    <a:pt x="114790" y="13244"/>
                    <a:pt x="118639" y="6850"/>
                  </a:cubicBezTo>
                  <a:close/>
                  <a:moveTo>
                    <a:pt x="118639" y="26879"/>
                  </a:moveTo>
                  <a:cubicBezTo>
                    <a:pt x="122358" y="26879"/>
                    <a:pt x="125783" y="28608"/>
                    <a:pt x="128001" y="31511"/>
                  </a:cubicBezTo>
                  <a:cubicBezTo>
                    <a:pt x="126631" y="35393"/>
                    <a:pt x="122880" y="38133"/>
                    <a:pt x="118639" y="38133"/>
                  </a:cubicBezTo>
                  <a:cubicBezTo>
                    <a:pt x="114431" y="38133"/>
                    <a:pt x="110680" y="35425"/>
                    <a:pt x="109310" y="31511"/>
                  </a:cubicBezTo>
                  <a:cubicBezTo>
                    <a:pt x="111528" y="28608"/>
                    <a:pt x="114920" y="26879"/>
                    <a:pt x="118639" y="26879"/>
                  </a:cubicBezTo>
                  <a:close/>
                  <a:moveTo>
                    <a:pt x="40253" y="50920"/>
                  </a:moveTo>
                  <a:cubicBezTo>
                    <a:pt x="44103" y="57313"/>
                    <a:pt x="47038" y="62891"/>
                    <a:pt x="48669" y="66936"/>
                  </a:cubicBezTo>
                  <a:cubicBezTo>
                    <a:pt x="46125" y="65599"/>
                    <a:pt x="43255" y="64848"/>
                    <a:pt x="40253" y="64848"/>
                  </a:cubicBezTo>
                  <a:cubicBezTo>
                    <a:pt x="37252" y="64848"/>
                    <a:pt x="34382" y="65599"/>
                    <a:pt x="31838" y="66936"/>
                  </a:cubicBezTo>
                  <a:cubicBezTo>
                    <a:pt x="33469" y="62891"/>
                    <a:pt x="36404" y="57313"/>
                    <a:pt x="40253" y="50920"/>
                  </a:cubicBezTo>
                  <a:close/>
                  <a:moveTo>
                    <a:pt x="121705" y="51213"/>
                  </a:moveTo>
                  <a:cubicBezTo>
                    <a:pt x="132894" y="51409"/>
                    <a:pt x="143398" y="52518"/>
                    <a:pt x="151520" y="54410"/>
                  </a:cubicBezTo>
                  <a:cubicBezTo>
                    <a:pt x="161436" y="56726"/>
                    <a:pt x="163948" y="59336"/>
                    <a:pt x="164111" y="59955"/>
                  </a:cubicBezTo>
                  <a:cubicBezTo>
                    <a:pt x="163948" y="60542"/>
                    <a:pt x="161436" y="63185"/>
                    <a:pt x="151520" y="65501"/>
                  </a:cubicBezTo>
                  <a:cubicBezTo>
                    <a:pt x="142647" y="67556"/>
                    <a:pt x="131002" y="68697"/>
                    <a:pt x="118639" y="68697"/>
                  </a:cubicBezTo>
                  <a:cubicBezTo>
                    <a:pt x="106309" y="68697"/>
                    <a:pt x="94631" y="67556"/>
                    <a:pt x="85791" y="65501"/>
                  </a:cubicBezTo>
                  <a:cubicBezTo>
                    <a:pt x="75777" y="63152"/>
                    <a:pt x="73297" y="60510"/>
                    <a:pt x="73200" y="59955"/>
                  </a:cubicBezTo>
                  <a:cubicBezTo>
                    <a:pt x="73297" y="59368"/>
                    <a:pt x="75777" y="56726"/>
                    <a:pt x="85791" y="54410"/>
                  </a:cubicBezTo>
                  <a:cubicBezTo>
                    <a:pt x="93913" y="52518"/>
                    <a:pt x="104384" y="51409"/>
                    <a:pt x="115605" y="51213"/>
                  </a:cubicBezTo>
                  <a:lnTo>
                    <a:pt x="115605" y="57117"/>
                  </a:lnTo>
                  <a:cubicBezTo>
                    <a:pt x="115605" y="58814"/>
                    <a:pt x="116975" y="60184"/>
                    <a:pt x="118639" y="60184"/>
                  </a:cubicBezTo>
                  <a:cubicBezTo>
                    <a:pt x="120335" y="60184"/>
                    <a:pt x="121705" y="58814"/>
                    <a:pt x="121705" y="57117"/>
                  </a:cubicBezTo>
                  <a:lnTo>
                    <a:pt x="121705" y="51213"/>
                  </a:lnTo>
                  <a:close/>
                  <a:moveTo>
                    <a:pt x="40253" y="70948"/>
                  </a:moveTo>
                  <a:cubicBezTo>
                    <a:pt x="43972" y="70948"/>
                    <a:pt x="47365" y="72677"/>
                    <a:pt x="49583" y="75580"/>
                  </a:cubicBezTo>
                  <a:cubicBezTo>
                    <a:pt x="48213" y="79495"/>
                    <a:pt x="44494" y="82202"/>
                    <a:pt x="40253" y="82202"/>
                  </a:cubicBezTo>
                  <a:cubicBezTo>
                    <a:pt x="36013" y="82202"/>
                    <a:pt x="32294" y="79495"/>
                    <a:pt x="30924" y="75580"/>
                  </a:cubicBezTo>
                  <a:cubicBezTo>
                    <a:pt x="33142" y="72677"/>
                    <a:pt x="36535" y="70948"/>
                    <a:pt x="40253" y="70948"/>
                  </a:cubicBezTo>
                  <a:close/>
                  <a:moveTo>
                    <a:pt x="43320" y="95478"/>
                  </a:moveTo>
                  <a:cubicBezTo>
                    <a:pt x="51116" y="95641"/>
                    <a:pt x="58455" y="96392"/>
                    <a:pt x="64327" y="97664"/>
                  </a:cubicBezTo>
                  <a:cubicBezTo>
                    <a:pt x="70851" y="99067"/>
                    <a:pt x="73493" y="100665"/>
                    <a:pt x="74243" y="101415"/>
                  </a:cubicBezTo>
                  <a:cubicBezTo>
                    <a:pt x="73493" y="102198"/>
                    <a:pt x="70851" y="103796"/>
                    <a:pt x="64327" y="105199"/>
                  </a:cubicBezTo>
                  <a:cubicBezTo>
                    <a:pt x="57705" y="106634"/>
                    <a:pt x="49159" y="107417"/>
                    <a:pt x="40253" y="107417"/>
                  </a:cubicBezTo>
                  <a:cubicBezTo>
                    <a:pt x="31348" y="107417"/>
                    <a:pt x="22802" y="106634"/>
                    <a:pt x="16180" y="105199"/>
                  </a:cubicBezTo>
                  <a:cubicBezTo>
                    <a:pt x="9656" y="103796"/>
                    <a:pt x="7014" y="102198"/>
                    <a:pt x="6264" y="101415"/>
                  </a:cubicBezTo>
                  <a:cubicBezTo>
                    <a:pt x="7014" y="100665"/>
                    <a:pt x="9656" y="99067"/>
                    <a:pt x="16180" y="97664"/>
                  </a:cubicBezTo>
                  <a:cubicBezTo>
                    <a:pt x="22052" y="96392"/>
                    <a:pt x="29391" y="95641"/>
                    <a:pt x="37187" y="95478"/>
                  </a:cubicBezTo>
                  <a:lnTo>
                    <a:pt x="37187" y="99262"/>
                  </a:lnTo>
                  <a:cubicBezTo>
                    <a:pt x="37187" y="100958"/>
                    <a:pt x="38557" y="102329"/>
                    <a:pt x="40253" y="102329"/>
                  </a:cubicBezTo>
                  <a:cubicBezTo>
                    <a:pt x="41950" y="102329"/>
                    <a:pt x="43320" y="100958"/>
                    <a:pt x="43320" y="99262"/>
                  </a:cubicBezTo>
                  <a:lnTo>
                    <a:pt x="43320" y="95478"/>
                  </a:lnTo>
                  <a:close/>
                  <a:moveTo>
                    <a:pt x="87618" y="156804"/>
                  </a:moveTo>
                  <a:cubicBezTo>
                    <a:pt x="98839" y="156804"/>
                    <a:pt x="111332" y="161534"/>
                    <a:pt x="111332" y="168286"/>
                  </a:cubicBezTo>
                  <a:cubicBezTo>
                    <a:pt x="111332" y="175038"/>
                    <a:pt x="98839" y="179735"/>
                    <a:pt x="87618" y="179735"/>
                  </a:cubicBezTo>
                  <a:cubicBezTo>
                    <a:pt x="76396" y="179735"/>
                    <a:pt x="63903" y="175038"/>
                    <a:pt x="63903" y="168286"/>
                  </a:cubicBezTo>
                  <a:cubicBezTo>
                    <a:pt x="63903" y="161534"/>
                    <a:pt x="76396" y="156804"/>
                    <a:pt x="87618" y="156804"/>
                  </a:cubicBezTo>
                  <a:close/>
                  <a:moveTo>
                    <a:pt x="137398" y="136935"/>
                  </a:moveTo>
                  <a:cubicBezTo>
                    <a:pt x="139256" y="136935"/>
                    <a:pt x="141105" y="137647"/>
                    <a:pt x="142484" y="139026"/>
                  </a:cubicBezTo>
                  <a:cubicBezTo>
                    <a:pt x="144865" y="141407"/>
                    <a:pt x="145257" y="145158"/>
                    <a:pt x="143430" y="147996"/>
                  </a:cubicBezTo>
                  <a:cubicBezTo>
                    <a:pt x="142973" y="148649"/>
                    <a:pt x="142810" y="149464"/>
                    <a:pt x="142973" y="150280"/>
                  </a:cubicBezTo>
                  <a:cubicBezTo>
                    <a:pt x="144017" y="155303"/>
                    <a:pt x="142484" y="160457"/>
                    <a:pt x="138863" y="164078"/>
                  </a:cubicBezTo>
                  <a:lnTo>
                    <a:pt x="138733" y="164176"/>
                  </a:lnTo>
                  <a:cubicBezTo>
                    <a:pt x="138146" y="164730"/>
                    <a:pt x="137820" y="165546"/>
                    <a:pt x="137820" y="166361"/>
                  </a:cubicBezTo>
                  <a:cubicBezTo>
                    <a:pt x="137787" y="172331"/>
                    <a:pt x="135438" y="177941"/>
                    <a:pt x="131198" y="182149"/>
                  </a:cubicBezTo>
                  <a:cubicBezTo>
                    <a:pt x="129665" y="183715"/>
                    <a:pt x="127903" y="185020"/>
                    <a:pt x="126011" y="186031"/>
                  </a:cubicBezTo>
                  <a:cubicBezTo>
                    <a:pt x="124576" y="181921"/>
                    <a:pt x="120694" y="178268"/>
                    <a:pt x="114855" y="175527"/>
                  </a:cubicBezTo>
                  <a:cubicBezTo>
                    <a:pt x="116519" y="173342"/>
                    <a:pt x="117432" y="170895"/>
                    <a:pt x="117432" y="168286"/>
                  </a:cubicBezTo>
                  <a:cubicBezTo>
                    <a:pt x="117432" y="168058"/>
                    <a:pt x="117432" y="167829"/>
                    <a:pt x="117432" y="167601"/>
                  </a:cubicBezTo>
                  <a:lnTo>
                    <a:pt x="130056" y="154944"/>
                  </a:lnTo>
                  <a:cubicBezTo>
                    <a:pt x="131263" y="153737"/>
                    <a:pt x="131263" y="151813"/>
                    <a:pt x="130056" y="150606"/>
                  </a:cubicBezTo>
                  <a:cubicBezTo>
                    <a:pt x="129469" y="150019"/>
                    <a:pt x="128686" y="149725"/>
                    <a:pt x="127903" y="149725"/>
                  </a:cubicBezTo>
                  <a:cubicBezTo>
                    <a:pt x="127120" y="149725"/>
                    <a:pt x="126337" y="150019"/>
                    <a:pt x="125750" y="150606"/>
                  </a:cubicBezTo>
                  <a:lnTo>
                    <a:pt x="115083" y="161273"/>
                  </a:lnTo>
                  <a:cubicBezTo>
                    <a:pt x="111887" y="156836"/>
                    <a:pt x="105722" y="153411"/>
                    <a:pt x="97991" y="151748"/>
                  </a:cubicBezTo>
                  <a:cubicBezTo>
                    <a:pt x="98415" y="151258"/>
                    <a:pt x="98871" y="150736"/>
                    <a:pt x="99328" y="150280"/>
                  </a:cubicBezTo>
                  <a:cubicBezTo>
                    <a:pt x="103569" y="146072"/>
                    <a:pt x="109179" y="143723"/>
                    <a:pt x="115149" y="143691"/>
                  </a:cubicBezTo>
                  <a:cubicBezTo>
                    <a:pt x="115964" y="143658"/>
                    <a:pt x="116747" y="143332"/>
                    <a:pt x="117302" y="142745"/>
                  </a:cubicBezTo>
                  <a:lnTo>
                    <a:pt x="117432" y="142614"/>
                  </a:lnTo>
                  <a:cubicBezTo>
                    <a:pt x="120312" y="139760"/>
                    <a:pt x="124161" y="138186"/>
                    <a:pt x="128143" y="138186"/>
                  </a:cubicBezTo>
                  <a:cubicBezTo>
                    <a:pt x="129168" y="138186"/>
                    <a:pt x="130202" y="138290"/>
                    <a:pt x="131230" y="138504"/>
                  </a:cubicBezTo>
                  <a:cubicBezTo>
                    <a:pt x="131431" y="138546"/>
                    <a:pt x="131634" y="138566"/>
                    <a:pt x="131837" y="138566"/>
                  </a:cubicBezTo>
                  <a:cubicBezTo>
                    <a:pt x="132423" y="138566"/>
                    <a:pt x="133004" y="138395"/>
                    <a:pt x="133514" y="138080"/>
                  </a:cubicBezTo>
                  <a:cubicBezTo>
                    <a:pt x="134694" y="137311"/>
                    <a:pt x="136048" y="136935"/>
                    <a:pt x="137398" y="136935"/>
                  </a:cubicBezTo>
                  <a:close/>
                  <a:moveTo>
                    <a:pt x="109897" y="180062"/>
                  </a:moveTo>
                  <a:cubicBezTo>
                    <a:pt x="116486" y="182573"/>
                    <a:pt x="120564" y="186259"/>
                    <a:pt x="120564" y="189782"/>
                  </a:cubicBezTo>
                  <a:cubicBezTo>
                    <a:pt x="120564" y="195882"/>
                    <a:pt x="108364" y="202635"/>
                    <a:pt x="90880" y="202635"/>
                  </a:cubicBezTo>
                  <a:cubicBezTo>
                    <a:pt x="73363" y="202635"/>
                    <a:pt x="61195" y="195882"/>
                    <a:pt x="61195" y="189782"/>
                  </a:cubicBezTo>
                  <a:cubicBezTo>
                    <a:pt x="61195" y="186977"/>
                    <a:pt x="63740" y="184074"/>
                    <a:pt x="68209" y="181725"/>
                  </a:cubicBezTo>
                  <a:cubicBezTo>
                    <a:pt x="73395" y="184302"/>
                    <a:pt x="80148" y="185868"/>
                    <a:pt x="87618" y="185868"/>
                  </a:cubicBezTo>
                  <a:cubicBezTo>
                    <a:pt x="96555" y="185868"/>
                    <a:pt x="104482" y="183650"/>
                    <a:pt x="109897" y="180062"/>
                  </a:cubicBezTo>
                  <a:close/>
                  <a:moveTo>
                    <a:pt x="118639" y="0"/>
                  </a:moveTo>
                  <a:cubicBezTo>
                    <a:pt x="116780" y="0"/>
                    <a:pt x="115083" y="946"/>
                    <a:pt x="114105" y="2544"/>
                  </a:cubicBezTo>
                  <a:cubicBezTo>
                    <a:pt x="106504" y="15005"/>
                    <a:pt x="102623" y="23649"/>
                    <a:pt x="102623" y="28216"/>
                  </a:cubicBezTo>
                  <a:cubicBezTo>
                    <a:pt x="102623" y="29390"/>
                    <a:pt x="102753" y="30500"/>
                    <a:pt x="102981" y="31576"/>
                  </a:cubicBezTo>
                  <a:cubicBezTo>
                    <a:pt x="102981" y="31609"/>
                    <a:pt x="102981" y="31641"/>
                    <a:pt x="103014" y="31674"/>
                  </a:cubicBezTo>
                  <a:cubicBezTo>
                    <a:pt x="104384" y="37970"/>
                    <a:pt x="109440" y="42732"/>
                    <a:pt x="115605" y="43939"/>
                  </a:cubicBezTo>
                  <a:lnTo>
                    <a:pt x="115605" y="45113"/>
                  </a:lnTo>
                  <a:cubicBezTo>
                    <a:pt x="103536" y="45276"/>
                    <a:pt x="92282" y="46516"/>
                    <a:pt x="83605" y="48636"/>
                  </a:cubicBezTo>
                  <a:cubicBezTo>
                    <a:pt x="72482" y="51344"/>
                    <a:pt x="67067" y="55030"/>
                    <a:pt x="67067" y="59955"/>
                  </a:cubicBezTo>
                  <a:lnTo>
                    <a:pt x="67067" y="92021"/>
                  </a:lnTo>
                  <a:cubicBezTo>
                    <a:pt x="60576" y="90455"/>
                    <a:pt x="52258" y="89509"/>
                    <a:pt x="43320" y="89346"/>
                  </a:cubicBezTo>
                  <a:lnTo>
                    <a:pt x="43320" y="88008"/>
                  </a:lnTo>
                  <a:cubicBezTo>
                    <a:pt x="49452" y="86801"/>
                    <a:pt x="54508" y="82039"/>
                    <a:pt x="55911" y="75743"/>
                  </a:cubicBezTo>
                  <a:cubicBezTo>
                    <a:pt x="55911" y="75711"/>
                    <a:pt x="55911" y="75711"/>
                    <a:pt x="55911" y="75678"/>
                  </a:cubicBezTo>
                  <a:cubicBezTo>
                    <a:pt x="56139" y="74569"/>
                    <a:pt x="56270" y="73460"/>
                    <a:pt x="56270" y="72286"/>
                  </a:cubicBezTo>
                  <a:cubicBezTo>
                    <a:pt x="56270" y="67719"/>
                    <a:pt x="52421" y="59075"/>
                    <a:pt x="44788" y="46614"/>
                  </a:cubicBezTo>
                  <a:cubicBezTo>
                    <a:pt x="43809" y="45015"/>
                    <a:pt x="42113" y="44069"/>
                    <a:pt x="40253" y="44069"/>
                  </a:cubicBezTo>
                  <a:cubicBezTo>
                    <a:pt x="38394" y="44069"/>
                    <a:pt x="36665" y="45015"/>
                    <a:pt x="35719" y="46614"/>
                  </a:cubicBezTo>
                  <a:cubicBezTo>
                    <a:pt x="28086" y="59075"/>
                    <a:pt x="24237" y="67719"/>
                    <a:pt x="24237" y="72286"/>
                  </a:cubicBezTo>
                  <a:cubicBezTo>
                    <a:pt x="24237" y="73460"/>
                    <a:pt x="24368" y="74569"/>
                    <a:pt x="24596" y="75678"/>
                  </a:cubicBezTo>
                  <a:cubicBezTo>
                    <a:pt x="24596" y="75678"/>
                    <a:pt x="24596" y="75711"/>
                    <a:pt x="24596" y="75743"/>
                  </a:cubicBezTo>
                  <a:cubicBezTo>
                    <a:pt x="24596" y="75743"/>
                    <a:pt x="24596" y="75743"/>
                    <a:pt x="24596" y="75776"/>
                  </a:cubicBezTo>
                  <a:cubicBezTo>
                    <a:pt x="25999" y="82039"/>
                    <a:pt x="31055" y="86801"/>
                    <a:pt x="37187" y="88008"/>
                  </a:cubicBezTo>
                  <a:lnTo>
                    <a:pt x="37187" y="89346"/>
                  </a:lnTo>
                  <a:cubicBezTo>
                    <a:pt x="28184" y="89542"/>
                    <a:pt x="19736" y="90455"/>
                    <a:pt x="13244" y="92053"/>
                  </a:cubicBezTo>
                  <a:cubicBezTo>
                    <a:pt x="4339" y="94239"/>
                    <a:pt x="1" y="97272"/>
                    <a:pt x="1" y="101415"/>
                  </a:cubicBezTo>
                  <a:lnTo>
                    <a:pt x="1" y="118214"/>
                  </a:lnTo>
                  <a:cubicBezTo>
                    <a:pt x="1" y="119911"/>
                    <a:pt x="1371" y="121281"/>
                    <a:pt x="3067" y="121281"/>
                  </a:cubicBezTo>
                  <a:cubicBezTo>
                    <a:pt x="4730" y="121281"/>
                    <a:pt x="6100" y="119911"/>
                    <a:pt x="6100" y="118214"/>
                  </a:cubicBezTo>
                  <a:lnTo>
                    <a:pt x="6100" y="108461"/>
                  </a:lnTo>
                  <a:cubicBezTo>
                    <a:pt x="8025" y="109342"/>
                    <a:pt x="10406" y="110125"/>
                    <a:pt x="13244" y="110810"/>
                  </a:cubicBezTo>
                  <a:cubicBezTo>
                    <a:pt x="20486" y="112571"/>
                    <a:pt x="30076" y="113550"/>
                    <a:pt x="40253" y="113550"/>
                  </a:cubicBezTo>
                  <a:cubicBezTo>
                    <a:pt x="50431" y="113550"/>
                    <a:pt x="60021" y="112571"/>
                    <a:pt x="67263" y="110810"/>
                  </a:cubicBezTo>
                  <a:cubicBezTo>
                    <a:pt x="70101" y="110125"/>
                    <a:pt x="72482" y="109342"/>
                    <a:pt x="74374" y="108461"/>
                  </a:cubicBezTo>
                  <a:lnTo>
                    <a:pt x="74374" y="152465"/>
                  </a:lnTo>
                  <a:cubicBezTo>
                    <a:pt x="64490" y="155303"/>
                    <a:pt x="57803" y="161240"/>
                    <a:pt x="57803" y="168286"/>
                  </a:cubicBezTo>
                  <a:cubicBezTo>
                    <a:pt x="57803" y="171874"/>
                    <a:pt x="59564" y="175201"/>
                    <a:pt x="62598" y="177941"/>
                  </a:cubicBezTo>
                  <a:cubicBezTo>
                    <a:pt x="57705" y="181236"/>
                    <a:pt x="55063" y="185346"/>
                    <a:pt x="55063" y="189782"/>
                  </a:cubicBezTo>
                  <a:cubicBezTo>
                    <a:pt x="55063" y="191022"/>
                    <a:pt x="55259" y="192196"/>
                    <a:pt x="55650" y="193371"/>
                  </a:cubicBezTo>
                  <a:cubicBezTo>
                    <a:pt x="50855" y="193925"/>
                    <a:pt x="45603" y="194219"/>
                    <a:pt x="40253" y="194219"/>
                  </a:cubicBezTo>
                  <a:cubicBezTo>
                    <a:pt x="18529" y="194219"/>
                    <a:pt x="7340" y="189913"/>
                    <a:pt x="6100" y="188054"/>
                  </a:cubicBezTo>
                  <a:lnTo>
                    <a:pt x="6100" y="132143"/>
                  </a:lnTo>
                  <a:cubicBezTo>
                    <a:pt x="6100" y="130447"/>
                    <a:pt x="4730" y="129077"/>
                    <a:pt x="3067" y="129077"/>
                  </a:cubicBezTo>
                  <a:cubicBezTo>
                    <a:pt x="1371" y="129077"/>
                    <a:pt x="1" y="130447"/>
                    <a:pt x="1" y="132143"/>
                  </a:cubicBezTo>
                  <a:lnTo>
                    <a:pt x="1" y="188217"/>
                  </a:lnTo>
                  <a:cubicBezTo>
                    <a:pt x="1" y="192359"/>
                    <a:pt x="4339" y="195426"/>
                    <a:pt x="13244" y="197579"/>
                  </a:cubicBezTo>
                  <a:cubicBezTo>
                    <a:pt x="20486" y="199340"/>
                    <a:pt x="30076" y="200319"/>
                    <a:pt x="40253" y="200319"/>
                  </a:cubicBezTo>
                  <a:cubicBezTo>
                    <a:pt x="47006" y="200319"/>
                    <a:pt x="53595" y="199895"/>
                    <a:pt x="59401" y="199079"/>
                  </a:cubicBezTo>
                  <a:cubicBezTo>
                    <a:pt x="61195" y="200808"/>
                    <a:pt x="63544" y="202406"/>
                    <a:pt x="66382" y="203809"/>
                  </a:cubicBezTo>
                  <a:cubicBezTo>
                    <a:pt x="72971" y="207006"/>
                    <a:pt x="81681" y="208767"/>
                    <a:pt x="90880" y="208767"/>
                  </a:cubicBezTo>
                  <a:cubicBezTo>
                    <a:pt x="100078" y="208767"/>
                    <a:pt x="108755" y="207006"/>
                    <a:pt x="115377" y="203809"/>
                  </a:cubicBezTo>
                  <a:cubicBezTo>
                    <a:pt x="121346" y="200873"/>
                    <a:pt x="125130" y="197024"/>
                    <a:pt x="126305" y="192686"/>
                  </a:cubicBezTo>
                  <a:cubicBezTo>
                    <a:pt x="129338" y="191413"/>
                    <a:pt x="132144" y="189652"/>
                    <a:pt x="134590" y="187369"/>
                  </a:cubicBezTo>
                  <a:lnTo>
                    <a:pt x="134753" y="187369"/>
                  </a:lnTo>
                  <a:cubicBezTo>
                    <a:pt x="144474" y="186553"/>
                    <a:pt x="152825" y="185052"/>
                    <a:pt x="158957" y="182997"/>
                  </a:cubicBezTo>
                  <a:cubicBezTo>
                    <a:pt x="166525" y="180420"/>
                    <a:pt x="170244" y="177224"/>
                    <a:pt x="170244" y="173179"/>
                  </a:cubicBezTo>
                  <a:lnTo>
                    <a:pt x="170244" y="130121"/>
                  </a:lnTo>
                  <a:cubicBezTo>
                    <a:pt x="170244" y="128424"/>
                    <a:pt x="168874" y="127054"/>
                    <a:pt x="167177" y="127054"/>
                  </a:cubicBezTo>
                  <a:cubicBezTo>
                    <a:pt x="165481" y="127054"/>
                    <a:pt x="164111" y="128424"/>
                    <a:pt x="164111" y="130121"/>
                  </a:cubicBezTo>
                  <a:lnTo>
                    <a:pt x="164111" y="173146"/>
                  </a:lnTo>
                  <a:cubicBezTo>
                    <a:pt x="164111" y="173179"/>
                    <a:pt x="163426" y="175136"/>
                    <a:pt x="156413" y="177387"/>
                  </a:cubicBezTo>
                  <a:cubicBezTo>
                    <a:pt x="152042" y="178789"/>
                    <a:pt x="146431" y="179899"/>
                    <a:pt x="140005" y="180681"/>
                  </a:cubicBezTo>
                  <a:cubicBezTo>
                    <a:pt x="142321" y="176734"/>
                    <a:pt x="143658" y="172298"/>
                    <a:pt x="143887" y="167633"/>
                  </a:cubicBezTo>
                  <a:cubicBezTo>
                    <a:pt x="148193" y="162904"/>
                    <a:pt x="150117" y="156543"/>
                    <a:pt x="149171" y="150214"/>
                  </a:cubicBezTo>
                  <a:cubicBezTo>
                    <a:pt x="151813" y="145158"/>
                    <a:pt x="150900" y="138798"/>
                    <a:pt x="146790" y="134687"/>
                  </a:cubicBezTo>
                  <a:cubicBezTo>
                    <a:pt x="144237" y="132134"/>
                    <a:pt x="140828" y="130815"/>
                    <a:pt x="137391" y="130815"/>
                  </a:cubicBezTo>
                  <a:cubicBezTo>
                    <a:pt x="135296" y="130815"/>
                    <a:pt x="133191" y="131305"/>
                    <a:pt x="131263" y="132306"/>
                  </a:cubicBezTo>
                  <a:cubicBezTo>
                    <a:pt x="130205" y="132148"/>
                    <a:pt x="129146" y="132070"/>
                    <a:pt x="128095" y="132070"/>
                  </a:cubicBezTo>
                  <a:cubicBezTo>
                    <a:pt x="122854" y="132070"/>
                    <a:pt x="117783" y="134005"/>
                    <a:pt x="113844" y="137591"/>
                  </a:cubicBezTo>
                  <a:cubicBezTo>
                    <a:pt x="106733" y="137949"/>
                    <a:pt x="100078" y="140885"/>
                    <a:pt x="94990" y="145941"/>
                  </a:cubicBezTo>
                  <a:cubicBezTo>
                    <a:pt x="93522" y="147442"/>
                    <a:pt x="92217" y="149073"/>
                    <a:pt x="91108" y="150834"/>
                  </a:cubicBezTo>
                  <a:cubicBezTo>
                    <a:pt x="89966" y="150736"/>
                    <a:pt x="88792" y="150704"/>
                    <a:pt x="87618" y="150704"/>
                  </a:cubicBezTo>
                  <a:cubicBezTo>
                    <a:pt x="85171" y="150704"/>
                    <a:pt x="82790" y="150867"/>
                    <a:pt x="80506" y="151193"/>
                  </a:cubicBezTo>
                  <a:lnTo>
                    <a:pt x="80506" y="101415"/>
                  </a:lnTo>
                  <a:cubicBezTo>
                    <a:pt x="80506" y="98349"/>
                    <a:pt x="78093" y="95837"/>
                    <a:pt x="73200" y="93880"/>
                  </a:cubicBezTo>
                  <a:lnTo>
                    <a:pt x="73200" y="67621"/>
                  </a:lnTo>
                  <a:cubicBezTo>
                    <a:pt x="75809" y="68991"/>
                    <a:pt x="79267" y="70198"/>
                    <a:pt x="83605" y="71274"/>
                  </a:cubicBezTo>
                  <a:cubicBezTo>
                    <a:pt x="93000" y="73558"/>
                    <a:pt x="105461" y="74797"/>
                    <a:pt x="118639" y="74797"/>
                  </a:cubicBezTo>
                  <a:cubicBezTo>
                    <a:pt x="131850" y="74797"/>
                    <a:pt x="144278" y="73558"/>
                    <a:pt x="153673" y="71274"/>
                  </a:cubicBezTo>
                  <a:cubicBezTo>
                    <a:pt x="158011" y="70198"/>
                    <a:pt x="161502" y="68991"/>
                    <a:pt x="164111" y="67621"/>
                  </a:cubicBezTo>
                  <a:lnTo>
                    <a:pt x="164111" y="85170"/>
                  </a:lnTo>
                  <a:cubicBezTo>
                    <a:pt x="164111" y="86867"/>
                    <a:pt x="165481" y="88237"/>
                    <a:pt x="167177" y="88237"/>
                  </a:cubicBezTo>
                  <a:cubicBezTo>
                    <a:pt x="168874" y="88237"/>
                    <a:pt x="170244" y="86867"/>
                    <a:pt x="170244" y="85170"/>
                  </a:cubicBezTo>
                  <a:lnTo>
                    <a:pt x="170244" y="59955"/>
                  </a:lnTo>
                  <a:cubicBezTo>
                    <a:pt x="170244" y="55030"/>
                    <a:pt x="164829" y="51344"/>
                    <a:pt x="153673" y="48636"/>
                  </a:cubicBezTo>
                  <a:cubicBezTo>
                    <a:pt x="145028" y="46516"/>
                    <a:pt x="133742" y="45276"/>
                    <a:pt x="121705" y="45113"/>
                  </a:cubicBezTo>
                  <a:lnTo>
                    <a:pt x="121705" y="43939"/>
                  </a:lnTo>
                  <a:cubicBezTo>
                    <a:pt x="127870" y="42732"/>
                    <a:pt x="132927" y="37937"/>
                    <a:pt x="134297" y="31674"/>
                  </a:cubicBezTo>
                  <a:cubicBezTo>
                    <a:pt x="134297" y="31641"/>
                    <a:pt x="134297" y="31609"/>
                    <a:pt x="134297" y="31609"/>
                  </a:cubicBezTo>
                  <a:cubicBezTo>
                    <a:pt x="134558" y="30500"/>
                    <a:pt x="134655" y="29390"/>
                    <a:pt x="134655" y="28216"/>
                  </a:cubicBezTo>
                  <a:cubicBezTo>
                    <a:pt x="134655" y="25117"/>
                    <a:pt x="132894" y="20126"/>
                    <a:pt x="129371" y="13342"/>
                  </a:cubicBezTo>
                  <a:cubicBezTo>
                    <a:pt x="130904" y="12396"/>
                    <a:pt x="132502" y="11906"/>
                    <a:pt x="134166" y="11906"/>
                  </a:cubicBezTo>
                  <a:cubicBezTo>
                    <a:pt x="137950" y="11906"/>
                    <a:pt x="140853" y="14483"/>
                    <a:pt x="142647" y="16636"/>
                  </a:cubicBezTo>
                  <a:cubicBezTo>
                    <a:pt x="145061" y="19605"/>
                    <a:pt x="147834" y="21170"/>
                    <a:pt x="150672" y="21170"/>
                  </a:cubicBezTo>
                  <a:cubicBezTo>
                    <a:pt x="153510" y="21170"/>
                    <a:pt x="156315" y="19605"/>
                    <a:pt x="158729" y="16636"/>
                  </a:cubicBezTo>
                  <a:cubicBezTo>
                    <a:pt x="160490" y="14483"/>
                    <a:pt x="163393" y="11906"/>
                    <a:pt x="167210" y="11906"/>
                  </a:cubicBezTo>
                  <a:cubicBezTo>
                    <a:pt x="169330" y="11906"/>
                    <a:pt x="171353" y="12689"/>
                    <a:pt x="173310" y="14255"/>
                  </a:cubicBezTo>
                  <a:cubicBezTo>
                    <a:pt x="173869" y="14702"/>
                    <a:pt x="174541" y="14922"/>
                    <a:pt x="175210" y="14922"/>
                  </a:cubicBezTo>
                  <a:cubicBezTo>
                    <a:pt x="176102" y="14922"/>
                    <a:pt x="176986" y="14530"/>
                    <a:pt x="177583" y="13766"/>
                  </a:cubicBezTo>
                  <a:cubicBezTo>
                    <a:pt x="178660" y="12461"/>
                    <a:pt x="178464" y="10536"/>
                    <a:pt x="177126" y="9460"/>
                  </a:cubicBezTo>
                  <a:cubicBezTo>
                    <a:pt x="174125" y="7046"/>
                    <a:pt x="170700" y="5774"/>
                    <a:pt x="167210" y="5774"/>
                  </a:cubicBezTo>
                  <a:cubicBezTo>
                    <a:pt x="162317" y="5774"/>
                    <a:pt x="157750" y="8188"/>
                    <a:pt x="153999" y="12754"/>
                  </a:cubicBezTo>
                  <a:cubicBezTo>
                    <a:pt x="152825" y="14190"/>
                    <a:pt x="151585" y="15038"/>
                    <a:pt x="150672" y="15038"/>
                  </a:cubicBezTo>
                  <a:cubicBezTo>
                    <a:pt x="149791" y="15038"/>
                    <a:pt x="148551" y="14190"/>
                    <a:pt x="147377" y="12754"/>
                  </a:cubicBezTo>
                  <a:cubicBezTo>
                    <a:pt x="143626" y="8188"/>
                    <a:pt x="139059" y="5774"/>
                    <a:pt x="134166" y="5774"/>
                  </a:cubicBezTo>
                  <a:cubicBezTo>
                    <a:pt x="131491" y="5774"/>
                    <a:pt x="128849" y="6524"/>
                    <a:pt x="126403" y="7959"/>
                  </a:cubicBezTo>
                  <a:cubicBezTo>
                    <a:pt x="125424" y="6263"/>
                    <a:pt x="124348" y="4436"/>
                    <a:pt x="123206" y="2544"/>
                  </a:cubicBezTo>
                  <a:cubicBezTo>
                    <a:pt x="122227" y="946"/>
                    <a:pt x="120531" y="0"/>
                    <a:pt x="118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4"/>
            <p:cNvSpPr/>
            <p:nvPr/>
          </p:nvSpPr>
          <p:spPr>
            <a:xfrm>
              <a:off x="2540250" y="923125"/>
              <a:ext cx="1398600" cy="384125"/>
            </a:xfrm>
            <a:custGeom>
              <a:rect b="b" l="l" r="r" t="t"/>
              <a:pathLst>
                <a:path extrusionOk="0" h="15365" w="55944">
                  <a:moveTo>
                    <a:pt x="11450" y="1"/>
                  </a:moveTo>
                  <a:cubicBezTo>
                    <a:pt x="7960" y="1"/>
                    <a:pt x="4535" y="1273"/>
                    <a:pt x="1534" y="3687"/>
                  </a:cubicBezTo>
                  <a:cubicBezTo>
                    <a:pt x="197" y="4731"/>
                    <a:pt x="1" y="6655"/>
                    <a:pt x="1045" y="7993"/>
                  </a:cubicBezTo>
                  <a:cubicBezTo>
                    <a:pt x="1660" y="8738"/>
                    <a:pt x="2552" y="9132"/>
                    <a:pt x="3447" y="9132"/>
                  </a:cubicBezTo>
                  <a:cubicBezTo>
                    <a:pt x="4118" y="9132"/>
                    <a:pt x="4791" y="8911"/>
                    <a:pt x="5351" y="8449"/>
                  </a:cubicBezTo>
                  <a:cubicBezTo>
                    <a:pt x="7275" y="6883"/>
                    <a:pt x="9330" y="6101"/>
                    <a:pt x="11450" y="6101"/>
                  </a:cubicBezTo>
                  <a:cubicBezTo>
                    <a:pt x="15267" y="6101"/>
                    <a:pt x="18170" y="8678"/>
                    <a:pt x="19932" y="10830"/>
                  </a:cubicBezTo>
                  <a:cubicBezTo>
                    <a:pt x="22345" y="13799"/>
                    <a:pt x="25151" y="15365"/>
                    <a:pt x="27989" y="15365"/>
                  </a:cubicBezTo>
                  <a:cubicBezTo>
                    <a:pt x="30827" y="15365"/>
                    <a:pt x="33599" y="13799"/>
                    <a:pt x="36013" y="10830"/>
                  </a:cubicBezTo>
                  <a:cubicBezTo>
                    <a:pt x="37775" y="8678"/>
                    <a:pt x="40710" y="6101"/>
                    <a:pt x="44494" y="6101"/>
                  </a:cubicBezTo>
                  <a:cubicBezTo>
                    <a:pt x="46615" y="6101"/>
                    <a:pt x="48670" y="6883"/>
                    <a:pt x="50594" y="8449"/>
                  </a:cubicBezTo>
                  <a:cubicBezTo>
                    <a:pt x="51153" y="8911"/>
                    <a:pt x="51827" y="9132"/>
                    <a:pt x="52498" y="9132"/>
                  </a:cubicBezTo>
                  <a:cubicBezTo>
                    <a:pt x="53393" y="9132"/>
                    <a:pt x="54285" y="8738"/>
                    <a:pt x="54900" y="7993"/>
                  </a:cubicBezTo>
                  <a:cubicBezTo>
                    <a:pt x="55944" y="6655"/>
                    <a:pt x="55748" y="4731"/>
                    <a:pt x="54411" y="3687"/>
                  </a:cubicBezTo>
                  <a:cubicBezTo>
                    <a:pt x="51410" y="1273"/>
                    <a:pt x="47985" y="1"/>
                    <a:pt x="44494" y="1"/>
                  </a:cubicBezTo>
                  <a:cubicBezTo>
                    <a:pt x="39601" y="1"/>
                    <a:pt x="35035" y="2415"/>
                    <a:pt x="31283" y="6949"/>
                  </a:cubicBezTo>
                  <a:cubicBezTo>
                    <a:pt x="30109" y="8384"/>
                    <a:pt x="28869" y="9265"/>
                    <a:pt x="27989" y="9265"/>
                  </a:cubicBezTo>
                  <a:cubicBezTo>
                    <a:pt x="27075" y="9265"/>
                    <a:pt x="25836" y="8384"/>
                    <a:pt x="24661" y="6949"/>
                  </a:cubicBezTo>
                  <a:cubicBezTo>
                    <a:pt x="20910" y="2415"/>
                    <a:pt x="16343" y="1"/>
                    <a:pt x="11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4"/>
            <p:cNvSpPr/>
            <p:nvPr/>
          </p:nvSpPr>
          <p:spPr>
            <a:xfrm>
              <a:off x="2127625" y="1191425"/>
              <a:ext cx="154150" cy="153350"/>
            </a:xfrm>
            <a:custGeom>
              <a:rect b="b" l="l" r="r" t="t"/>
              <a:pathLst>
                <a:path extrusionOk="0" h="6134" w="6166">
                  <a:moveTo>
                    <a:pt x="3066" y="1"/>
                  </a:moveTo>
                  <a:cubicBezTo>
                    <a:pt x="1370" y="1"/>
                    <a:pt x="0" y="1371"/>
                    <a:pt x="0" y="3067"/>
                  </a:cubicBezTo>
                  <a:cubicBezTo>
                    <a:pt x="0" y="4763"/>
                    <a:pt x="1403" y="6133"/>
                    <a:pt x="3099" y="6133"/>
                  </a:cubicBezTo>
                  <a:cubicBezTo>
                    <a:pt x="4795" y="6133"/>
                    <a:pt x="6165" y="4763"/>
                    <a:pt x="6165" y="3067"/>
                  </a:cubicBezTo>
                  <a:cubicBezTo>
                    <a:pt x="6165" y="1371"/>
                    <a:pt x="4795" y="1"/>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4"/>
            <p:cNvSpPr/>
            <p:nvPr/>
          </p:nvSpPr>
          <p:spPr>
            <a:xfrm>
              <a:off x="1864225" y="974500"/>
              <a:ext cx="153325" cy="152525"/>
            </a:xfrm>
            <a:custGeom>
              <a:rect b="b" l="l" r="r" t="t"/>
              <a:pathLst>
                <a:path extrusionOk="0" h="6101" w="6133">
                  <a:moveTo>
                    <a:pt x="3034" y="1"/>
                  </a:moveTo>
                  <a:cubicBezTo>
                    <a:pt x="1337" y="1"/>
                    <a:pt x="0" y="1371"/>
                    <a:pt x="0" y="3067"/>
                  </a:cubicBezTo>
                  <a:cubicBezTo>
                    <a:pt x="0" y="4763"/>
                    <a:pt x="1370" y="6101"/>
                    <a:pt x="3066" y="6101"/>
                  </a:cubicBezTo>
                  <a:cubicBezTo>
                    <a:pt x="4763" y="6101"/>
                    <a:pt x="6133" y="4763"/>
                    <a:pt x="6133" y="3067"/>
                  </a:cubicBezTo>
                  <a:cubicBezTo>
                    <a:pt x="6133" y="1371"/>
                    <a:pt x="4763" y="1"/>
                    <a:pt x="3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4"/>
            <p:cNvSpPr/>
            <p:nvPr/>
          </p:nvSpPr>
          <p:spPr>
            <a:xfrm>
              <a:off x="3723550" y="614050"/>
              <a:ext cx="153325" cy="153350"/>
            </a:xfrm>
            <a:custGeom>
              <a:rect b="b" l="l" r="r" t="t"/>
              <a:pathLst>
                <a:path extrusionOk="0" h="6134" w="6133">
                  <a:moveTo>
                    <a:pt x="3034" y="1"/>
                  </a:moveTo>
                  <a:cubicBezTo>
                    <a:pt x="1370" y="1"/>
                    <a:pt x="0" y="1371"/>
                    <a:pt x="0" y="3067"/>
                  </a:cubicBezTo>
                  <a:cubicBezTo>
                    <a:pt x="0" y="4763"/>
                    <a:pt x="1403" y="6133"/>
                    <a:pt x="3099" y="6133"/>
                  </a:cubicBezTo>
                  <a:cubicBezTo>
                    <a:pt x="4763" y="6133"/>
                    <a:pt x="6133" y="4763"/>
                    <a:pt x="6133" y="3067"/>
                  </a:cubicBezTo>
                  <a:cubicBezTo>
                    <a:pt x="6133" y="1371"/>
                    <a:pt x="4763" y="1"/>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4"/>
            <p:cNvSpPr/>
            <p:nvPr/>
          </p:nvSpPr>
          <p:spPr>
            <a:xfrm>
              <a:off x="5104175" y="974500"/>
              <a:ext cx="154150" cy="152525"/>
            </a:xfrm>
            <a:custGeom>
              <a:rect b="b" l="l" r="r" t="t"/>
              <a:pathLst>
                <a:path extrusionOk="0" h="6101" w="6166">
                  <a:moveTo>
                    <a:pt x="3067" y="1"/>
                  </a:moveTo>
                  <a:cubicBezTo>
                    <a:pt x="1371" y="1"/>
                    <a:pt x="1" y="1371"/>
                    <a:pt x="1" y="3067"/>
                  </a:cubicBezTo>
                  <a:cubicBezTo>
                    <a:pt x="1" y="4763"/>
                    <a:pt x="1403" y="6101"/>
                    <a:pt x="3100" y="6101"/>
                  </a:cubicBezTo>
                  <a:cubicBezTo>
                    <a:pt x="4796" y="6101"/>
                    <a:pt x="6166" y="4763"/>
                    <a:pt x="6166" y="3067"/>
                  </a:cubicBezTo>
                  <a:cubicBezTo>
                    <a:pt x="6166" y="1371"/>
                    <a:pt x="4796" y="1"/>
                    <a:pt x="3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4"/>
            <p:cNvSpPr/>
            <p:nvPr/>
          </p:nvSpPr>
          <p:spPr>
            <a:xfrm>
              <a:off x="5521725" y="1191425"/>
              <a:ext cx="154950" cy="153350"/>
            </a:xfrm>
            <a:custGeom>
              <a:rect b="b" l="l" r="r" t="t"/>
              <a:pathLst>
                <a:path extrusionOk="0" h="6134" w="6198">
                  <a:moveTo>
                    <a:pt x="3066" y="1"/>
                  </a:moveTo>
                  <a:cubicBezTo>
                    <a:pt x="1403" y="1"/>
                    <a:pt x="65" y="1338"/>
                    <a:pt x="33" y="3034"/>
                  </a:cubicBezTo>
                  <a:cubicBezTo>
                    <a:pt x="0" y="4731"/>
                    <a:pt x="1370" y="6101"/>
                    <a:pt x="3066" y="6133"/>
                  </a:cubicBezTo>
                  <a:lnTo>
                    <a:pt x="3099" y="6133"/>
                  </a:lnTo>
                  <a:cubicBezTo>
                    <a:pt x="4795" y="6133"/>
                    <a:pt x="6133" y="4763"/>
                    <a:pt x="6165" y="3100"/>
                  </a:cubicBezTo>
                  <a:cubicBezTo>
                    <a:pt x="6198" y="1403"/>
                    <a:pt x="4828" y="33"/>
                    <a:pt x="3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4"/>
            <p:cNvSpPr/>
            <p:nvPr/>
          </p:nvSpPr>
          <p:spPr>
            <a:xfrm>
              <a:off x="1862575" y="2129250"/>
              <a:ext cx="154150" cy="152525"/>
            </a:xfrm>
            <a:custGeom>
              <a:rect b="b" l="l" r="r" t="t"/>
              <a:pathLst>
                <a:path extrusionOk="0" h="6101" w="6166">
                  <a:moveTo>
                    <a:pt x="3067" y="0"/>
                  </a:moveTo>
                  <a:cubicBezTo>
                    <a:pt x="1371" y="0"/>
                    <a:pt x="1" y="1371"/>
                    <a:pt x="1" y="3067"/>
                  </a:cubicBezTo>
                  <a:cubicBezTo>
                    <a:pt x="1" y="4730"/>
                    <a:pt x="1403" y="6100"/>
                    <a:pt x="3100" y="6100"/>
                  </a:cubicBezTo>
                  <a:cubicBezTo>
                    <a:pt x="4796" y="6100"/>
                    <a:pt x="6166" y="4730"/>
                    <a:pt x="6166" y="3067"/>
                  </a:cubicBezTo>
                  <a:cubicBezTo>
                    <a:pt x="6166" y="1371"/>
                    <a:pt x="4796" y="0"/>
                    <a:pt x="3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 name="Google Shape;619;p44"/>
          <p:cNvGrpSpPr/>
          <p:nvPr/>
        </p:nvGrpSpPr>
        <p:grpSpPr>
          <a:xfrm>
            <a:off x="2700772" y="3293571"/>
            <a:ext cx="637786" cy="369518"/>
            <a:chOff x="1190625" y="1335775"/>
            <a:chExt cx="5219200" cy="3023875"/>
          </a:xfrm>
        </p:grpSpPr>
        <p:sp>
          <p:nvSpPr>
            <p:cNvPr id="620" name="Google Shape;620;p44"/>
            <p:cNvSpPr/>
            <p:nvPr/>
          </p:nvSpPr>
          <p:spPr>
            <a:xfrm>
              <a:off x="1190625" y="1335775"/>
              <a:ext cx="5219200" cy="3023875"/>
            </a:xfrm>
            <a:custGeom>
              <a:rect b="b" l="l" r="r" t="t"/>
              <a:pathLst>
                <a:path extrusionOk="0" h="120955" w="208768">
                  <a:moveTo>
                    <a:pt x="155205" y="23650"/>
                  </a:moveTo>
                  <a:cubicBezTo>
                    <a:pt x="160457" y="23650"/>
                    <a:pt x="167829" y="37644"/>
                    <a:pt x="167829" y="60478"/>
                  </a:cubicBezTo>
                  <a:cubicBezTo>
                    <a:pt x="167829" y="83311"/>
                    <a:pt x="160457" y="97305"/>
                    <a:pt x="155205" y="97305"/>
                  </a:cubicBezTo>
                  <a:cubicBezTo>
                    <a:pt x="151552" y="97305"/>
                    <a:pt x="146789" y="90716"/>
                    <a:pt x="144245" y="78060"/>
                  </a:cubicBezTo>
                  <a:lnTo>
                    <a:pt x="151585" y="78060"/>
                  </a:lnTo>
                  <a:cubicBezTo>
                    <a:pt x="157456" y="78060"/>
                    <a:pt x="161892" y="70492"/>
                    <a:pt x="161892" y="60478"/>
                  </a:cubicBezTo>
                  <a:cubicBezTo>
                    <a:pt x="161892" y="50463"/>
                    <a:pt x="157456" y="42895"/>
                    <a:pt x="151585" y="42895"/>
                  </a:cubicBezTo>
                  <a:lnTo>
                    <a:pt x="144245" y="42895"/>
                  </a:lnTo>
                  <a:cubicBezTo>
                    <a:pt x="146789" y="30239"/>
                    <a:pt x="151552" y="23650"/>
                    <a:pt x="155205" y="23650"/>
                  </a:cubicBezTo>
                  <a:close/>
                  <a:moveTo>
                    <a:pt x="31707" y="6133"/>
                  </a:moveTo>
                  <a:cubicBezTo>
                    <a:pt x="45603" y="6133"/>
                    <a:pt x="57313" y="31022"/>
                    <a:pt x="57313" y="60478"/>
                  </a:cubicBezTo>
                  <a:cubicBezTo>
                    <a:pt x="57313" y="89933"/>
                    <a:pt x="45603" y="114822"/>
                    <a:pt x="31707" y="114822"/>
                  </a:cubicBezTo>
                  <a:cubicBezTo>
                    <a:pt x="17843" y="114822"/>
                    <a:pt x="6133" y="89933"/>
                    <a:pt x="6133" y="60478"/>
                  </a:cubicBezTo>
                  <a:cubicBezTo>
                    <a:pt x="6133" y="31022"/>
                    <a:pt x="17843" y="6133"/>
                    <a:pt x="31707" y="6133"/>
                  </a:cubicBezTo>
                  <a:close/>
                  <a:moveTo>
                    <a:pt x="177061" y="6133"/>
                  </a:moveTo>
                  <a:cubicBezTo>
                    <a:pt x="190924" y="6133"/>
                    <a:pt x="202667" y="31022"/>
                    <a:pt x="202667" y="60478"/>
                  </a:cubicBezTo>
                  <a:cubicBezTo>
                    <a:pt x="202667" y="89933"/>
                    <a:pt x="190924" y="114822"/>
                    <a:pt x="177061" y="114822"/>
                  </a:cubicBezTo>
                  <a:lnTo>
                    <a:pt x="171124" y="114822"/>
                  </a:lnTo>
                  <a:cubicBezTo>
                    <a:pt x="181627" y="105102"/>
                    <a:pt x="188739" y="84649"/>
                    <a:pt x="188739" y="60478"/>
                  </a:cubicBezTo>
                  <a:cubicBezTo>
                    <a:pt x="188739" y="36306"/>
                    <a:pt x="181627" y="15854"/>
                    <a:pt x="171124" y="6133"/>
                  </a:cubicBezTo>
                  <a:close/>
                  <a:moveTo>
                    <a:pt x="31707" y="0"/>
                  </a:moveTo>
                  <a:cubicBezTo>
                    <a:pt x="13929" y="0"/>
                    <a:pt x="0" y="26553"/>
                    <a:pt x="0" y="60478"/>
                  </a:cubicBezTo>
                  <a:cubicBezTo>
                    <a:pt x="0" y="94402"/>
                    <a:pt x="13929" y="120955"/>
                    <a:pt x="31707" y="120955"/>
                  </a:cubicBezTo>
                  <a:lnTo>
                    <a:pt x="51768" y="120955"/>
                  </a:lnTo>
                  <a:cubicBezTo>
                    <a:pt x="66316" y="120955"/>
                    <a:pt x="78320" y="103144"/>
                    <a:pt x="82169" y="78060"/>
                  </a:cubicBezTo>
                  <a:lnTo>
                    <a:pt x="92934" y="78060"/>
                  </a:lnTo>
                  <a:cubicBezTo>
                    <a:pt x="94630" y="78060"/>
                    <a:pt x="96000" y="76690"/>
                    <a:pt x="96000" y="74993"/>
                  </a:cubicBezTo>
                  <a:cubicBezTo>
                    <a:pt x="96000" y="73297"/>
                    <a:pt x="94630" y="71927"/>
                    <a:pt x="92934" y="71927"/>
                  </a:cubicBezTo>
                  <a:lnTo>
                    <a:pt x="82920" y="71927"/>
                  </a:lnTo>
                  <a:cubicBezTo>
                    <a:pt x="83279" y="68241"/>
                    <a:pt x="83474" y="64392"/>
                    <a:pt x="83474" y="60478"/>
                  </a:cubicBezTo>
                  <a:cubicBezTo>
                    <a:pt x="83474" y="56628"/>
                    <a:pt x="83279" y="52779"/>
                    <a:pt x="82920" y="49028"/>
                  </a:cubicBezTo>
                  <a:lnTo>
                    <a:pt x="151585" y="49028"/>
                  </a:lnTo>
                  <a:cubicBezTo>
                    <a:pt x="153020" y="49028"/>
                    <a:pt x="155760" y="53497"/>
                    <a:pt x="155760" y="60478"/>
                  </a:cubicBezTo>
                  <a:cubicBezTo>
                    <a:pt x="155760" y="67458"/>
                    <a:pt x="153020" y="71927"/>
                    <a:pt x="151585" y="71927"/>
                  </a:cubicBezTo>
                  <a:lnTo>
                    <a:pt x="106863" y="71927"/>
                  </a:lnTo>
                  <a:cubicBezTo>
                    <a:pt x="105166" y="71927"/>
                    <a:pt x="103796" y="73297"/>
                    <a:pt x="103796" y="74993"/>
                  </a:cubicBezTo>
                  <a:cubicBezTo>
                    <a:pt x="103796" y="76690"/>
                    <a:pt x="105166" y="78060"/>
                    <a:pt x="106863" y="78060"/>
                  </a:cubicBezTo>
                  <a:lnTo>
                    <a:pt x="126630" y="78060"/>
                  </a:lnTo>
                  <a:cubicBezTo>
                    <a:pt x="127707" y="85040"/>
                    <a:pt x="129436" y="91532"/>
                    <a:pt x="131719" y="97338"/>
                  </a:cubicBezTo>
                  <a:cubicBezTo>
                    <a:pt x="132208" y="98545"/>
                    <a:pt x="133350" y="99263"/>
                    <a:pt x="134557" y="99263"/>
                  </a:cubicBezTo>
                  <a:cubicBezTo>
                    <a:pt x="134948" y="99263"/>
                    <a:pt x="135340" y="99197"/>
                    <a:pt x="135699" y="99034"/>
                  </a:cubicBezTo>
                  <a:cubicBezTo>
                    <a:pt x="137264" y="98414"/>
                    <a:pt x="138047" y="96653"/>
                    <a:pt x="137427" y="95087"/>
                  </a:cubicBezTo>
                  <a:cubicBezTo>
                    <a:pt x="135372" y="89966"/>
                    <a:pt x="133839" y="84225"/>
                    <a:pt x="132828" y="78060"/>
                  </a:cubicBezTo>
                  <a:lnTo>
                    <a:pt x="138015" y="78060"/>
                  </a:lnTo>
                  <a:cubicBezTo>
                    <a:pt x="140918" y="93750"/>
                    <a:pt x="147442" y="103438"/>
                    <a:pt x="155205" y="103438"/>
                  </a:cubicBezTo>
                  <a:cubicBezTo>
                    <a:pt x="167373" y="103438"/>
                    <a:pt x="173929" y="81289"/>
                    <a:pt x="173929" y="60478"/>
                  </a:cubicBezTo>
                  <a:cubicBezTo>
                    <a:pt x="173929" y="39666"/>
                    <a:pt x="167373" y="17517"/>
                    <a:pt x="155205" y="17517"/>
                  </a:cubicBezTo>
                  <a:cubicBezTo>
                    <a:pt x="147442" y="17517"/>
                    <a:pt x="140918" y="27205"/>
                    <a:pt x="138015" y="42895"/>
                  </a:cubicBezTo>
                  <a:lnTo>
                    <a:pt x="132828" y="42895"/>
                  </a:lnTo>
                  <a:cubicBezTo>
                    <a:pt x="134524" y="32490"/>
                    <a:pt x="137819" y="23226"/>
                    <a:pt x="142125" y="16571"/>
                  </a:cubicBezTo>
                  <a:cubicBezTo>
                    <a:pt x="147735" y="7927"/>
                    <a:pt x="153313" y="6133"/>
                    <a:pt x="156999" y="6133"/>
                  </a:cubicBezTo>
                  <a:lnTo>
                    <a:pt x="157032" y="6133"/>
                  </a:lnTo>
                  <a:cubicBezTo>
                    <a:pt x="170895" y="6133"/>
                    <a:pt x="182606" y="31022"/>
                    <a:pt x="182606" y="60478"/>
                  </a:cubicBezTo>
                  <a:cubicBezTo>
                    <a:pt x="182606" y="89933"/>
                    <a:pt x="170895" y="114822"/>
                    <a:pt x="156999" y="114822"/>
                  </a:cubicBezTo>
                  <a:cubicBezTo>
                    <a:pt x="151160" y="114822"/>
                    <a:pt x="146528" y="110353"/>
                    <a:pt x="143691" y="106602"/>
                  </a:cubicBezTo>
                  <a:cubicBezTo>
                    <a:pt x="143094" y="105814"/>
                    <a:pt x="142181" y="105399"/>
                    <a:pt x="141257" y="105399"/>
                  </a:cubicBezTo>
                  <a:cubicBezTo>
                    <a:pt x="140614" y="105399"/>
                    <a:pt x="139966" y="105600"/>
                    <a:pt x="139417" y="106015"/>
                  </a:cubicBezTo>
                  <a:cubicBezTo>
                    <a:pt x="138080" y="107026"/>
                    <a:pt x="137819" y="108951"/>
                    <a:pt x="138830" y="110321"/>
                  </a:cubicBezTo>
                  <a:cubicBezTo>
                    <a:pt x="144115" y="117269"/>
                    <a:pt x="150378" y="120955"/>
                    <a:pt x="156999" y="120955"/>
                  </a:cubicBezTo>
                  <a:lnTo>
                    <a:pt x="177061" y="120955"/>
                  </a:lnTo>
                  <a:cubicBezTo>
                    <a:pt x="194838" y="120955"/>
                    <a:pt x="208767" y="94402"/>
                    <a:pt x="208767" y="60478"/>
                  </a:cubicBezTo>
                  <a:cubicBezTo>
                    <a:pt x="208767" y="26553"/>
                    <a:pt x="194838" y="0"/>
                    <a:pt x="177061" y="0"/>
                  </a:cubicBezTo>
                  <a:lnTo>
                    <a:pt x="156999" y="0"/>
                  </a:lnTo>
                  <a:cubicBezTo>
                    <a:pt x="142712" y="0"/>
                    <a:pt x="130610" y="17191"/>
                    <a:pt x="126630" y="42895"/>
                  </a:cubicBezTo>
                  <a:lnTo>
                    <a:pt x="82137" y="42895"/>
                  </a:lnTo>
                  <a:cubicBezTo>
                    <a:pt x="81452" y="38361"/>
                    <a:pt x="80441" y="33958"/>
                    <a:pt x="79201" y="29848"/>
                  </a:cubicBezTo>
                  <a:cubicBezTo>
                    <a:pt x="78801" y="28542"/>
                    <a:pt x="77596" y="27693"/>
                    <a:pt x="76279" y="27693"/>
                  </a:cubicBezTo>
                  <a:cubicBezTo>
                    <a:pt x="75984" y="27693"/>
                    <a:pt x="75683" y="27736"/>
                    <a:pt x="75385" y="27825"/>
                  </a:cubicBezTo>
                  <a:cubicBezTo>
                    <a:pt x="73786" y="28314"/>
                    <a:pt x="72873" y="30011"/>
                    <a:pt x="73362" y="31642"/>
                  </a:cubicBezTo>
                  <a:cubicBezTo>
                    <a:pt x="75972" y="40286"/>
                    <a:pt x="77374" y="50268"/>
                    <a:pt x="77374" y="60478"/>
                  </a:cubicBezTo>
                  <a:cubicBezTo>
                    <a:pt x="77374" y="89933"/>
                    <a:pt x="65631" y="114822"/>
                    <a:pt x="51768" y="114822"/>
                  </a:cubicBezTo>
                  <a:lnTo>
                    <a:pt x="45831" y="114822"/>
                  </a:lnTo>
                  <a:cubicBezTo>
                    <a:pt x="56367" y="105102"/>
                    <a:pt x="63446" y="84649"/>
                    <a:pt x="63446" y="60478"/>
                  </a:cubicBezTo>
                  <a:cubicBezTo>
                    <a:pt x="63446" y="36306"/>
                    <a:pt x="56367" y="15854"/>
                    <a:pt x="45831" y="6133"/>
                  </a:cubicBezTo>
                  <a:lnTo>
                    <a:pt x="51768" y="6133"/>
                  </a:lnTo>
                  <a:cubicBezTo>
                    <a:pt x="57444" y="6133"/>
                    <a:pt x="63119" y="10471"/>
                    <a:pt x="67719" y="18365"/>
                  </a:cubicBezTo>
                  <a:cubicBezTo>
                    <a:pt x="68306" y="19344"/>
                    <a:pt x="69317" y="19866"/>
                    <a:pt x="70361" y="19866"/>
                  </a:cubicBezTo>
                  <a:cubicBezTo>
                    <a:pt x="70883" y="19866"/>
                    <a:pt x="71438" y="19735"/>
                    <a:pt x="71927" y="19442"/>
                  </a:cubicBezTo>
                  <a:cubicBezTo>
                    <a:pt x="73362" y="18594"/>
                    <a:pt x="73851" y="16734"/>
                    <a:pt x="73003" y="15266"/>
                  </a:cubicBezTo>
                  <a:cubicBezTo>
                    <a:pt x="67262" y="5415"/>
                    <a:pt x="59727" y="0"/>
                    <a:pt x="517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4"/>
            <p:cNvSpPr/>
            <p:nvPr/>
          </p:nvSpPr>
          <p:spPr>
            <a:xfrm>
              <a:off x="1470325" y="1773700"/>
              <a:ext cx="936225" cy="2148025"/>
            </a:xfrm>
            <a:custGeom>
              <a:rect b="b" l="l" r="r" t="t"/>
              <a:pathLst>
                <a:path extrusionOk="0" h="85921" w="37449">
                  <a:moveTo>
                    <a:pt x="18724" y="6133"/>
                  </a:moveTo>
                  <a:cubicBezTo>
                    <a:pt x="23976" y="6133"/>
                    <a:pt x="31348" y="20127"/>
                    <a:pt x="31348" y="42961"/>
                  </a:cubicBezTo>
                  <a:cubicBezTo>
                    <a:pt x="31348" y="65794"/>
                    <a:pt x="23976" y="79788"/>
                    <a:pt x="18724" y="79788"/>
                  </a:cubicBezTo>
                  <a:cubicBezTo>
                    <a:pt x="13440" y="79788"/>
                    <a:pt x="6101" y="65794"/>
                    <a:pt x="6101" y="42961"/>
                  </a:cubicBezTo>
                  <a:cubicBezTo>
                    <a:pt x="6101" y="20127"/>
                    <a:pt x="13440" y="6133"/>
                    <a:pt x="18724" y="6133"/>
                  </a:cubicBezTo>
                  <a:close/>
                  <a:moveTo>
                    <a:pt x="18724" y="0"/>
                  </a:moveTo>
                  <a:cubicBezTo>
                    <a:pt x="6557" y="0"/>
                    <a:pt x="1" y="22149"/>
                    <a:pt x="1" y="42961"/>
                  </a:cubicBezTo>
                  <a:cubicBezTo>
                    <a:pt x="1" y="63772"/>
                    <a:pt x="6557" y="85921"/>
                    <a:pt x="18724" y="85921"/>
                  </a:cubicBezTo>
                  <a:cubicBezTo>
                    <a:pt x="30892" y="85921"/>
                    <a:pt x="37448" y="63772"/>
                    <a:pt x="37448" y="42961"/>
                  </a:cubicBezTo>
                  <a:cubicBezTo>
                    <a:pt x="37448" y="22149"/>
                    <a:pt x="30892" y="0"/>
                    <a:pt x="187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44"/>
          <p:cNvGrpSpPr/>
          <p:nvPr/>
        </p:nvGrpSpPr>
        <p:grpSpPr>
          <a:xfrm>
            <a:off x="1636751" y="4063235"/>
            <a:ext cx="550104" cy="449365"/>
            <a:chOff x="1190625" y="716000"/>
            <a:chExt cx="5219200" cy="4263425"/>
          </a:xfrm>
        </p:grpSpPr>
        <p:sp>
          <p:nvSpPr>
            <p:cNvPr id="623" name="Google Shape;623;p44"/>
            <p:cNvSpPr/>
            <p:nvPr/>
          </p:nvSpPr>
          <p:spPr>
            <a:xfrm>
              <a:off x="3112750" y="1838925"/>
              <a:ext cx="3297075" cy="3140500"/>
            </a:xfrm>
            <a:custGeom>
              <a:rect b="b" l="l" r="r" t="t"/>
              <a:pathLst>
                <a:path extrusionOk="0" h="125620" w="131883">
                  <a:moveTo>
                    <a:pt x="84290" y="1"/>
                  </a:moveTo>
                  <a:cubicBezTo>
                    <a:pt x="82626" y="1"/>
                    <a:pt x="81256" y="1371"/>
                    <a:pt x="81256" y="3067"/>
                  </a:cubicBezTo>
                  <a:cubicBezTo>
                    <a:pt x="81223" y="4731"/>
                    <a:pt x="82594" y="6101"/>
                    <a:pt x="84257" y="6101"/>
                  </a:cubicBezTo>
                  <a:lnTo>
                    <a:pt x="84290" y="6101"/>
                  </a:lnTo>
                  <a:lnTo>
                    <a:pt x="124771" y="6166"/>
                  </a:lnTo>
                  <a:cubicBezTo>
                    <a:pt x="125326" y="6199"/>
                    <a:pt x="125782" y="6655"/>
                    <a:pt x="125782" y="7210"/>
                  </a:cubicBezTo>
                  <a:lnTo>
                    <a:pt x="125586" y="118476"/>
                  </a:lnTo>
                  <a:cubicBezTo>
                    <a:pt x="125586" y="118835"/>
                    <a:pt x="125391" y="119096"/>
                    <a:pt x="125293" y="119194"/>
                  </a:cubicBezTo>
                  <a:cubicBezTo>
                    <a:pt x="125195" y="119324"/>
                    <a:pt x="124934" y="119487"/>
                    <a:pt x="124575" y="119487"/>
                  </a:cubicBezTo>
                  <a:lnTo>
                    <a:pt x="3066" y="119487"/>
                  </a:lnTo>
                  <a:cubicBezTo>
                    <a:pt x="1403" y="119487"/>
                    <a:pt x="33" y="120662"/>
                    <a:pt x="0" y="122358"/>
                  </a:cubicBezTo>
                  <a:cubicBezTo>
                    <a:pt x="0" y="124022"/>
                    <a:pt x="1370" y="125587"/>
                    <a:pt x="3034" y="125620"/>
                  </a:cubicBezTo>
                  <a:lnTo>
                    <a:pt x="124836" y="125620"/>
                  </a:lnTo>
                  <a:cubicBezTo>
                    <a:pt x="128783" y="125620"/>
                    <a:pt x="131882" y="122423"/>
                    <a:pt x="131882" y="118476"/>
                  </a:cubicBezTo>
                  <a:lnTo>
                    <a:pt x="131882" y="7210"/>
                  </a:lnTo>
                  <a:cubicBezTo>
                    <a:pt x="131882" y="3295"/>
                    <a:pt x="128718" y="99"/>
                    <a:pt x="124836" y="66"/>
                  </a:cubicBezTo>
                  <a:lnTo>
                    <a:pt x="842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4"/>
            <p:cNvSpPr/>
            <p:nvPr/>
          </p:nvSpPr>
          <p:spPr>
            <a:xfrm>
              <a:off x="1190625" y="716000"/>
              <a:ext cx="3757825" cy="4263425"/>
            </a:xfrm>
            <a:custGeom>
              <a:rect b="b" l="l" r="r" t="t"/>
              <a:pathLst>
                <a:path extrusionOk="0" h="170537" w="150313">
                  <a:moveTo>
                    <a:pt x="24171" y="128425"/>
                  </a:moveTo>
                  <a:cubicBezTo>
                    <a:pt x="28869" y="128490"/>
                    <a:pt x="33272" y="130349"/>
                    <a:pt x="36599" y="133676"/>
                  </a:cubicBezTo>
                  <a:cubicBezTo>
                    <a:pt x="39959" y="137069"/>
                    <a:pt x="41819" y="141538"/>
                    <a:pt x="41819" y="146300"/>
                  </a:cubicBezTo>
                  <a:cubicBezTo>
                    <a:pt x="41786" y="151063"/>
                    <a:pt x="39927" y="155564"/>
                    <a:pt x="36567" y="158924"/>
                  </a:cubicBezTo>
                  <a:cubicBezTo>
                    <a:pt x="33174" y="162284"/>
                    <a:pt x="28705" y="164143"/>
                    <a:pt x="23943" y="164143"/>
                  </a:cubicBezTo>
                  <a:lnTo>
                    <a:pt x="23747" y="164143"/>
                  </a:lnTo>
                  <a:cubicBezTo>
                    <a:pt x="20192" y="164078"/>
                    <a:pt x="16767" y="163002"/>
                    <a:pt x="13896" y="161012"/>
                  </a:cubicBezTo>
                  <a:cubicBezTo>
                    <a:pt x="13831" y="160947"/>
                    <a:pt x="13798" y="160914"/>
                    <a:pt x="13733" y="160849"/>
                  </a:cubicBezTo>
                  <a:cubicBezTo>
                    <a:pt x="11189" y="158272"/>
                    <a:pt x="9786" y="154879"/>
                    <a:pt x="9786" y="151259"/>
                  </a:cubicBezTo>
                  <a:cubicBezTo>
                    <a:pt x="9786" y="147638"/>
                    <a:pt x="11189" y="144245"/>
                    <a:pt x="13766" y="141701"/>
                  </a:cubicBezTo>
                  <a:cubicBezTo>
                    <a:pt x="15690" y="139744"/>
                    <a:pt x="18267" y="138700"/>
                    <a:pt x="21007" y="138700"/>
                  </a:cubicBezTo>
                  <a:cubicBezTo>
                    <a:pt x="23747" y="138733"/>
                    <a:pt x="26292" y="139776"/>
                    <a:pt x="28216" y="141701"/>
                  </a:cubicBezTo>
                  <a:cubicBezTo>
                    <a:pt x="31185" y="144669"/>
                    <a:pt x="31152" y="149464"/>
                    <a:pt x="28216" y="152400"/>
                  </a:cubicBezTo>
                  <a:cubicBezTo>
                    <a:pt x="27156" y="153460"/>
                    <a:pt x="25762" y="153990"/>
                    <a:pt x="24367" y="153990"/>
                  </a:cubicBezTo>
                  <a:cubicBezTo>
                    <a:pt x="22973" y="153990"/>
                    <a:pt x="21578" y="153460"/>
                    <a:pt x="20518" y="152400"/>
                  </a:cubicBezTo>
                  <a:cubicBezTo>
                    <a:pt x="19637" y="151552"/>
                    <a:pt x="19246" y="150313"/>
                    <a:pt x="19474" y="149106"/>
                  </a:cubicBezTo>
                  <a:cubicBezTo>
                    <a:pt x="19768" y="147442"/>
                    <a:pt x="18659" y="145876"/>
                    <a:pt x="16995" y="145583"/>
                  </a:cubicBezTo>
                  <a:cubicBezTo>
                    <a:pt x="16815" y="145551"/>
                    <a:pt x="16636" y="145536"/>
                    <a:pt x="16459" y="145536"/>
                  </a:cubicBezTo>
                  <a:cubicBezTo>
                    <a:pt x="15001" y="145536"/>
                    <a:pt x="13701" y="146578"/>
                    <a:pt x="13439" y="148062"/>
                  </a:cubicBezTo>
                  <a:cubicBezTo>
                    <a:pt x="12885" y="151226"/>
                    <a:pt x="13929" y="154455"/>
                    <a:pt x="16179" y="156706"/>
                  </a:cubicBezTo>
                  <a:cubicBezTo>
                    <a:pt x="18434" y="158977"/>
                    <a:pt x="21401" y="160111"/>
                    <a:pt x="24367" y="160111"/>
                  </a:cubicBezTo>
                  <a:cubicBezTo>
                    <a:pt x="27322" y="160111"/>
                    <a:pt x="30275" y="158985"/>
                    <a:pt x="32522" y="156739"/>
                  </a:cubicBezTo>
                  <a:cubicBezTo>
                    <a:pt x="37872" y="151422"/>
                    <a:pt x="37872" y="142745"/>
                    <a:pt x="32555" y="137395"/>
                  </a:cubicBezTo>
                  <a:cubicBezTo>
                    <a:pt x="29456" y="134296"/>
                    <a:pt x="25346" y="132600"/>
                    <a:pt x="21007" y="132600"/>
                  </a:cubicBezTo>
                  <a:cubicBezTo>
                    <a:pt x="16636" y="132600"/>
                    <a:pt x="12526" y="134264"/>
                    <a:pt x="9460" y="137362"/>
                  </a:cubicBezTo>
                  <a:cubicBezTo>
                    <a:pt x="8644" y="138145"/>
                    <a:pt x="7927" y="138993"/>
                    <a:pt x="7307" y="139907"/>
                  </a:cubicBezTo>
                  <a:cubicBezTo>
                    <a:pt x="9884" y="133187"/>
                    <a:pt x="16375" y="128425"/>
                    <a:pt x="23976" y="128425"/>
                  </a:cubicBezTo>
                  <a:close/>
                  <a:moveTo>
                    <a:pt x="24204" y="0"/>
                  </a:moveTo>
                  <a:cubicBezTo>
                    <a:pt x="17778" y="0"/>
                    <a:pt x="11776" y="2479"/>
                    <a:pt x="7242" y="7014"/>
                  </a:cubicBezTo>
                  <a:cubicBezTo>
                    <a:pt x="2707" y="11515"/>
                    <a:pt x="0" y="17550"/>
                    <a:pt x="0" y="23943"/>
                  </a:cubicBezTo>
                  <a:lnTo>
                    <a:pt x="0" y="36371"/>
                  </a:lnTo>
                  <a:cubicBezTo>
                    <a:pt x="0" y="38035"/>
                    <a:pt x="1533" y="39405"/>
                    <a:pt x="3197" y="39405"/>
                  </a:cubicBezTo>
                  <a:lnTo>
                    <a:pt x="3229" y="39405"/>
                  </a:lnTo>
                  <a:cubicBezTo>
                    <a:pt x="3249" y="39405"/>
                    <a:pt x="3269" y="39406"/>
                    <a:pt x="3289" y="39406"/>
                  </a:cubicBezTo>
                  <a:cubicBezTo>
                    <a:pt x="4954" y="39406"/>
                    <a:pt x="6133" y="38048"/>
                    <a:pt x="6133" y="36371"/>
                  </a:cubicBezTo>
                  <a:lnTo>
                    <a:pt x="6133" y="23943"/>
                  </a:lnTo>
                  <a:cubicBezTo>
                    <a:pt x="6133" y="19181"/>
                    <a:pt x="8188" y="14712"/>
                    <a:pt x="11547" y="11319"/>
                  </a:cubicBezTo>
                  <a:cubicBezTo>
                    <a:pt x="14940" y="7959"/>
                    <a:pt x="19409" y="6133"/>
                    <a:pt x="24171" y="6133"/>
                  </a:cubicBezTo>
                  <a:lnTo>
                    <a:pt x="24367" y="6133"/>
                  </a:lnTo>
                  <a:cubicBezTo>
                    <a:pt x="29064" y="6198"/>
                    <a:pt x="33468" y="8025"/>
                    <a:pt x="36795" y="11385"/>
                  </a:cubicBezTo>
                  <a:cubicBezTo>
                    <a:pt x="40155" y="14744"/>
                    <a:pt x="42014" y="19246"/>
                    <a:pt x="42014" y="24008"/>
                  </a:cubicBezTo>
                  <a:lnTo>
                    <a:pt x="41819" y="130317"/>
                  </a:lnTo>
                  <a:cubicBezTo>
                    <a:pt x="41525" y="129990"/>
                    <a:pt x="41232" y="129697"/>
                    <a:pt x="40938" y="129371"/>
                  </a:cubicBezTo>
                  <a:cubicBezTo>
                    <a:pt x="36404" y="124836"/>
                    <a:pt x="30402" y="122325"/>
                    <a:pt x="24008" y="122325"/>
                  </a:cubicBezTo>
                  <a:cubicBezTo>
                    <a:pt x="16930" y="122325"/>
                    <a:pt x="10536" y="125391"/>
                    <a:pt x="6133" y="130284"/>
                  </a:cubicBezTo>
                  <a:lnTo>
                    <a:pt x="6133" y="50300"/>
                  </a:lnTo>
                  <a:cubicBezTo>
                    <a:pt x="6133" y="48604"/>
                    <a:pt x="4926" y="47266"/>
                    <a:pt x="3229" y="47234"/>
                  </a:cubicBezTo>
                  <a:cubicBezTo>
                    <a:pt x="1533" y="47234"/>
                    <a:pt x="0" y="48604"/>
                    <a:pt x="0" y="50300"/>
                  </a:cubicBezTo>
                  <a:lnTo>
                    <a:pt x="0" y="146235"/>
                  </a:lnTo>
                  <a:cubicBezTo>
                    <a:pt x="0" y="152629"/>
                    <a:pt x="2479" y="158663"/>
                    <a:pt x="6981" y="163197"/>
                  </a:cubicBezTo>
                  <a:cubicBezTo>
                    <a:pt x="11450" y="167666"/>
                    <a:pt x="17386" y="170439"/>
                    <a:pt x="23682" y="170537"/>
                  </a:cubicBezTo>
                  <a:lnTo>
                    <a:pt x="66023" y="170537"/>
                  </a:lnTo>
                  <a:cubicBezTo>
                    <a:pt x="67719" y="170537"/>
                    <a:pt x="69089" y="168939"/>
                    <a:pt x="69089" y="167242"/>
                  </a:cubicBezTo>
                  <a:cubicBezTo>
                    <a:pt x="69089" y="165579"/>
                    <a:pt x="67751" y="164437"/>
                    <a:pt x="66055" y="164404"/>
                  </a:cubicBezTo>
                  <a:lnTo>
                    <a:pt x="39927" y="164404"/>
                  </a:lnTo>
                  <a:cubicBezTo>
                    <a:pt x="40253" y="164111"/>
                    <a:pt x="40579" y="163556"/>
                    <a:pt x="40873" y="163263"/>
                  </a:cubicBezTo>
                  <a:cubicBezTo>
                    <a:pt x="45407" y="158729"/>
                    <a:pt x="47919" y="152726"/>
                    <a:pt x="47919" y="146333"/>
                  </a:cubicBezTo>
                  <a:lnTo>
                    <a:pt x="48082" y="51050"/>
                  </a:lnTo>
                  <a:lnTo>
                    <a:pt x="147246" y="51018"/>
                  </a:lnTo>
                  <a:cubicBezTo>
                    <a:pt x="148942" y="51018"/>
                    <a:pt x="150312" y="49648"/>
                    <a:pt x="150312" y="47951"/>
                  </a:cubicBezTo>
                  <a:cubicBezTo>
                    <a:pt x="150312" y="46288"/>
                    <a:pt x="148975" y="44918"/>
                    <a:pt x="147279" y="44885"/>
                  </a:cubicBezTo>
                  <a:lnTo>
                    <a:pt x="147246" y="44885"/>
                  </a:lnTo>
                  <a:lnTo>
                    <a:pt x="48082" y="44950"/>
                  </a:lnTo>
                  <a:lnTo>
                    <a:pt x="48114" y="24008"/>
                  </a:lnTo>
                  <a:cubicBezTo>
                    <a:pt x="48114" y="17615"/>
                    <a:pt x="45635" y="11580"/>
                    <a:pt x="41134" y="7046"/>
                  </a:cubicBezTo>
                  <a:cubicBezTo>
                    <a:pt x="36665" y="2577"/>
                    <a:pt x="30728" y="98"/>
                    <a:pt x="244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4"/>
            <p:cNvSpPr/>
            <p:nvPr/>
          </p:nvSpPr>
          <p:spPr>
            <a:xfrm>
              <a:off x="2477475" y="2184700"/>
              <a:ext cx="153325" cy="152525"/>
            </a:xfrm>
            <a:custGeom>
              <a:rect b="b" l="l" r="r" t="t"/>
              <a:pathLst>
                <a:path extrusionOk="0" h="6101" w="6133">
                  <a:moveTo>
                    <a:pt x="3034" y="1"/>
                  </a:moveTo>
                  <a:cubicBezTo>
                    <a:pt x="1338" y="1"/>
                    <a:pt x="0" y="1371"/>
                    <a:pt x="0" y="3067"/>
                  </a:cubicBezTo>
                  <a:cubicBezTo>
                    <a:pt x="0" y="4730"/>
                    <a:pt x="1370" y="6101"/>
                    <a:pt x="3034" y="6101"/>
                  </a:cubicBezTo>
                  <a:lnTo>
                    <a:pt x="3066" y="6101"/>
                  </a:lnTo>
                  <a:cubicBezTo>
                    <a:pt x="4763" y="6101"/>
                    <a:pt x="6133" y="4730"/>
                    <a:pt x="6133" y="3067"/>
                  </a:cubicBezTo>
                  <a:cubicBezTo>
                    <a:pt x="6133" y="1371"/>
                    <a:pt x="4795" y="33"/>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4"/>
            <p:cNvSpPr/>
            <p:nvPr/>
          </p:nvSpPr>
          <p:spPr>
            <a:xfrm>
              <a:off x="2932525" y="2185525"/>
              <a:ext cx="152500" cy="152525"/>
            </a:xfrm>
            <a:custGeom>
              <a:rect b="b" l="l" r="r" t="t"/>
              <a:pathLst>
                <a:path extrusionOk="0" h="6101" w="6100">
                  <a:moveTo>
                    <a:pt x="3034" y="0"/>
                  </a:moveTo>
                  <a:cubicBezTo>
                    <a:pt x="1337" y="0"/>
                    <a:pt x="0" y="1370"/>
                    <a:pt x="0" y="3034"/>
                  </a:cubicBezTo>
                  <a:cubicBezTo>
                    <a:pt x="0" y="4730"/>
                    <a:pt x="1337" y="6068"/>
                    <a:pt x="3034" y="6100"/>
                  </a:cubicBezTo>
                  <a:lnTo>
                    <a:pt x="3066" y="6100"/>
                  </a:lnTo>
                  <a:cubicBezTo>
                    <a:pt x="4730" y="6100"/>
                    <a:pt x="6100" y="4730"/>
                    <a:pt x="6100" y="3034"/>
                  </a:cubicBezTo>
                  <a:cubicBezTo>
                    <a:pt x="6100" y="1370"/>
                    <a:pt x="4763" y="0"/>
                    <a:pt x="3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4"/>
            <p:cNvSpPr/>
            <p:nvPr/>
          </p:nvSpPr>
          <p:spPr>
            <a:xfrm>
              <a:off x="3386750" y="2185525"/>
              <a:ext cx="153325" cy="153325"/>
            </a:xfrm>
            <a:custGeom>
              <a:rect b="b" l="l" r="r" t="t"/>
              <a:pathLst>
                <a:path extrusionOk="0" h="6133" w="6133">
                  <a:moveTo>
                    <a:pt x="3034" y="0"/>
                  </a:moveTo>
                  <a:cubicBezTo>
                    <a:pt x="1338" y="0"/>
                    <a:pt x="0" y="1370"/>
                    <a:pt x="0" y="3067"/>
                  </a:cubicBezTo>
                  <a:cubicBezTo>
                    <a:pt x="0" y="4763"/>
                    <a:pt x="1370" y="6100"/>
                    <a:pt x="3034" y="6133"/>
                  </a:cubicBezTo>
                  <a:lnTo>
                    <a:pt x="3067" y="6133"/>
                  </a:lnTo>
                  <a:cubicBezTo>
                    <a:pt x="4763" y="6133"/>
                    <a:pt x="6133" y="4763"/>
                    <a:pt x="6133" y="3067"/>
                  </a:cubicBezTo>
                  <a:cubicBezTo>
                    <a:pt x="6133" y="1370"/>
                    <a:pt x="4763" y="33"/>
                    <a:pt x="30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4"/>
            <p:cNvSpPr/>
            <p:nvPr/>
          </p:nvSpPr>
          <p:spPr>
            <a:xfrm>
              <a:off x="3841800" y="2186325"/>
              <a:ext cx="152525" cy="153350"/>
            </a:xfrm>
            <a:custGeom>
              <a:rect b="b" l="l" r="r" t="t"/>
              <a:pathLst>
                <a:path extrusionOk="0" h="6134" w="6101">
                  <a:moveTo>
                    <a:pt x="3034" y="1"/>
                  </a:moveTo>
                  <a:cubicBezTo>
                    <a:pt x="1338" y="1"/>
                    <a:pt x="0" y="1371"/>
                    <a:pt x="0" y="3067"/>
                  </a:cubicBezTo>
                  <a:cubicBezTo>
                    <a:pt x="0" y="4731"/>
                    <a:pt x="1338" y="6101"/>
                    <a:pt x="3034" y="6133"/>
                  </a:cubicBezTo>
                  <a:lnTo>
                    <a:pt x="3066" y="6133"/>
                  </a:lnTo>
                  <a:cubicBezTo>
                    <a:pt x="4730" y="6133"/>
                    <a:pt x="6100" y="4763"/>
                    <a:pt x="6100" y="3067"/>
                  </a:cubicBezTo>
                  <a:cubicBezTo>
                    <a:pt x="6100" y="1404"/>
                    <a:pt x="4763" y="33"/>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4"/>
            <p:cNvSpPr/>
            <p:nvPr/>
          </p:nvSpPr>
          <p:spPr>
            <a:xfrm>
              <a:off x="4296025" y="2187150"/>
              <a:ext cx="153325" cy="152525"/>
            </a:xfrm>
            <a:custGeom>
              <a:rect b="b" l="l" r="r" t="t"/>
              <a:pathLst>
                <a:path extrusionOk="0" h="6101" w="6133">
                  <a:moveTo>
                    <a:pt x="3034" y="0"/>
                  </a:moveTo>
                  <a:cubicBezTo>
                    <a:pt x="1338" y="0"/>
                    <a:pt x="0" y="1371"/>
                    <a:pt x="0" y="3067"/>
                  </a:cubicBezTo>
                  <a:cubicBezTo>
                    <a:pt x="0" y="4730"/>
                    <a:pt x="1370" y="6100"/>
                    <a:pt x="3034" y="6100"/>
                  </a:cubicBezTo>
                  <a:lnTo>
                    <a:pt x="3067" y="6100"/>
                  </a:lnTo>
                  <a:cubicBezTo>
                    <a:pt x="4763" y="6100"/>
                    <a:pt x="6133" y="4763"/>
                    <a:pt x="6133" y="3067"/>
                  </a:cubicBezTo>
                  <a:cubicBezTo>
                    <a:pt x="6133" y="1371"/>
                    <a:pt x="4796" y="33"/>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4"/>
            <p:cNvSpPr/>
            <p:nvPr/>
          </p:nvSpPr>
          <p:spPr>
            <a:xfrm>
              <a:off x="4750250" y="2187950"/>
              <a:ext cx="154150" cy="152550"/>
            </a:xfrm>
            <a:custGeom>
              <a:rect b="b" l="l" r="r" t="t"/>
              <a:pathLst>
                <a:path extrusionOk="0" h="6102" w="6166">
                  <a:moveTo>
                    <a:pt x="3040" y="1"/>
                  </a:moveTo>
                  <a:cubicBezTo>
                    <a:pt x="1372" y="1"/>
                    <a:pt x="33" y="1358"/>
                    <a:pt x="33" y="3002"/>
                  </a:cubicBezTo>
                  <a:cubicBezTo>
                    <a:pt x="1" y="4698"/>
                    <a:pt x="1371" y="6101"/>
                    <a:pt x="3067" y="6101"/>
                  </a:cubicBezTo>
                  <a:cubicBezTo>
                    <a:pt x="3086" y="6101"/>
                    <a:pt x="3106" y="6102"/>
                    <a:pt x="3125" y="6102"/>
                  </a:cubicBezTo>
                  <a:cubicBezTo>
                    <a:pt x="4763" y="6102"/>
                    <a:pt x="6133" y="4744"/>
                    <a:pt x="6133" y="3100"/>
                  </a:cubicBezTo>
                  <a:cubicBezTo>
                    <a:pt x="6166" y="1404"/>
                    <a:pt x="4828" y="1"/>
                    <a:pt x="3132" y="1"/>
                  </a:cubicBezTo>
                  <a:lnTo>
                    <a:pt x="3100" y="1"/>
                  </a:lnTo>
                  <a:cubicBezTo>
                    <a:pt x="3080" y="1"/>
                    <a:pt x="3060" y="1"/>
                    <a:pt x="30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4"/>
            <p:cNvSpPr/>
            <p:nvPr/>
          </p:nvSpPr>
          <p:spPr>
            <a:xfrm>
              <a:off x="5204475" y="2188775"/>
              <a:ext cx="154975" cy="152550"/>
            </a:xfrm>
            <a:custGeom>
              <a:rect b="b" l="l" r="r" t="t"/>
              <a:pathLst>
                <a:path extrusionOk="0" h="6102" w="6199">
                  <a:moveTo>
                    <a:pt x="3042" y="0"/>
                  </a:moveTo>
                  <a:cubicBezTo>
                    <a:pt x="1404" y="0"/>
                    <a:pt x="66" y="1358"/>
                    <a:pt x="34" y="3002"/>
                  </a:cubicBezTo>
                  <a:cubicBezTo>
                    <a:pt x="1" y="4698"/>
                    <a:pt x="1404" y="6068"/>
                    <a:pt x="3067" y="6101"/>
                  </a:cubicBezTo>
                  <a:cubicBezTo>
                    <a:pt x="3087" y="6101"/>
                    <a:pt x="3107" y="6101"/>
                    <a:pt x="3127" y="6101"/>
                  </a:cubicBezTo>
                  <a:cubicBezTo>
                    <a:pt x="4795" y="6101"/>
                    <a:pt x="6134" y="4743"/>
                    <a:pt x="6166" y="3067"/>
                  </a:cubicBezTo>
                  <a:cubicBezTo>
                    <a:pt x="6199" y="1403"/>
                    <a:pt x="4829" y="1"/>
                    <a:pt x="3132" y="1"/>
                  </a:cubicBezTo>
                  <a:lnTo>
                    <a:pt x="3100" y="1"/>
                  </a:lnTo>
                  <a:cubicBezTo>
                    <a:pt x="3080" y="0"/>
                    <a:pt x="3061" y="0"/>
                    <a:pt x="3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4"/>
            <p:cNvSpPr/>
            <p:nvPr/>
          </p:nvSpPr>
          <p:spPr>
            <a:xfrm>
              <a:off x="5659525" y="2188775"/>
              <a:ext cx="154150" cy="153350"/>
            </a:xfrm>
            <a:custGeom>
              <a:rect b="b" l="l" r="r" t="t"/>
              <a:pathLst>
                <a:path extrusionOk="0" h="6134" w="6166">
                  <a:moveTo>
                    <a:pt x="3100" y="1"/>
                  </a:moveTo>
                  <a:cubicBezTo>
                    <a:pt x="1404" y="1"/>
                    <a:pt x="33" y="1338"/>
                    <a:pt x="33" y="3034"/>
                  </a:cubicBezTo>
                  <a:cubicBezTo>
                    <a:pt x="1" y="4731"/>
                    <a:pt x="1371" y="6101"/>
                    <a:pt x="3067" y="6133"/>
                  </a:cubicBezTo>
                  <a:cubicBezTo>
                    <a:pt x="4731" y="6133"/>
                    <a:pt x="6133" y="4796"/>
                    <a:pt x="6133" y="3100"/>
                  </a:cubicBezTo>
                  <a:cubicBezTo>
                    <a:pt x="6166" y="1436"/>
                    <a:pt x="4829" y="33"/>
                    <a:pt x="3132" y="33"/>
                  </a:cubicBezTo>
                  <a:lnTo>
                    <a:pt x="31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4"/>
            <p:cNvSpPr/>
            <p:nvPr/>
          </p:nvSpPr>
          <p:spPr>
            <a:xfrm>
              <a:off x="2476650" y="2837925"/>
              <a:ext cx="153350" cy="152525"/>
            </a:xfrm>
            <a:custGeom>
              <a:rect b="b" l="l" r="r" t="t"/>
              <a:pathLst>
                <a:path extrusionOk="0" h="6101" w="6134">
                  <a:moveTo>
                    <a:pt x="3034" y="0"/>
                  </a:moveTo>
                  <a:cubicBezTo>
                    <a:pt x="1338" y="0"/>
                    <a:pt x="1" y="1370"/>
                    <a:pt x="1" y="3066"/>
                  </a:cubicBezTo>
                  <a:cubicBezTo>
                    <a:pt x="1" y="4730"/>
                    <a:pt x="1371" y="6100"/>
                    <a:pt x="3034" y="6100"/>
                  </a:cubicBezTo>
                  <a:lnTo>
                    <a:pt x="3067" y="6100"/>
                  </a:lnTo>
                  <a:cubicBezTo>
                    <a:pt x="4763" y="6100"/>
                    <a:pt x="6133" y="4730"/>
                    <a:pt x="6133" y="3066"/>
                  </a:cubicBezTo>
                  <a:cubicBezTo>
                    <a:pt x="6133" y="1370"/>
                    <a:pt x="4763" y="0"/>
                    <a:pt x="30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4"/>
            <p:cNvSpPr/>
            <p:nvPr/>
          </p:nvSpPr>
          <p:spPr>
            <a:xfrm>
              <a:off x="2930875" y="2838725"/>
              <a:ext cx="153350" cy="152525"/>
            </a:xfrm>
            <a:custGeom>
              <a:rect b="b" l="l" r="r" t="t"/>
              <a:pathLst>
                <a:path extrusionOk="0" h="6101" w="6134">
                  <a:moveTo>
                    <a:pt x="3034" y="1"/>
                  </a:moveTo>
                  <a:cubicBezTo>
                    <a:pt x="1371" y="1"/>
                    <a:pt x="1" y="1371"/>
                    <a:pt x="1" y="3034"/>
                  </a:cubicBezTo>
                  <a:cubicBezTo>
                    <a:pt x="1" y="4731"/>
                    <a:pt x="1371" y="6068"/>
                    <a:pt x="3034" y="6101"/>
                  </a:cubicBezTo>
                  <a:lnTo>
                    <a:pt x="3067" y="6101"/>
                  </a:lnTo>
                  <a:cubicBezTo>
                    <a:pt x="4763" y="6101"/>
                    <a:pt x="6133" y="4731"/>
                    <a:pt x="6133" y="3034"/>
                  </a:cubicBezTo>
                  <a:cubicBezTo>
                    <a:pt x="6133" y="1371"/>
                    <a:pt x="4763" y="1"/>
                    <a:pt x="3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4"/>
            <p:cNvSpPr/>
            <p:nvPr/>
          </p:nvSpPr>
          <p:spPr>
            <a:xfrm>
              <a:off x="3385125" y="2838725"/>
              <a:ext cx="154150" cy="153350"/>
            </a:xfrm>
            <a:custGeom>
              <a:rect b="b" l="l" r="r" t="t"/>
              <a:pathLst>
                <a:path extrusionOk="0" h="6134" w="6166">
                  <a:moveTo>
                    <a:pt x="3099" y="1"/>
                  </a:moveTo>
                  <a:cubicBezTo>
                    <a:pt x="1403" y="1"/>
                    <a:pt x="33" y="1338"/>
                    <a:pt x="33" y="3034"/>
                  </a:cubicBezTo>
                  <a:cubicBezTo>
                    <a:pt x="0" y="4731"/>
                    <a:pt x="1370" y="6101"/>
                    <a:pt x="3066" y="6133"/>
                  </a:cubicBezTo>
                  <a:cubicBezTo>
                    <a:pt x="4763" y="6133"/>
                    <a:pt x="6133" y="4796"/>
                    <a:pt x="6165" y="3100"/>
                  </a:cubicBezTo>
                  <a:cubicBezTo>
                    <a:pt x="6165" y="1436"/>
                    <a:pt x="4828" y="33"/>
                    <a:pt x="3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4"/>
            <p:cNvSpPr/>
            <p:nvPr/>
          </p:nvSpPr>
          <p:spPr>
            <a:xfrm>
              <a:off x="3840150" y="2839550"/>
              <a:ext cx="154175" cy="153325"/>
            </a:xfrm>
            <a:custGeom>
              <a:rect b="b" l="l" r="r" t="t"/>
              <a:pathLst>
                <a:path extrusionOk="0" h="6133" w="6167">
                  <a:moveTo>
                    <a:pt x="3067" y="0"/>
                  </a:moveTo>
                  <a:cubicBezTo>
                    <a:pt x="1404" y="0"/>
                    <a:pt x="34" y="1338"/>
                    <a:pt x="1" y="3034"/>
                  </a:cubicBezTo>
                  <a:cubicBezTo>
                    <a:pt x="1" y="4730"/>
                    <a:pt x="1371" y="6100"/>
                    <a:pt x="3035" y="6133"/>
                  </a:cubicBezTo>
                  <a:cubicBezTo>
                    <a:pt x="4731" y="6133"/>
                    <a:pt x="6133" y="4795"/>
                    <a:pt x="6133" y="3099"/>
                  </a:cubicBezTo>
                  <a:cubicBezTo>
                    <a:pt x="6166" y="1403"/>
                    <a:pt x="4796" y="33"/>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4"/>
            <p:cNvSpPr/>
            <p:nvPr/>
          </p:nvSpPr>
          <p:spPr>
            <a:xfrm>
              <a:off x="4294400" y="2840350"/>
              <a:ext cx="154150" cy="152550"/>
            </a:xfrm>
            <a:custGeom>
              <a:rect b="b" l="l" r="r" t="t"/>
              <a:pathLst>
                <a:path extrusionOk="0" h="6102" w="6166">
                  <a:moveTo>
                    <a:pt x="3040" y="0"/>
                  </a:moveTo>
                  <a:cubicBezTo>
                    <a:pt x="1371" y="0"/>
                    <a:pt x="33" y="1358"/>
                    <a:pt x="33" y="3035"/>
                  </a:cubicBezTo>
                  <a:cubicBezTo>
                    <a:pt x="0" y="4698"/>
                    <a:pt x="1370" y="6101"/>
                    <a:pt x="3066" y="6101"/>
                  </a:cubicBezTo>
                  <a:cubicBezTo>
                    <a:pt x="3087" y="6101"/>
                    <a:pt x="3107" y="6101"/>
                    <a:pt x="3127" y="6101"/>
                  </a:cubicBezTo>
                  <a:cubicBezTo>
                    <a:pt x="4795" y="6101"/>
                    <a:pt x="6133" y="4776"/>
                    <a:pt x="6165" y="3100"/>
                  </a:cubicBezTo>
                  <a:cubicBezTo>
                    <a:pt x="6165" y="1404"/>
                    <a:pt x="4828" y="34"/>
                    <a:pt x="3132" y="1"/>
                  </a:cubicBezTo>
                  <a:lnTo>
                    <a:pt x="3099" y="1"/>
                  </a:lnTo>
                  <a:cubicBezTo>
                    <a:pt x="3079" y="1"/>
                    <a:pt x="3060" y="0"/>
                    <a:pt x="3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4"/>
            <p:cNvSpPr/>
            <p:nvPr/>
          </p:nvSpPr>
          <p:spPr>
            <a:xfrm>
              <a:off x="4749450" y="2841175"/>
              <a:ext cx="154150" cy="152550"/>
            </a:xfrm>
            <a:custGeom>
              <a:rect b="b" l="l" r="r" t="t"/>
              <a:pathLst>
                <a:path extrusionOk="0" h="6102" w="6166">
                  <a:moveTo>
                    <a:pt x="3008" y="0"/>
                  </a:moveTo>
                  <a:cubicBezTo>
                    <a:pt x="1371" y="0"/>
                    <a:pt x="32" y="1357"/>
                    <a:pt x="0" y="3002"/>
                  </a:cubicBezTo>
                  <a:cubicBezTo>
                    <a:pt x="0" y="4698"/>
                    <a:pt x="1370" y="6101"/>
                    <a:pt x="3034" y="6101"/>
                  </a:cubicBezTo>
                  <a:cubicBezTo>
                    <a:pt x="3054" y="6101"/>
                    <a:pt x="3073" y="6101"/>
                    <a:pt x="3093" y="6101"/>
                  </a:cubicBezTo>
                  <a:cubicBezTo>
                    <a:pt x="4763" y="6101"/>
                    <a:pt x="6133" y="4744"/>
                    <a:pt x="6133" y="3099"/>
                  </a:cubicBezTo>
                  <a:cubicBezTo>
                    <a:pt x="6165" y="1403"/>
                    <a:pt x="4795" y="1"/>
                    <a:pt x="3132" y="1"/>
                  </a:cubicBezTo>
                  <a:lnTo>
                    <a:pt x="3066" y="1"/>
                  </a:lnTo>
                  <a:cubicBezTo>
                    <a:pt x="3047" y="0"/>
                    <a:pt x="3028" y="0"/>
                    <a:pt x="30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4"/>
            <p:cNvSpPr/>
            <p:nvPr/>
          </p:nvSpPr>
          <p:spPr>
            <a:xfrm>
              <a:off x="5204475" y="2842000"/>
              <a:ext cx="153350" cy="152525"/>
            </a:xfrm>
            <a:custGeom>
              <a:rect b="b" l="l" r="r" t="t"/>
              <a:pathLst>
                <a:path extrusionOk="0" h="6101" w="6134">
                  <a:moveTo>
                    <a:pt x="3035" y="0"/>
                  </a:moveTo>
                  <a:cubicBezTo>
                    <a:pt x="1338" y="0"/>
                    <a:pt x="1" y="1370"/>
                    <a:pt x="1" y="3034"/>
                  </a:cubicBezTo>
                  <a:cubicBezTo>
                    <a:pt x="1" y="4730"/>
                    <a:pt x="1371" y="6068"/>
                    <a:pt x="3035" y="6100"/>
                  </a:cubicBezTo>
                  <a:lnTo>
                    <a:pt x="3067" y="6100"/>
                  </a:lnTo>
                  <a:cubicBezTo>
                    <a:pt x="4763" y="6100"/>
                    <a:pt x="6134" y="4730"/>
                    <a:pt x="6134" y="3034"/>
                  </a:cubicBezTo>
                  <a:cubicBezTo>
                    <a:pt x="6134" y="1370"/>
                    <a:pt x="4763" y="0"/>
                    <a:pt x="3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4"/>
            <p:cNvSpPr/>
            <p:nvPr/>
          </p:nvSpPr>
          <p:spPr>
            <a:xfrm>
              <a:off x="5658725" y="2842000"/>
              <a:ext cx="153325" cy="153325"/>
            </a:xfrm>
            <a:custGeom>
              <a:rect b="b" l="l" r="r" t="t"/>
              <a:pathLst>
                <a:path extrusionOk="0" h="6133" w="6133">
                  <a:moveTo>
                    <a:pt x="3034" y="0"/>
                  </a:moveTo>
                  <a:cubicBezTo>
                    <a:pt x="1370" y="0"/>
                    <a:pt x="0" y="1370"/>
                    <a:pt x="0" y="3066"/>
                  </a:cubicBezTo>
                  <a:cubicBezTo>
                    <a:pt x="0" y="4763"/>
                    <a:pt x="1370" y="6100"/>
                    <a:pt x="3034" y="6133"/>
                  </a:cubicBezTo>
                  <a:lnTo>
                    <a:pt x="3099" y="6133"/>
                  </a:lnTo>
                  <a:cubicBezTo>
                    <a:pt x="4763" y="6133"/>
                    <a:pt x="6133" y="4763"/>
                    <a:pt x="6133" y="3066"/>
                  </a:cubicBezTo>
                  <a:cubicBezTo>
                    <a:pt x="6133" y="1370"/>
                    <a:pt x="4795" y="0"/>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4"/>
            <p:cNvSpPr/>
            <p:nvPr/>
          </p:nvSpPr>
          <p:spPr>
            <a:xfrm>
              <a:off x="2475025" y="3491125"/>
              <a:ext cx="154150" cy="152550"/>
            </a:xfrm>
            <a:custGeom>
              <a:rect b="b" l="l" r="r" t="t"/>
              <a:pathLst>
                <a:path extrusionOk="0" h="6102" w="6166">
                  <a:moveTo>
                    <a:pt x="3040" y="0"/>
                  </a:moveTo>
                  <a:cubicBezTo>
                    <a:pt x="1371" y="0"/>
                    <a:pt x="33" y="1357"/>
                    <a:pt x="0" y="3002"/>
                  </a:cubicBezTo>
                  <a:cubicBezTo>
                    <a:pt x="0" y="4698"/>
                    <a:pt x="1370" y="6101"/>
                    <a:pt x="3067" y="6101"/>
                  </a:cubicBezTo>
                  <a:cubicBezTo>
                    <a:pt x="3086" y="6101"/>
                    <a:pt x="3105" y="6101"/>
                    <a:pt x="3125" y="6101"/>
                  </a:cubicBezTo>
                  <a:cubicBezTo>
                    <a:pt x="4763" y="6101"/>
                    <a:pt x="6133" y="4744"/>
                    <a:pt x="6133" y="3100"/>
                  </a:cubicBezTo>
                  <a:cubicBezTo>
                    <a:pt x="6165" y="1403"/>
                    <a:pt x="4828" y="1"/>
                    <a:pt x="3132" y="1"/>
                  </a:cubicBezTo>
                  <a:lnTo>
                    <a:pt x="3099" y="1"/>
                  </a:lnTo>
                  <a:cubicBezTo>
                    <a:pt x="3079" y="0"/>
                    <a:pt x="3060" y="0"/>
                    <a:pt x="3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4"/>
            <p:cNvSpPr/>
            <p:nvPr/>
          </p:nvSpPr>
          <p:spPr>
            <a:xfrm>
              <a:off x="2929250" y="3491925"/>
              <a:ext cx="154150" cy="152550"/>
            </a:xfrm>
            <a:custGeom>
              <a:rect b="b" l="l" r="r" t="t"/>
              <a:pathLst>
                <a:path extrusionOk="0" h="6102" w="6166">
                  <a:moveTo>
                    <a:pt x="3040" y="1"/>
                  </a:moveTo>
                  <a:cubicBezTo>
                    <a:pt x="1372" y="1"/>
                    <a:pt x="65" y="1358"/>
                    <a:pt x="33" y="3002"/>
                  </a:cubicBezTo>
                  <a:cubicBezTo>
                    <a:pt x="1" y="4699"/>
                    <a:pt x="1371" y="6069"/>
                    <a:pt x="3067" y="6101"/>
                  </a:cubicBezTo>
                  <a:cubicBezTo>
                    <a:pt x="3087" y="6102"/>
                    <a:pt x="3106" y="6102"/>
                    <a:pt x="3126" y="6102"/>
                  </a:cubicBezTo>
                  <a:cubicBezTo>
                    <a:pt x="4795" y="6102"/>
                    <a:pt x="6133" y="4744"/>
                    <a:pt x="6166" y="3068"/>
                  </a:cubicBezTo>
                  <a:cubicBezTo>
                    <a:pt x="6166" y="1404"/>
                    <a:pt x="4828" y="1"/>
                    <a:pt x="3132" y="1"/>
                  </a:cubicBezTo>
                  <a:lnTo>
                    <a:pt x="3099" y="1"/>
                  </a:lnTo>
                  <a:cubicBezTo>
                    <a:pt x="3080" y="1"/>
                    <a:pt x="3060" y="1"/>
                    <a:pt x="30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4"/>
            <p:cNvSpPr/>
            <p:nvPr/>
          </p:nvSpPr>
          <p:spPr>
            <a:xfrm>
              <a:off x="3384300" y="3491950"/>
              <a:ext cx="154150" cy="153325"/>
            </a:xfrm>
            <a:custGeom>
              <a:rect b="b" l="l" r="r" t="t"/>
              <a:pathLst>
                <a:path extrusionOk="0" h="6133" w="6166">
                  <a:moveTo>
                    <a:pt x="3099" y="0"/>
                  </a:moveTo>
                  <a:cubicBezTo>
                    <a:pt x="1403" y="0"/>
                    <a:pt x="33" y="1338"/>
                    <a:pt x="0" y="3034"/>
                  </a:cubicBezTo>
                  <a:cubicBezTo>
                    <a:pt x="0" y="4730"/>
                    <a:pt x="1370" y="6100"/>
                    <a:pt x="3067" y="6133"/>
                  </a:cubicBezTo>
                  <a:cubicBezTo>
                    <a:pt x="4730" y="6133"/>
                    <a:pt x="6133" y="4795"/>
                    <a:pt x="6133" y="3099"/>
                  </a:cubicBezTo>
                  <a:cubicBezTo>
                    <a:pt x="6166" y="1403"/>
                    <a:pt x="4828" y="33"/>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4"/>
            <p:cNvSpPr/>
            <p:nvPr/>
          </p:nvSpPr>
          <p:spPr>
            <a:xfrm>
              <a:off x="3839350" y="3492750"/>
              <a:ext cx="153325" cy="153350"/>
            </a:xfrm>
            <a:custGeom>
              <a:rect b="b" l="l" r="r" t="t"/>
              <a:pathLst>
                <a:path extrusionOk="0" h="6134" w="6133">
                  <a:moveTo>
                    <a:pt x="3034" y="1"/>
                  </a:moveTo>
                  <a:cubicBezTo>
                    <a:pt x="1338" y="1"/>
                    <a:pt x="0" y="1371"/>
                    <a:pt x="0" y="3067"/>
                  </a:cubicBezTo>
                  <a:cubicBezTo>
                    <a:pt x="0" y="4731"/>
                    <a:pt x="1370" y="6101"/>
                    <a:pt x="3034" y="6133"/>
                  </a:cubicBezTo>
                  <a:lnTo>
                    <a:pt x="3067" y="6133"/>
                  </a:lnTo>
                  <a:cubicBezTo>
                    <a:pt x="4763" y="6133"/>
                    <a:pt x="6133" y="4763"/>
                    <a:pt x="6133" y="3067"/>
                  </a:cubicBezTo>
                  <a:cubicBezTo>
                    <a:pt x="6133" y="1404"/>
                    <a:pt x="4795" y="34"/>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4"/>
            <p:cNvSpPr/>
            <p:nvPr/>
          </p:nvSpPr>
          <p:spPr>
            <a:xfrm>
              <a:off x="4293575" y="3493575"/>
              <a:ext cx="153350" cy="152525"/>
            </a:xfrm>
            <a:custGeom>
              <a:rect b="b" l="l" r="r" t="t"/>
              <a:pathLst>
                <a:path extrusionOk="0" h="6101" w="6134">
                  <a:moveTo>
                    <a:pt x="3067" y="1"/>
                  </a:moveTo>
                  <a:cubicBezTo>
                    <a:pt x="1371" y="1"/>
                    <a:pt x="33" y="1371"/>
                    <a:pt x="1" y="3067"/>
                  </a:cubicBezTo>
                  <a:cubicBezTo>
                    <a:pt x="1" y="4730"/>
                    <a:pt x="1371" y="6100"/>
                    <a:pt x="3067" y="6100"/>
                  </a:cubicBezTo>
                  <a:lnTo>
                    <a:pt x="3099" y="6100"/>
                  </a:lnTo>
                  <a:cubicBezTo>
                    <a:pt x="4763" y="6100"/>
                    <a:pt x="6133" y="4763"/>
                    <a:pt x="6133" y="3067"/>
                  </a:cubicBezTo>
                  <a:cubicBezTo>
                    <a:pt x="6133" y="1371"/>
                    <a:pt x="4796" y="33"/>
                    <a:pt x="3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4"/>
            <p:cNvSpPr/>
            <p:nvPr/>
          </p:nvSpPr>
          <p:spPr>
            <a:xfrm>
              <a:off x="4748625" y="3494400"/>
              <a:ext cx="153325" cy="152525"/>
            </a:xfrm>
            <a:custGeom>
              <a:rect b="b" l="l" r="r" t="t"/>
              <a:pathLst>
                <a:path extrusionOk="0" h="6101" w="6133">
                  <a:moveTo>
                    <a:pt x="3034" y="0"/>
                  </a:moveTo>
                  <a:cubicBezTo>
                    <a:pt x="1338" y="0"/>
                    <a:pt x="0" y="1370"/>
                    <a:pt x="0" y="3066"/>
                  </a:cubicBezTo>
                  <a:cubicBezTo>
                    <a:pt x="0" y="4730"/>
                    <a:pt x="1371" y="6100"/>
                    <a:pt x="3034" y="6100"/>
                  </a:cubicBezTo>
                  <a:lnTo>
                    <a:pt x="3067" y="6100"/>
                  </a:lnTo>
                  <a:cubicBezTo>
                    <a:pt x="4763" y="6100"/>
                    <a:pt x="6133" y="4730"/>
                    <a:pt x="6133" y="3066"/>
                  </a:cubicBezTo>
                  <a:cubicBezTo>
                    <a:pt x="6133" y="1370"/>
                    <a:pt x="4796" y="0"/>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4"/>
            <p:cNvSpPr/>
            <p:nvPr/>
          </p:nvSpPr>
          <p:spPr>
            <a:xfrm>
              <a:off x="5203675" y="3495200"/>
              <a:ext cx="152525" cy="152525"/>
            </a:xfrm>
            <a:custGeom>
              <a:rect b="b" l="l" r="r" t="t"/>
              <a:pathLst>
                <a:path extrusionOk="0" h="6101" w="6101">
                  <a:moveTo>
                    <a:pt x="3034" y="1"/>
                  </a:moveTo>
                  <a:cubicBezTo>
                    <a:pt x="1338" y="1"/>
                    <a:pt x="0" y="1371"/>
                    <a:pt x="0" y="3034"/>
                  </a:cubicBezTo>
                  <a:cubicBezTo>
                    <a:pt x="0" y="4731"/>
                    <a:pt x="1338" y="6068"/>
                    <a:pt x="3034" y="6101"/>
                  </a:cubicBezTo>
                  <a:lnTo>
                    <a:pt x="3067" y="6101"/>
                  </a:lnTo>
                  <a:cubicBezTo>
                    <a:pt x="4730" y="6101"/>
                    <a:pt x="6100" y="4731"/>
                    <a:pt x="6100" y="3034"/>
                  </a:cubicBezTo>
                  <a:cubicBezTo>
                    <a:pt x="6100" y="1371"/>
                    <a:pt x="4763" y="1"/>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4"/>
            <p:cNvSpPr/>
            <p:nvPr/>
          </p:nvSpPr>
          <p:spPr>
            <a:xfrm>
              <a:off x="5657900" y="3495200"/>
              <a:ext cx="153350" cy="153350"/>
            </a:xfrm>
            <a:custGeom>
              <a:rect b="b" l="l" r="r" t="t"/>
              <a:pathLst>
                <a:path extrusionOk="0" h="6134" w="6134">
                  <a:moveTo>
                    <a:pt x="3034" y="1"/>
                  </a:moveTo>
                  <a:cubicBezTo>
                    <a:pt x="1338" y="1"/>
                    <a:pt x="1" y="1371"/>
                    <a:pt x="1" y="3067"/>
                  </a:cubicBezTo>
                  <a:cubicBezTo>
                    <a:pt x="1" y="4731"/>
                    <a:pt x="1371" y="6101"/>
                    <a:pt x="3034" y="6133"/>
                  </a:cubicBezTo>
                  <a:lnTo>
                    <a:pt x="3067" y="6133"/>
                  </a:lnTo>
                  <a:cubicBezTo>
                    <a:pt x="4763" y="6133"/>
                    <a:pt x="6133" y="4763"/>
                    <a:pt x="6133" y="3067"/>
                  </a:cubicBezTo>
                  <a:cubicBezTo>
                    <a:pt x="6133" y="1403"/>
                    <a:pt x="4796" y="33"/>
                    <a:pt x="3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4"/>
            <p:cNvSpPr/>
            <p:nvPr/>
          </p:nvSpPr>
          <p:spPr>
            <a:xfrm>
              <a:off x="2474200" y="4144350"/>
              <a:ext cx="153350" cy="152525"/>
            </a:xfrm>
            <a:custGeom>
              <a:rect b="b" l="l" r="r" t="t"/>
              <a:pathLst>
                <a:path extrusionOk="0" h="6101" w="6134">
                  <a:moveTo>
                    <a:pt x="3034" y="0"/>
                  </a:moveTo>
                  <a:cubicBezTo>
                    <a:pt x="1371" y="0"/>
                    <a:pt x="1" y="1370"/>
                    <a:pt x="1" y="3066"/>
                  </a:cubicBezTo>
                  <a:cubicBezTo>
                    <a:pt x="1" y="4730"/>
                    <a:pt x="1371" y="6100"/>
                    <a:pt x="3034" y="6100"/>
                  </a:cubicBezTo>
                  <a:lnTo>
                    <a:pt x="3067" y="6100"/>
                  </a:lnTo>
                  <a:cubicBezTo>
                    <a:pt x="4763" y="6100"/>
                    <a:pt x="6133" y="4730"/>
                    <a:pt x="6133" y="3066"/>
                  </a:cubicBezTo>
                  <a:cubicBezTo>
                    <a:pt x="6133" y="1370"/>
                    <a:pt x="4796" y="0"/>
                    <a:pt x="30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4"/>
            <p:cNvSpPr/>
            <p:nvPr/>
          </p:nvSpPr>
          <p:spPr>
            <a:xfrm>
              <a:off x="2929250" y="4145150"/>
              <a:ext cx="153350" cy="152525"/>
            </a:xfrm>
            <a:custGeom>
              <a:rect b="b" l="l" r="r" t="t"/>
              <a:pathLst>
                <a:path extrusionOk="0" h="6101" w="6134">
                  <a:moveTo>
                    <a:pt x="3034" y="1"/>
                  </a:moveTo>
                  <a:cubicBezTo>
                    <a:pt x="1338" y="1"/>
                    <a:pt x="1" y="1371"/>
                    <a:pt x="1" y="3034"/>
                  </a:cubicBezTo>
                  <a:cubicBezTo>
                    <a:pt x="1" y="4731"/>
                    <a:pt x="1371" y="6068"/>
                    <a:pt x="3034" y="6101"/>
                  </a:cubicBezTo>
                  <a:lnTo>
                    <a:pt x="3067" y="6101"/>
                  </a:lnTo>
                  <a:cubicBezTo>
                    <a:pt x="4763" y="6101"/>
                    <a:pt x="6133" y="4731"/>
                    <a:pt x="6133" y="3034"/>
                  </a:cubicBezTo>
                  <a:cubicBezTo>
                    <a:pt x="6133" y="1371"/>
                    <a:pt x="4763" y="1"/>
                    <a:pt x="30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4"/>
            <p:cNvSpPr/>
            <p:nvPr/>
          </p:nvSpPr>
          <p:spPr>
            <a:xfrm>
              <a:off x="3383475" y="4145150"/>
              <a:ext cx="153350" cy="153350"/>
            </a:xfrm>
            <a:custGeom>
              <a:rect b="b" l="l" r="r" t="t"/>
              <a:pathLst>
                <a:path extrusionOk="0" h="6134" w="6134">
                  <a:moveTo>
                    <a:pt x="3034" y="1"/>
                  </a:moveTo>
                  <a:cubicBezTo>
                    <a:pt x="1371" y="1"/>
                    <a:pt x="1" y="1371"/>
                    <a:pt x="1" y="3067"/>
                  </a:cubicBezTo>
                  <a:cubicBezTo>
                    <a:pt x="1" y="4731"/>
                    <a:pt x="1371" y="6101"/>
                    <a:pt x="3034" y="6133"/>
                  </a:cubicBezTo>
                  <a:lnTo>
                    <a:pt x="3067" y="6133"/>
                  </a:lnTo>
                  <a:cubicBezTo>
                    <a:pt x="4763" y="6133"/>
                    <a:pt x="6133" y="4763"/>
                    <a:pt x="6133" y="3067"/>
                  </a:cubicBezTo>
                  <a:cubicBezTo>
                    <a:pt x="6133" y="1403"/>
                    <a:pt x="4796" y="33"/>
                    <a:pt x="3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4"/>
            <p:cNvSpPr/>
            <p:nvPr/>
          </p:nvSpPr>
          <p:spPr>
            <a:xfrm>
              <a:off x="3838525" y="4145975"/>
              <a:ext cx="153350" cy="153325"/>
            </a:xfrm>
            <a:custGeom>
              <a:rect b="b" l="l" r="r" t="t"/>
              <a:pathLst>
                <a:path extrusionOk="0" h="6133" w="6134">
                  <a:moveTo>
                    <a:pt x="3034" y="0"/>
                  </a:moveTo>
                  <a:cubicBezTo>
                    <a:pt x="1338" y="0"/>
                    <a:pt x="1" y="1370"/>
                    <a:pt x="1" y="3067"/>
                  </a:cubicBezTo>
                  <a:cubicBezTo>
                    <a:pt x="1" y="4730"/>
                    <a:pt x="1371" y="6100"/>
                    <a:pt x="3034" y="6133"/>
                  </a:cubicBezTo>
                  <a:lnTo>
                    <a:pt x="3067" y="6133"/>
                  </a:lnTo>
                  <a:cubicBezTo>
                    <a:pt x="4763" y="6133"/>
                    <a:pt x="6133" y="4763"/>
                    <a:pt x="6133" y="3067"/>
                  </a:cubicBezTo>
                  <a:cubicBezTo>
                    <a:pt x="6133" y="1403"/>
                    <a:pt x="4763" y="33"/>
                    <a:pt x="3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4"/>
            <p:cNvSpPr/>
            <p:nvPr/>
          </p:nvSpPr>
          <p:spPr>
            <a:xfrm>
              <a:off x="4292750" y="4146800"/>
              <a:ext cx="153350" cy="152500"/>
            </a:xfrm>
            <a:custGeom>
              <a:rect b="b" l="l" r="r" t="t"/>
              <a:pathLst>
                <a:path extrusionOk="0" h="6100" w="6134">
                  <a:moveTo>
                    <a:pt x="3035" y="0"/>
                  </a:moveTo>
                  <a:cubicBezTo>
                    <a:pt x="1371" y="0"/>
                    <a:pt x="1" y="1370"/>
                    <a:pt x="1" y="3066"/>
                  </a:cubicBezTo>
                  <a:cubicBezTo>
                    <a:pt x="1" y="4730"/>
                    <a:pt x="1371" y="6100"/>
                    <a:pt x="3035" y="6100"/>
                  </a:cubicBezTo>
                  <a:lnTo>
                    <a:pt x="3067" y="6100"/>
                  </a:lnTo>
                  <a:cubicBezTo>
                    <a:pt x="4763" y="6100"/>
                    <a:pt x="6134" y="4730"/>
                    <a:pt x="6134" y="3066"/>
                  </a:cubicBezTo>
                  <a:cubicBezTo>
                    <a:pt x="6134" y="1370"/>
                    <a:pt x="4796" y="33"/>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4"/>
            <p:cNvSpPr/>
            <p:nvPr/>
          </p:nvSpPr>
          <p:spPr>
            <a:xfrm>
              <a:off x="4747800" y="4147600"/>
              <a:ext cx="153350" cy="152525"/>
            </a:xfrm>
            <a:custGeom>
              <a:rect b="b" l="l" r="r" t="t"/>
              <a:pathLst>
                <a:path extrusionOk="0" h="6101" w="6134">
                  <a:moveTo>
                    <a:pt x="3034" y="1"/>
                  </a:moveTo>
                  <a:cubicBezTo>
                    <a:pt x="1338" y="1"/>
                    <a:pt x="1" y="1371"/>
                    <a:pt x="1" y="3034"/>
                  </a:cubicBezTo>
                  <a:cubicBezTo>
                    <a:pt x="1" y="4731"/>
                    <a:pt x="1371" y="6101"/>
                    <a:pt x="3034" y="6101"/>
                  </a:cubicBezTo>
                  <a:lnTo>
                    <a:pt x="3067" y="6101"/>
                  </a:lnTo>
                  <a:cubicBezTo>
                    <a:pt x="4763" y="6101"/>
                    <a:pt x="6133" y="4731"/>
                    <a:pt x="6133" y="3067"/>
                  </a:cubicBezTo>
                  <a:cubicBezTo>
                    <a:pt x="6133" y="1371"/>
                    <a:pt x="4763" y="1"/>
                    <a:pt x="3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4"/>
            <p:cNvSpPr/>
            <p:nvPr/>
          </p:nvSpPr>
          <p:spPr>
            <a:xfrm>
              <a:off x="5202050" y="4148425"/>
              <a:ext cx="153325" cy="152525"/>
            </a:xfrm>
            <a:custGeom>
              <a:rect b="b" l="l" r="r" t="t"/>
              <a:pathLst>
                <a:path extrusionOk="0" h="6101" w="6133">
                  <a:moveTo>
                    <a:pt x="3034" y="0"/>
                  </a:moveTo>
                  <a:cubicBezTo>
                    <a:pt x="1370" y="0"/>
                    <a:pt x="0" y="1370"/>
                    <a:pt x="0" y="3034"/>
                  </a:cubicBezTo>
                  <a:cubicBezTo>
                    <a:pt x="0" y="4730"/>
                    <a:pt x="1370" y="6068"/>
                    <a:pt x="3034" y="6100"/>
                  </a:cubicBezTo>
                  <a:lnTo>
                    <a:pt x="3066" y="6100"/>
                  </a:lnTo>
                  <a:cubicBezTo>
                    <a:pt x="4763" y="6100"/>
                    <a:pt x="6133" y="4730"/>
                    <a:pt x="6133" y="3034"/>
                  </a:cubicBezTo>
                  <a:cubicBezTo>
                    <a:pt x="6133" y="1370"/>
                    <a:pt x="479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4"/>
            <p:cNvSpPr/>
            <p:nvPr/>
          </p:nvSpPr>
          <p:spPr>
            <a:xfrm>
              <a:off x="5656275" y="4148425"/>
              <a:ext cx="154150" cy="153325"/>
            </a:xfrm>
            <a:custGeom>
              <a:rect b="b" l="l" r="r" t="t"/>
              <a:pathLst>
                <a:path extrusionOk="0" h="6133" w="6166">
                  <a:moveTo>
                    <a:pt x="3099" y="0"/>
                  </a:moveTo>
                  <a:cubicBezTo>
                    <a:pt x="1403" y="0"/>
                    <a:pt x="33" y="1338"/>
                    <a:pt x="33" y="3034"/>
                  </a:cubicBezTo>
                  <a:cubicBezTo>
                    <a:pt x="0" y="4730"/>
                    <a:pt x="1370" y="6100"/>
                    <a:pt x="3067" y="6133"/>
                  </a:cubicBezTo>
                  <a:cubicBezTo>
                    <a:pt x="4763" y="6133"/>
                    <a:pt x="6133" y="4795"/>
                    <a:pt x="6166" y="3099"/>
                  </a:cubicBezTo>
                  <a:cubicBezTo>
                    <a:pt x="6166" y="1403"/>
                    <a:pt x="4828" y="33"/>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4"/>
            <p:cNvSpPr/>
            <p:nvPr/>
          </p:nvSpPr>
          <p:spPr>
            <a:xfrm>
              <a:off x="2707425" y="2511700"/>
              <a:ext cx="154175" cy="152550"/>
            </a:xfrm>
            <a:custGeom>
              <a:rect b="b" l="l" r="r" t="t"/>
              <a:pathLst>
                <a:path extrusionOk="0" h="6102" w="6167">
                  <a:moveTo>
                    <a:pt x="3041" y="1"/>
                  </a:moveTo>
                  <a:cubicBezTo>
                    <a:pt x="1372" y="1"/>
                    <a:pt x="34" y="1358"/>
                    <a:pt x="34" y="3035"/>
                  </a:cubicBezTo>
                  <a:cubicBezTo>
                    <a:pt x="1" y="4698"/>
                    <a:pt x="1371" y="6101"/>
                    <a:pt x="3067" y="6101"/>
                  </a:cubicBezTo>
                  <a:cubicBezTo>
                    <a:pt x="3087" y="6101"/>
                    <a:pt x="3108" y="6102"/>
                    <a:pt x="3128" y="6102"/>
                  </a:cubicBezTo>
                  <a:cubicBezTo>
                    <a:pt x="4796" y="6102"/>
                    <a:pt x="6134" y="4776"/>
                    <a:pt x="6166" y="3100"/>
                  </a:cubicBezTo>
                  <a:cubicBezTo>
                    <a:pt x="6166" y="1404"/>
                    <a:pt x="4829" y="34"/>
                    <a:pt x="3132" y="1"/>
                  </a:cubicBezTo>
                  <a:lnTo>
                    <a:pt x="3100" y="1"/>
                  </a:lnTo>
                  <a:cubicBezTo>
                    <a:pt x="3080" y="1"/>
                    <a:pt x="3060" y="1"/>
                    <a:pt x="30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4"/>
            <p:cNvSpPr/>
            <p:nvPr/>
          </p:nvSpPr>
          <p:spPr>
            <a:xfrm>
              <a:off x="3162475" y="2512525"/>
              <a:ext cx="153350" cy="152525"/>
            </a:xfrm>
            <a:custGeom>
              <a:rect b="b" l="l" r="r" t="t"/>
              <a:pathLst>
                <a:path extrusionOk="0" h="6101" w="6134">
                  <a:moveTo>
                    <a:pt x="3034" y="1"/>
                  </a:moveTo>
                  <a:cubicBezTo>
                    <a:pt x="1371" y="1"/>
                    <a:pt x="1" y="1371"/>
                    <a:pt x="1" y="3067"/>
                  </a:cubicBezTo>
                  <a:cubicBezTo>
                    <a:pt x="1" y="4731"/>
                    <a:pt x="1371" y="6101"/>
                    <a:pt x="3034" y="6101"/>
                  </a:cubicBezTo>
                  <a:lnTo>
                    <a:pt x="3067" y="6101"/>
                  </a:lnTo>
                  <a:cubicBezTo>
                    <a:pt x="4763" y="6101"/>
                    <a:pt x="6133" y="4731"/>
                    <a:pt x="6133" y="3067"/>
                  </a:cubicBezTo>
                  <a:cubicBezTo>
                    <a:pt x="6133" y="1371"/>
                    <a:pt x="4796" y="1"/>
                    <a:pt x="3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4"/>
            <p:cNvSpPr/>
            <p:nvPr/>
          </p:nvSpPr>
          <p:spPr>
            <a:xfrm>
              <a:off x="3617525" y="2513350"/>
              <a:ext cx="153350" cy="152525"/>
            </a:xfrm>
            <a:custGeom>
              <a:rect b="b" l="l" r="r" t="t"/>
              <a:pathLst>
                <a:path extrusionOk="0" h="6101" w="6134">
                  <a:moveTo>
                    <a:pt x="3034" y="0"/>
                  </a:moveTo>
                  <a:cubicBezTo>
                    <a:pt x="1338" y="0"/>
                    <a:pt x="1" y="1370"/>
                    <a:pt x="1" y="3034"/>
                  </a:cubicBezTo>
                  <a:cubicBezTo>
                    <a:pt x="1" y="4730"/>
                    <a:pt x="1371" y="6068"/>
                    <a:pt x="3034" y="6100"/>
                  </a:cubicBezTo>
                  <a:lnTo>
                    <a:pt x="3067" y="6100"/>
                  </a:lnTo>
                  <a:cubicBezTo>
                    <a:pt x="4763" y="6100"/>
                    <a:pt x="6133" y="4730"/>
                    <a:pt x="6133" y="3034"/>
                  </a:cubicBezTo>
                  <a:cubicBezTo>
                    <a:pt x="6133" y="1370"/>
                    <a:pt x="4763" y="0"/>
                    <a:pt x="3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4"/>
            <p:cNvSpPr/>
            <p:nvPr/>
          </p:nvSpPr>
          <p:spPr>
            <a:xfrm>
              <a:off x="4071750" y="2513350"/>
              <a:ext cx="153350" cy="153325"/>
            </a:xfrm>
            <a:custGeom>
              <a:rect b="b" l="l" r="r" t="t"/>
              <a:pathLst>
                <a:path extrusionOk="0" h="6133" w="6134">
                  <a:moveTo>
                    <a:pt x="3035" y="0"/>
                  </a:moveTo>
                  <a:cubicBezTo>
                    <a:pt x="1371" y="0"/>
                    <a:pt x="1" y="1370"/>
                    <a:pt x="1" y="3067"/>
                  </a:cubicBezTo>
                  <a:cubicBezTo>
                    <a:pt x="1" y="4730"/>
                    <a:pt x="1371" y="6100"/>
                    <a:pt x="3035" y="6133"/>
                  </a:cubicBezTo>
                  <a:lnTo>
                    <a:pt x="3067" y="6133"/>
                  </a:lnTo>
                  <a:cubicBezTo>
                    <a:pt x="4763" y="6133"/>
                    <a:pt x="6134" y="4763"/>
                    <a:pt x="6134" y="3067"/>
                  </a:cubicBezTo>
                  <a:cubicBezTo>
                    <a:pt x="6134" y="1403"/>
                    <a:pt x="4796" y="33"/>
                    <a:pt x="3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4"/>
            <p:cNvSpPr/>
            <p:nvPr/>
          </p:nvSpPr>
          <p:spPr>
            <a:xfrm>
              <a:off x="4526800" y="2514175"/>
              <a:ext cx="153350" cy="153325"/>
            </a:xfrm>
            <a:custGeom>
              <a:rect b="b" l="l" r="r" t="t"/>
              <a:pathLst>
                <a:path extrusionOk="0" h="6133" w="6134">
                  <a:moveTo>
                    <a:pt x="3035" y="0"/>
                  </a:moveTo>
                  <a:cubicBezTo>
                    <a:pt x="1338" y="0"/>
                    <a:pt x="1" y="1370"/>
                    <a:pt x="1" y="3066"/>
                  </a:cubicBezTo>
                  <a:cubicBezTo>
                    <a:pt x="1" y="4730"/>
                    <a:pt x="1371" y="6100"/>
                    <a:pt x="3035" y="6133"/>
                  </a:cubicBezTo>
                  <a:lnTo>
                    <a:pt x="3067" y="6133"/>
                  </a:lnTo>
                  <a:cubicBezTo>
                    <a:pt x="4763" y="6133"/>
                    <a:pt x="6133" y="4763"/>
                    <a:pt x="6133" y="3066"/>
                  </a:cubicBezTo>
                  <a:cubicBezTo>
                    <a:pt x="6133" y="1370"/>
                    <a:pt x="4763" y="0"/>
                    <a:pt x="30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4"/>
            <p:cNvSpPr/>
            <p:nvPr/>
          </p:nvSpPr>
          <p:spPr>
            <a:xfrm>
              <a:off x="4981050" y="2514975"/>
              <a:ext cx="153325" cy="152525"/>
            </a:xfrm>
            <a:custGeom>
              <a:rect b="b" l="l" r="r" t="t"/>
              <a:pathLst>
                <a:path extrusionOk="0" h="6101" w="6133">
                  <a:moveTo>
                    <a:pt x="3034" y="1"/>
                  </a:moveTo>
                  <a:cubicBezTo>
                    <a:pt x="1370" y="1"/>
                    <a:pt x="0" y="1371"/>
                    <a:pt x="0" y="3067"/>
                  </a:cubicBezTo>
                  <a:cubicBezTo>
                    <a:pt x="0" y="4731"/>
                    <a:pt x="1370" y="6101"/>
                    <a:pt x="3034" y="6101"/>
                  </a:cubicBezTo>
                  <a:lnTo>
                    <a:pt x="3066" y="6101"/>
                  </a:lnTo>
                  <a:cubicBezTo>
                    <a:pt x="4763" y="6101"/>
                    <a:pt x="6133" y="4763"/>
                    <a:pt x="6133" y="3067"/>
                  </a:cubicBezTo>
                  <a:cubicBezTo>
                    <a:pt x="6133" y="1371"/>
                    <a:pt x="4763" y="1"/>
                    <a:pt x="3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4"/>
            <p:cNvSpPr/>
            <p:nvPr/>
          </p:nvSpPr>
          <p:spPr>
            <a:xfrm>
              <a:off x="5436100" y="2515800"/>
              <a:ext cx="153325" cy="152525"/>
            </a:xfrm>
            <a:custGeom>
              <a:rect b="b" l="l" r="r" t="t"/>
              <a:pathLst>
                <a:path extrusionOk="0" h="6101" w="6133">
                  <a:moveTo>
                    <a:pt x="3034" y="0"/>
                  </a:moveTo>
                  <a:cubicBezTo>
                    <a:pt x="1337" y="0"/>
                    <a:pt x="0" y="1370"/>
                    <a:pt x="0" y="3067"/>
                  </a:cubicBezTo>
                  <a:cubicBezTo>
                    <a:pt x="0" y="4730"/>
                    <a:pt x="1370" y="6100"/>
                    <a:pt x="3034" y="6100"/>
                  </a:cubicBezTo>
                  <a:lnTo>
                    <a:pt x="3066" y="6100"/>
                  </a:lnTo>
                  <a:cubicBezTo>
                    <a:pt x="4763" y="6100"/>
                    <a:pt x="6133" y="4730"/>
                    <a:pt x="6133" y="3067"/>
                  </a:cubicBezTo>
                  <a:cubicBezTo>
                    <a:pt x="6133" y="1370"/>
                    <a:pt x="4763" y="0"/>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4"/>
            <p:cNvSpPr/>
            <p:nvPr/>
          </p:nvSpPr>
          <p:spPr>
            <a:xfrm>
              <a:off x="5890325" y="2516600"/>
              <a:ext cx="153325" cy="152525"/>
            </a:xfrm>
            <a:custGeom>
              <a:rect b="b" l="l" r="r" t="t"/>
              <a:pathLst>
                <a:path extrusionOk="0" h="6101" w="6133">
                  <a:moveTo>
                    <a:pt x="3034" y="1"/>
                  </a:moveTo>
                  <a:cubicBezTo>
                    <a:pt x="1370" y="1"/>
                    <a:pt x="0" y="1371"/>
                    <a:pt x="0" y="3035"/>
                  </a:cubicBezTo>
                  <a:cubicBezTo>
                    <a:pt x="0" y="4731"/>
                    <a:pt x="1370" y="6068"/>
                    <a:pt x="3034" y="6101"/>
                  </a:cubicBezTo>
                  <a:lnTo>
                    <a:pt x="3067" y="6101"/>
                  </a:lnTo>
                  <a:cubicBezTo>
                    <a:pt x="4763" y="6101"/>
                    <a:pt x="6133" y="4731"/>
                    <a:pt x="6133" y="3035"/>
                  </a:cubicBezTo>
                  <a:cubicBezTo>
                    <a:pt x="6133" y="1371"/>
                    <a:pt x="4795" y="1"/>
                    <a:pt x="3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4"/>
            <p:cNvSpPr/>
            <p:nvPr/>
          </p:nvSpPr>
          <p:spPr>
            <a:xfrm>
              <a:off x="2706625" y="3164925"/>
              <a:ext cx="153325" cy="152525"/>
            </a:xfrm>
            <a:custGeom>
              <a:rect b="b" l="l" r="r" t="t"/>
              <a:pathLst>
                <a:path extrusionOk="0" h="6101" w="6133">
                  <a:moveTo>
                    <a:pt x="3067" y="1"/>
                  </a:moveTo>
                  <a:cubicBezTo>
                    <a:pt x="1370" y="1"/>
                    <a:pt x="0" y="1371"/>
                    <a:pt x="0" y="3067"/>
                  </a:cubicBezTo>
                  <a:cubicBezTo>
                    <a:pt x="0" y="4731"/>
                    <a:pt x="1370" y="6101"/>
                    <a:pt x="3034" y="6101"/>
                  </a:cubicBezTo>
                  <a:lnTo>
                    <a:pt x="3099" y="6101"/>
                  </a:lnTo>
                  <a:cubicBezTo>
                    <a:pt x="4763" y="6101"/>
                    <a:pt x="6133" y="4763"/>
                    <a:pt x="6133" y="3067"/>
                  </a:cubicBezTo>
                  <a:cubicBezTo>
                    <a:pt x="6133" y="1371"/>
                    <a:pt x="4795" y="33"/>
                    <a:pt x="3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4"/>
            <p:cNvSpPr/>
            <p:nvPr/>
          </p:nvSpPr>
          <p:spPr>
            <a:xfrm>
              <a:off x="3161675" y="3165750"/>
              <a:ext cx="153325" cy="152525"/>
            </a:xfrm>
            <a:custGeom>
              <a:rect b="b" l="l" r="r" t="t"/>
              <a:pathLst>
                <a:path extrusionOk="0" h="6101" w="6133">
                  <a:moveTo>
                    <a:pt x="3034" y="0"/>
                  </a:moveTo>
                  <a:cubicBezTo>
                    <a:pt x="1338" y="0"/>
                    <a:pt x="0" y="1370"/>
                    <a:pt x="0" y="3067"/>
                  </a:cubicBezTo>
                  <a:cubicBezTo>
                    <a:pt x="0" y="4730"/>
                    <a:pt x="1370" y="6100"/>
                    <a:pt x="3034" y="6100"/>
                  </a:cubicBezTo>
                  <a:lnTo>
                    <a:pt x="3066" y="6100"/>
                  </a:lnTo>
                  <a:cubicBezTo>
                    <a:pt x="4763" y="6100"/>
                    <a:pt x="6133" y="4730"/>
                    <a:pt x="6133" y="3067"/>
                  </a:cubicBezTo>
                  <a:cubicBezTo>
                    <a:pt x="6133" y="1370"/>
                    <a:pt x="4763" y="0"/>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4"/>
            <p:cNvSpPr/>
            <p:nvPr/>
          </p:nvSpPr>
          <p:spPr>
            <a:xfrm>
              <a:off x="3615900" y="3166550"/>
              <a:ext cx="153325" cy="152525"/>
            </a:xfrm>
            <a:custGeom>
              <a:rect b="b" l="l" r="r" t="t"/>
              <a:pathLst>
                <a:path extrusionOk="0" h="6101" w="6133">
                  <a:moveTo>
                    <a:pt x="3067" y="1"/>
                  </a:moveTo>
                  <a:cubicBezTo>
                    <a:pt x="1371" y="1"/>
                    <a:pt x="0" y="1371"/>
                    <a:pt x="0" y="3035"/>
                  </a:cubicBezTo>
                  <a:cubicBezTo>
                    <a:pt x="0" y="4731"/>
                    <a:pt x="1371" y="6068"/>
                    <a:pt x="3067" y="6101"/>
                  </a:cubicBezTo>
                  <a:lnTo>
                    <a:pt x="3099" y="6101"/>
                  </a:lnTo>
                  <a:cubicBezTo>
                    <a:pt x="4763" y="6101"/>
                    <a:pt x="6133" y="4731"/>
                    <a:pt x="6133" y="3035"/>
                  </a:cubicBezTo>
                  <a:cubicBezTo>
                    <a:pt x="6133" y="1371"/>
                    <a:pt x="4796" y="1"/>
                    <a:pt x="3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4"/>
            <p:cNvSpPr/>
            <p:nvPr/>
          </p:nvSpPr>
          <p:spPr>
            <a:xfrm>
              <a:off x="4070950" y="3166550"/>
              <a:ext cx="153325" cy="153350"/>
            </a:xfrm>
            <a:custGeom>
              <a:rect b="b" l="l" r="r" t="t"/>
              <a:pathLst>
                <a:path extrusionOk="0" h="6134" w="6133">
                  <a:moveTo>
                    <a:pt x="3034" y="1"/>
                  </a:moveTo>
                  <a:cubicBezTo>
                    <a:pt x="1338" y="1"/>
                    <a:pt x="0" y="1371"/>
                    <a:pt x="0" y="3067"/>
                  </a:cubicBezTo>
                  <a:cubicBezTo>
                    <a:pt x="0" y="4763"/>
                    <a:pt x="1370" y="6101"/>
                    <a:pt x="3034" y="6133"/>
                  </a:cubicBezTo>
                  <a:lnTo>
                    <a:pt x="3067" y="6133"/>
                  </a:lnTo>
                  <a:cubicBezTo>
                    <a:pt x="4763" y="6133"/>
                    <a:pt x="6133" y="4763"/>
                    <a:pt x="6133" y="3067"/>
                  </a:cubicBezTo>
                  <a:cubicBezTo>
                    <a:pt x="6133" y="1404"/>
                    <a:pt x="4763" y="34"/>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4"/>
            <p:cNvSpPr/>
            <p:nvPr/>
          </p:nvSpPr>
          <p:spPr>
            <a:xfrm>
              <a:off x="4525175" y="3167375"/>
              <a:ext cx="153350" cy="153350"/>
            </a:xfrm>
            <a:custGeom>
              <a:rect b="b" l="l" r="r" t="t"/>
              <a:pathLst>
                <a:path extrusionOk="0" h="6134" w="6134">
                  <a:moveTo>
                    <a:pt x="3067" y="1"/>
                  </a:moveTo>
                  <a:cubicBezTo>
                    <a:pt x="1371" y="1"/>
                    <a:pt x="1" y="1371"/>
                    <a:pt x="1" y="3067"/>
                  </a:cubicBezTo>
                  <a:cubicBezTo>
                    <a:pt x="1" y="4730"/>
                    <a:pt x="1371" y="6100"/>
                    <a:pt x="3067" y="6133"/>
                  </a:cubicBezTo>
                  <a:lnTo>
                    <a:pt x="3100" y="6133"/>
                  </a:lnTo>
                  <a:cubicBezTo>
                    <a:pt x="4763" y="6133"/>
                    <a:pt x="6133" y="4763"/>
                    <a:pt x="6133" y="3067"/>
                  </a:cubicBezTo>
                  <a:cubicBezTo>
                    <a:pt x="6133" y="1371"/>
                    <a:pt x="4763" y="1"/>
                    <a:pt x="3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4"/>
            <p:cNvSpPr/>
            <p:nvPr/>
          </p:nvSpPr>
          <p:spPr>
            <a:xfrm>
              <a:off x="4979400" y="3168175"/>
              <a:ext cx="154175" cy="152550"/>
            </a:xfrm>
            <a:custGeom>
              <a:rect b="b" l="l" r="r" t="t"/>
              <a:pathLst>
                <a:path extrusionOk="0" h="6102" w="6167">
                  <a:moveTo>
                    <a:pt x="3040" y="1"/>
                  </a:moveTo>
                  <a:cubicBezTo>
                    <a:pt x="1372" y="1"/>
                    <a:pt x="66" y="1358"/>
                    <a:pt x="34" y="3035"/>
                  </a:cubicBezTo>
                  <a:cubicBezTo>
                    <a:pt x="1" y="4698"/>
                    <a:pt x="1371" y="6101"/>
                    <a:pt x="3067" y="6101"/>
                  </a:cubicBezTo>
                  <a:cubicBezTo>
                    <a:pt x="3087" y="6101"/>
                    <a:pt x="3108" y="6102"/>
                    <a:pt x="3128" y="6102"/>
                  </a:cubicBezTo>
                  <a:cubicBezTo>
                    <a:pt x="4796" y="6102"/>
                    <a:pt x="6134" y="4776"/>
                    <a:pt x="6166" y="3100"/>
                  </a:cubicBezTo>
                  <a:cubicBezTo>
                    <a:pt x="6166" y="1404"/>
                    <a:pt x="4829" y="34"/>
                    <a:pt x="3132" y="1"/>
                  </a:cubicBezTo>
                  <a:lnTo>
                    <a:pt x="3100" y="1"/>
                  </a:lnTo>
                  <a:cubicBezTo>
                    <a:pt x="3080" y="1"/>
                    <a:pt x="3060" y="1"/>
                    <a:pt x="30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4"/>
            <p:cNvSpPr/>
            <p:nvPr/>
          </p:nvSpPr>
          <p:spPr>
            <a:xfrm>
              <a:off x="5434450" y="3169000"/>
              <a:ext cx="154150" cy="152550"/>
            </a:xfrm>
            <a:custGeom>
              <a:rect b="b" l="l" r="r" t="t"/>
              <a:pathLst>
                <a:path extrusionOk="0" h="6102" w="6166">
                  <a:moveTo>
                    <a:pt x="3040" y="0"/>
                  </a:moveTo>
                  <a:cubicBezTo>
                    <a:pt x="1372" y="0"/>
                    <a:pt x="33" y="1358"/>
                    <a:pt x="1" y="3002"/>
                  </a:cubicBezTo>
                  <a:cubicBezTo>
                    <a:pt x="1" y="4698"/>
                    <a:pt x="1371" y="6101"/>
                    <a:pt x="3067" y="6101"/>
                  </a:cubicBezTo>
                  <a:cubicBezTo>
                    <a:pt x="3086" y="6101"/>
                    <a:pt x="3106" y="6101"/>
                    <a:pt x="3125" y="6101"/>
                  </a:cubicBezTo>
                  <a:cubicBezTo>
                    <a:pt x="4763" y="6101"/>
                    <a:pt x="6133" y="4744"/>
                    <a:pt x="6133" y="3100"/>
                  </a:cubicBezTo>
                  <a:cubicBezTo>
                    <a:pt x="6166" y="1403"/>
                    <a:pt x="4796" y="1"/>
                    <a:pt x="3132" y="1"/>
                  </a:cubicBezTo>
                  <a:lnTo>
                    <a:pt x="3100" y="1"/>
                  </a:lnTo>
                  <a:cubicBezTo>
                    <a:pt x="3080" y="0"/>
                    <a:pt x="3060" y="0"/>
                    <a:pt x="3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4"/>
            <p:cNvSpPr/>
            <p:nvPr/>
          </p:nvSpPr>
          <p:spPr>
            <a:xfrm>
              <a:off x="5888700" y="3169800"/>
              <a:ext cx="154150" cy="152550"/>
            </a:xfrm>
            <a:custGeom>
              <a:rect b="b" l="l" r="r" t="t"/>
              <a:pathLst>
                <a:path extrusionOk="0" h="6102" w="6166">
                  <a:moveTo>
                    <a:pt x="3040" y="1"/>
                  </a:moveTo>
                  <a:cubicBezTo>
                    <a:pt x="1372" y="1"/>
                    <a:pt x="65" y="1358"/>
                    <a:pt x="33" y="3002"/>
                  </a:cubicBezTo>
                  <a:cubicBezTo>
                    <a:pt x="0" y="4699"/>
                    <a:pt x="1370" y="6069"/>
                    <a:pt x="3066" y="6101"/>
                  </a:cubicBezTo>
                  <a:cubicBezTo>
                    <a:pt x="3086" y="6102"/>
                    <a:pt x="3106" y="6102"/>
                    <a:pt x="3126" y="6102"/>
                  </a:cubicBezTo>
                  <a:cubicBezTo>
                    <a:pt x="4794" y="6102"/>
                    <a:pt x="6133" y="4744"/>
                    <a:pt x="6165" y="3068"/>
                  </a:cubicBezTo>
                  <a:cubicBezTo>
                    <a:pt x="6165" y="1404"/>
                    <a:pt x="4828" y="1"/>
                    <a:pt x="3132" y="1"/>
                  </a:cubicBezTo>
                  <a:lnTo>
                    <a:pt x="3099" y="1"/>
                  </a:lnTo>
                  <a:cubicBezTo>
                    <a:pt x="3079" y="1"/>
                    <a:pt x="3059" y="1"/>
                    <a:pt x="30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4"/>
            <p:cNvSpPr/>
            <p:nvPr/>
          </p:nvSpPr>
          <p:spPr>
            <a:xfrm>
              <a:off x="2705800" y="3818150"/>
              <a:ext cx="153350" cy="152525"/>
            </a:xfrm>
            <a:custGeom>
              <a:rect b="b" l="l" r="r" t="t"/>
              <a:pathLst>
                <a:path extrusionOk="0" h="6101" w="6134">
                  <a:moveTo>
                    <a:pt x="3034" y="0"/>
                  </a:moveTo>
                  <a:cubicBezTo>
                    <a:pt x="1371" y="0"/>
                    <a:pt x="1" y="1370"/>
                    <a:pt x="1" y="3066"/>
                  </a:cubicBezTo>
                  <a:cubicBezTo>
                    <a:pt x="1" y="4730"/>
                    <a:pt x="1371" y="6100"/>
                    <a:pt x="3034" y="6100"/>
                  </a:cubicBezTo>
                  <a:lnTo>
                    <a:pt x="3067" y="6100"/>
                  </a:lnTo>
                  <a:cubicBezTo>
                    <a:pt x="4763" y="6100"/>
                    <a:pt x="6133" y="4763"/>
                    <a:pt x="6133" y="3066"/>
                  </a:cubicBezTo>
                  <a:cubicBezTo>
                    <a:pt x="6133" y="1370"/>
                    <a:pt x="4796" y="33"/>
                    <a:pt x="3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4"/>
            <p:cNvSpPr/>
            <p:nvPr/>
          </p:nvSpPr>
          <p:spPr>
            <a:xfrm>
              <a:off x="3160025" y="3818950"/>
              <a:ext cx="154175" cy="152550"/>
            </a:xfrm>
            <a:custGeom>
              <a:rect b="b" l="l" r="r" t="t"/>
              <a:pathLst>
                <a:path extrusionOk="0" h="6102" w="6167">
                  <a:moveTo>
                    <a:pt x="3041" y="0"/>
                  </a:moveTo>
                  <a:cubicBezTo>
                    <a:pt x="1372" y="0"/>
                    <a:pt x="34" y="1358"/>
                    <a:pt x="34" y="3002"/>
                  </a:cubicBezTo>
                  <a:cubicBezTo>
                    <a:pt x="1" y="4698"/>
                    <a:pt x="1371" y="6101"/>
                    <a:pt x="3067" y="6101"/>
                  </a:cubicBezTo>
                  <a:cubicBezTo>
                    <a:pt x="3087" y="6101"/>
                    <a:pt x="3106" y="6101"/>
                    <a:pt x="3125" y="6101"/>
                  </a:cubicBezTo>
                  <a:cubicBezTo>
                    <a:pt x="4763" y="6101"/>
                    <a:pt x="6134" y="4744"/>
                    <a:pt x="6166" y="3100"/>
                  </a:cubicBezTo>
                  <a:cubicBezTo>
                    <a:pt x="6166" y="1403"/>
                    <a:pt x="4829" y="1"/>
                    <a:pt x="3132" y="1"/>
                  </a:cubicBezTo>
                  <a:lnTo>
                    <a:pt x="3100" y="1"/>
                  </a:lnTo>
                  <a:cubicBezTo>
                    <a:pt x="3080" y="0"/>
                    <a:pt x="3060" y="0"/>
                    <a:pt x="30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4"/>
            <p:cNvSpPr/>
            <p:nvPr/>
          </p:nvSpPr>
          <p:spPr>
            <a:xfrm>
              <a:off x="3615075" y="3819750"/>
              <a:ext cx="154150" cy="152550"/>
            </a:xfrm>
            <a:custGeom>
              <a:rect b="b" l="l" r="r" t="t"/>
              <a:pathLst>
                <a:path extrusionOk="0" h="6102" w="6166">
                  <a:moveTo>
                    <a:pt x="3009" y="1"/>
                  </a:moveTo>
                  <a:cubicBezTo>
                    <a:pt x="1372" y="1"/>
                    <a:pt x="33" y="1358"/>
                    <a:pt x="1" y="3002"/>
                  </a:cubicBezTo>
                  <a:cubicBezTo>
                    <a:pt x="1" y="4699"/>
                    <a:pt x="1371" y="6069"/>
                    <a:pt x="3035" y="6101"/>
                  </a:cubicBezTo>
                  <a:cubicBezTo>
                    <a:pt x="3054" y="6102"/>
                    <a:pt x="3074" y="6102"/>
                    <a:pt x="3094" y="6102"/>
                  </a:cubicBezTo>
                  <a:cubicBezTo>
                    <a:pt x="4763" y="6102"/>
                    <a:pt x="6101" y="4744"/>
                    <a:pt x="6133" y="3068"/>
                  </a:cubicBezTo>
                  <a:cubicBezTo>
                    <a:pt x="6166" y="1404"/>
                    <a:pt x="4796" y="1"/>
                    <a:pt x="3100" y="1"/>
                  </a:cubicBezTo>
                  <a:lnTo>
                    <a:pt x="3067" y="1"/>
                  </a:lnTo>
                  <a:cubicBezTo>
                    <a:pt x="3048" y="1"/>
                    <a:pt x="3028" y="1"/>
                    <a:pt x="30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4"/>
            <p:cNvSpPr/>
            <p:nvPr/>
          </p:nvSpPr>
          <p:spPr>
            <a:xfrm>
              <a:off x="4069325" y="3819775"/>
              <a:ext cx="154150" cy="153325"/>
            </a:xfrm>
            <a:custGeom>
              <a:rect b="b" l="l" r="r" t="t"/>
              <a:pathLst>
                <a:path extrusionOk="0" h="6133" w="6166">
                  <a:moveTo>
                    <a:pt x="3099" y="0"/>
                  </a:moveTo>
                  <a:cubicBezTo>
                    <a:pt x="1403" y="0"/>
                    <a:pt x="33" y="1338"/>
                    <a:pt x="33" y="3034"/>
                  </a:cubicBezTo>
                  <a:cubicBezTo>
                    <a:pt x="0" y="4730"/>
                    <a:pt x="1370" y="6100"/>
                    <a:pt x="3066" y="6133"/>
                  </a:cubicBezTo>
                  <a:cubicBezTo>
                    <a:pt x="4763" y="6133"/>
                    <a:pt x="6133" y="4796"/>
                    <a:pt x="6165" y="3099"/>
                  </a:cubicBezTo>
                  <a:cubicBezTo>
                    <a:pt x="6165" y="1403"/>
                    <a:pt x="4828" y="33"/>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4"/>
            <p:cNvSpPr/>
            <p:nvPr/>
          </p:nvSpPr>
          <p:spPr>
            <a:xfrm>
              <a:off x="4524375" y="3820600"/>
              <a:ext cx="154150" cy="153325"/>
            </a:xfrm>
            <a:custGeom>
              <a:rect b="b" l="l" r="r" t="t"/>
              <a:pathLst>
                <a:path extrusionOk="0" h="6133" w="6166">
                  <a:moveTo>
                    <a:pt x="3066" y="0"/>
                  </a:moveTo>
                  <a:cubicBezTo>
                    <a:pt x="1403" y="0"/>
                    <a:pt x="33" y="1337"/>
                    <a:pt x="0" y="3034"/>
                  </a:cubicBezTo>
                  <a:cubicBezTo>
                    <a:pt x="0" y="4730"/>
                    <a:pt x="1370" y="6100"/>
                    <a:pt x="3034" y="6133"/>
                  </a:cubicBezTo>
                  <a:cubicBezTo>
                    <a:pt x="4730" y="6133"/>
                    <a:pt x="6100" y="4795"/>
                    <a:pt x="6133" y="3099"/>
                  </a:cubicBezTo>
                  <a:cubicBezTo>
                    <a:pt x="6165" y="1403"/>
                    <a:pt x="4795" y="33"/>
                    <a:pt x="3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4"/>
            <p:cNvSpPr/>
            <p:nvPr/>
          </p:nvSpPr>
          <p:spPr>
            <a:xfrm>
              <a:off x="4978600" y="3821400"/>
              <a:ext cx="154150" cy="152550"/>
            </a:xfrm>
            <a:custGeom>
              <a:rect b="b" l="l" r="r" t="t"/>
              <a:pathLst>
                <a:path extrusionOk="0" h="6102" w="6166">
                  <a:moveTo>
                    <a:pt x="3040" y="0"/>
                  </a:moveTo>
                  <a:cubicBezTo>
                    <a:pt x="1371" y="0"/>
                    <a:pt x="33" y="1358"/>
                    <a:pt x="33" y="3034"/>
                  </a:cubicBezTo>
                  <a:cubicBezTo>
                    <a:pt x="0" y="4698"/>
                    <a:pt x="1370" y="6101"/>
                    <a:pt x="3067" y="6101"/>
                  </a:cubicBezTo>
                  <a:cubicBezTo>
                    <a:pt x="3087" y="6101"/>
                    <a:pt x="3107" y="6101"/>
                    <a:pt x="3127" y="6101"/>
                  </a:cubicBezTo>
                  <a:cubicBezTo>
                    <a:pt x="4795" y="6101"/>
                    <a:pt x="6133" y="4776"/>
                    <a:pt x="6165" y="3100"/>
                  </a:cubicBezTo>
                  <a:cubicBezTo>
                    <a:pt x="6165" y="1403"/>
                    <a:pt x="4828" y="33"/>
                    <a:pt x="3132" y="1"/>
                  </a:cubicBezTo>
                  <a:lnTo>
                    <a:pt x="3099" y="1"/>
                  </a:lnTo>
                  <a:cubicBezTo>
                    <a:pt x="3079" y="0"/>
                    <a:pt x="3060" y="0"/>
                    <a:pt x="3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4"/>
            <p:cNvSpPr/>
            <p:nvPr/>
          </p:nvSpPr>
          <p:spPr>
            <a:xfrm>
              <a:off x="5433650" y="3822225"/>
              <a:ext cx="153325" cy="152525"/>
            </a:xfrm>
            <a:custGeom>
              <a:rect b="b" l="l" r="r" t="t"/>
              <a:pathLst>
                <a:path extrusionOk="0" h="6101" w="6133">
                  <a:moveTo>
                    <a:pt x="3034" y="0"/>
                  </a:moveTo>
                  <a:cubicBezTo>
                    <a:pt x="1370" y="0"/>
                    <a:pt x="0" y="1370"/>
                    <a:pt x="0" y="3034"/>
                  </a:cubicBezTo>
                  <a:cubicBezTo>
                    <a:pt x="0" y="4730"/>
                    <a:pt x="1370" y="6100"/>
                    <a:pt x="3034" y="6100"/>
                  </a:cubicBezTo>
                  <a:lnTo>
                    <a:pt x="3066" y="6100"/>
                  </a:lnTo>
                  <a:cubicBezTo>
                    <a:pt x="4763" y="6100"/>
                    <a:pt x="6133" y="4730"/>
                    <a:pt x="6133" y="3067"/>
                  </a:cubicBezTo>
                  <a:cubicBezTo>
                    <a:pt x="6133" y="1370"/>
                    <a:pt x="4763" y="0"/>
                    <a:pt x="3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4"/>
            <p:cNvSpPr/>
            <p:nvPr/>
          </p:nvSpPr>
          <p:spPr>
            <a:xfrm>
              <a:off x="5888700" y="3823025"/>
              <a:ext cx="153325" cy="152525"/>
            </a:xfrm>
            <a:custGeom>
              <a:rect b="b" l="l" r="r" t="t"/>
              <a:pathLst>
                <a:path extrusionOk="0" h="6101" w="6133">
                  <a:moveTo>
                    <a:pt x="3034" y="1"/>
                  </a:moveTo>
                  <a:cubicBezTo>
                    <a:pt x="1337" y="1"/>
                    <a:pt x="0" y="1371"/>
                    <a:pt x="0" y="3035"/>
                  </a:cubicBezTo>
                  <a:cubicBezTo>
                    <a:pt x="0" y="4731"/>
                    <a:pt x="1370" y="6068"/>
                    <a:pt x="3034" y="6101"/>
                  </a:cubicBezTo>
                  <a:lnTo>
                    <a:pt x="3066" y="6101"/>
                  </a:lnTo>
                  <a:cubicBezTo>
                    <a:pt x="4763" y="6101"/>
                    <a:pt x="6133" y="4731"/>
                    <a:pt x="6133" y="3035"/>
                  </a:cubicBezTo>
                  <a:cubicBezTo>
                    <a:pt x="6133" y="1371"/>
                    <a:pt x="4763" y="1"/>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4"/>
            <p:cNvSpPr/>
            <p:nvPr/>
          </p:nvSpPr>
          <p:spPr>
            <a:xfrm>
              <a:off x="2704175" y="4471350"/>
              <a:ext cx="154150" cy="152550"/>
            </a:xfrm>
            <a:custGeom>
              <a:rect b="b" l="l" r="r" t="t"/>
              <a:pathLst>
                <a:path extrusionOk="0" h="6102" w="6166">
                  <a:moveTo>
                    <a:pt x="3040" y="0"/>
                  </a:moveTo>
                  <a:cubicBezTo>
                    <a:pt x="1371" y="0"/>
                    <a:pt x="33" y="1358"/>
                    <a:pt x="33" y="3034"/>
                  </a:cubicBezTo>
                  <a:cubicBezTo>
                    <a:pt x="0" y="4698"/>
                    <a:pt x="1371" y="6101"/>
                    <a:pt x="3067" y="6101"/>
                  </a:cubicBezTo>
                  <a:cubicBezTo>
                    <a:pt x="3087" y="6101"/>
                    <a:pt x="3107" y="6101"/>
                    <a:pt x="3127" y="6101"/>
                  </a:cubicBezTo>
                  <a:cubicBezTo>
                    <a:pt x="4796" y="6101"/>
                    <a:pt x="6133" y="4776"/>
                    <a:pt x="6166" y="3100"/>
                  </a:cubicBezTo>
                  <a:cubicBezTo>
                    <a:pt x="6166" y="1403"/>
                    <a:pt x="4828" y="33"/>
                    <a:pt x="3132" y="1"/>
                  </a:cubicBezTo>
                  <a:lnTo>
                    <a:pt x="3099" y="1"/>
                  </a:lnTo>
                  <a:cubicBezTo>
                    <a:pt x="3080" y="0"/>
                    <a:pt x="3060" y="0"/>
                    <a:pt x="3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4"/>
            <p:cNvSpPr/>
            <p:nvPr/>
          </p:nvSpPr>
          <p:spPr>
            <a:xfrm>
              <a:off x="3159225" y="4472150"/>
              <a:ext cx="154150" cy="152550"/>
            </a:xfrm>
            <a:custGeom>
              <a:rect b="b" l="l" r="r" t="t"/>
              <a:pathLst>
                <a:path extrusionOk="0" h="6102" w="6166">
                  <a:moveTo>
                    <a:pt x="3040" y="1"/>
                  </a:moveTo>
                  <a:cubicBezTo>
                    <a:pt x="1371" y="1"/>
                    <a:pt x="33" y="1358"/>
                    <a:pt x="0" y="3002"/>
                  </a:cubicBezTo>
                  <a:cubicBezTo>
                    <a:pt x="0" y="4699"/>
                    <a:pt x="1370" y="6101"/>
                    <a:pt x="3034" y="6101"/>
                  </a:cubicBezTo>
                  <a:cubicBezTo>
                    <a:pt x="3054" y="6102"/>
                    <a:pt x="3074" y="6102"/>
                    <a:pt x="3093" y="6102"/>
                  </a:cubicBezTo>
                  <a:cubicBezTo>
                    <a:pt x="4763" y="6102"/>
                    <a:pt x="6133" y="4744"/>
                    <a:pt x="6133" y="3100"/>
                  </a:cubicBezTo>
                  <a:cubicBezTo>
                    <a:pt x="6166" y="1404"/>
                    <a:pt x="4795" y="1"/>
                    <a:pt x="3132" y="1"/>
                  </a:cubicBezTo>
                  <a:lnTo>
                    <a:pt x="3099" y="1"/>
                  </a:lnTo>
                  <a:cubicBezTo>
                    <a:pt x="3079" y="1"/>
                    <a:pt x="3060" y="1"/>
                    <a:pt x="30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4"/>
            <p:cNvSpPr/>
            <p:nvPr/>
          </p:nvSpPr>
          <p:spPr>
            <a:xfrm>
              <a:off x="3614275" y="4472975"/>
              <a:ext cx="153325" cy="152525"/>
            </a:xfrm>
            <a:custGeom>
              <a:rect b="b" l="l" r="r" t="t"/>
              <a:pathLst>
                <a:path extrusionOk="0" h="6101" w="6133">
                  <a:moveTo>
                    <a:pt x="3034" y="1"/>
                  </a:moveTo>
                  <a:cubicBezTo>
                    <a:pt x="1338" y="1"/>
                    <a:pt x="0" y="1371"/>
                    <a:pt x="0" y="3035"/>
                  </a:cubicBezTo>
                  <a:cubicBezTo>
                    <a:pt x="0" y="4731"/>
                    <a:pt x="1370" y="6068"/>
                    <a:pt x="3034" y="6101"/>
                  </a:cubicBezTo>
                  <a:lnTo>
                    <a:pt x="3067" y="6101"/>
                  </a:lnTo>
                  <a:cubicBezTo>
                    <a:pt x="4763" y="6101"/>
                    <a:pt x="6133" y="4731"/>
                    <a:pt x="6133" y="3035"/>
                  </a:cubicBezTo>
                  <a:cubicBezTo>
                    <a:pt x="6133" y="1371"/>
                    <a:pt x="4763" y="1"/>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4"/>
            <p:cNvSpPr/>
            <p:nvPr/>
          </p:nvSpPr>
          <p:spPr>
            <a:xfrm>
              <a:off x="4068500" y="4472975"/>
              <a:ext cx="153350" cy="153350"/>
            </a:xfrm>
            <a:custGeom>
              <a:rect b="b" l="l" r="r" t="t"/>
              <a:pathLst>
                <a:path extrusionOk="0" h="6134" w="6134">
                  <a:moveTo>
                    <a:pt x="3067" y="1"/>
                  </a:moveTo>
                  <a:cubicBezTo>
                    <a:pt x="1371" y="1"/>
                    <a:pt x="1" y="1371"/>
                    <a:pt x="1" y="3067"/>
                  </a:cubicBezTo>
                  <a:cubicBezTo>
                    <a:pt x="1" y="4731"/>
                    <a:pt x="1371" y="6101"/>
                    <a:pt x="3034" y="6133"/>
                  </a:cubicBezTo>
                  <a:lnTo>
                    <a:pt x="3099" y="6133"/>
                  </a:lnTo>
                  <a:cubicBezTo>
                    <a:pt x="4763" y="6133"/>
                    <a:pt x="6133" y="4763"/>
                    <a:pt x="6133" y="3067"/>
                  </a:cubicBezTo>
                  <a:cubicBezTo>
                    <a:pt x="6133" y="1404"/>
                    <a:pt x="4796" y="34"/>
                    <a:pt x="31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4"/>
            <p:cNvSpPr/>
            <p:nvPr/>
          </p:nvSpPr>
          <p:spPr>
            <a:xfrm>
              <a:off x="4523550" y="4473800"/>
              <a:ext cx="153325" cy="153350"/>
            </a:xfrm>
            <a:custGeom>
              <a:rect b="b" l="l" r="r" t="t"/>
              <a:pathLst>
                <a:path extrusionOk="0" h="6134" w="6133">
                  <a:moveTo>
                    <a:pt x="3034" y="1"/>
                  </a:moveTo>
                  <a:cubicBezTo>
                    <a:pt x="1338" y="1"/>
                    <a:pt x="0" y="1371"/>
                    <a:pt x="0" y="3067"/>
                  </a:cubicBezTo>
                  <a:cubicBezTo>
                    <a:pt x="0" y="4730"/>
                    <a:pt x="1370" y="6100"/>
                    <a:pt x="3034" y="6133"/>
                  </a:cubicBezTo>
                  <a:lnTo>
                    <a:pt x="3067" y="6133"/>
                  </a:lnTo>
                  <a:cubicBezTo>
                    <a:pt x="4763" y="6133"/>
                    <a:pt x="6133" y="4763"/>
                    <a:pt x="6133" y="3067"/>
                  </a:cubicBezTo>
                  <a:cubicBezTo>
                    <a:pt x="6133" y="1403"/>
                    <a:pt x="4763" y="33"/>
                    <a:pt x="30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4"/>
            <p:cNvSpPr/>
            <p:nvPr/>
          </p:nvSpPr>
          <p:spPr>
            <a:xfrm>
              <a:off x="4977775" y="4474625"/>
              <a:ext cx="153350" cy="152525"/>
            </a:xfrm>
            <a:custGeom>
              <a:rect b="b" l="l" r="r" t="t"/>
              <a:pathLst>
                <a:path extrusionOk="0" h="6101" w="6134">
                  <a:moveTo>
                    <a:pt x="3067" y="0"/>
                  </a:moveTo>
                  <a:cubicBezTo>
                    <a:pt x="1371" y="0"/>
                    <a:pt x="1" y="1370"/>
                    <a:pt x="1" y="3066"/>
                  </a:cubicBezTo>
                  <a:cubicBezTo>
                    <a:pt x="1" y="4730"/>
                    <a:pt x="1371" y="6100"/>
                    <a:pt x="3067" y="6100"/>
                  </a:cubicBezTo>
                  <a:lnTo>
                    <a:pt x="3100" y="6100"/>
                  </a:lnTo>
                  <a:cubicBezTo>
                    <a:pt x="4763" y="6100"/>
                    <a:pt x="6133" y="4730"/>
                    <a:pt x="6133" y="3066"/>
                  </a:cubicBezTo>
                  <a:cubicBezTo>
                    <a:pt x="6133" y="1370"/>
                    <a:pt x="4796" y="33"/>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4"/>
            <p:cNvSpPr/>
            <p:nvPr/>
          </p:nvSpPr>
          <p:spPr>
            <a:xfrm>
              <a:off x="5432825" y="4475425"/>
              <a:ext cx="153350" cy="152525"/>
            </a:xfrm>
            <a:custGeom>
              <a:rect b="b" l="l" r="r" t="t"/>
              <a:pathLst>
                <a:path extrusionOk="0" h="6101" w="6134">
                  <a:moveTo>
                    <a:pt x="3034" y="1"/>
                  </a:moveTo>
                  <a:cubicBezTo>
                    <a:pt x="1338" y="1"/>
                    <a:pt x="1" y="1371"/>
                    <a:pt x="1" y="3034"/>
                  </a:cubicBezTo>
                  <a:cubicBezTo>
                    <a:pt x="1" y="4731"/>
                    <a:pt x="1371" y="6101"/>
                    <a:pt x="3034" y="6101"/>
                  </a:cubicBezTo>
                  <a:lnTo>
                    <a:pt x="3067" y="6101"/>
                  </a:lnTo>
                  <a:cubicBezTo>
                    <a:pt x="4763" y="6101"/>
                    <a:pt x="6133" y="4731"/>
                    <a:pt x="6133" y="3067"/>
                  </a:cubicBezTo>
                  <a:cubicBezTo>
                    <a:pt x="6133" y="1371"/>
                    <a:pt x="4763" y="1"/>
                    <a:pt x="30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4"/>
            <p:cNvSpPr/>
            <p:nvPr/>
          </p:nvSpPr>
          <p:spPr>
            <a:xfrm>
              <a:off x="5887050" y="4476250"/>
              <a:ext cx="153350" cy="152525"/>
            </a:xfrm>
            <a:custGeom>
              <a:rect b="b" l="l" r="r" t="t"/>
              <a:pathLst>
                <a:path extrusionOk="0" h="6101" w="6134">
                  <a:moveTo>
                    <a:pt x="3067" y="0"/>
                  </a:moveTo>
                  <a:cubicBezTo>
                    <a:pt x="1371" y="0"/>
                    <a:pt x="1" y="1370"/>
                    <a:pt x="1" y="3034"/>
                  </a:cubicBezTo>
                  <a:cubicBezTo>
                    <a:pt x="1" y="4730"/>
                    <a:pt x="1371" y="6068"/>
                    <a:pt x="3067" y="6100"/>
                  </a:cubicBezTo>
                  <a:lnTo>
                    <a:pt x="3100" y="6100"/>
                  </a:lnTo>
                  <a:cubicBezTo>
                    <a:pt x="4763" y="6100"/>
                    <a:pt x="6133" y="4730"/>
                    <a:pt x="6133" y="3034"/>
                  </a:cubicBezTo>
                  <a:cubicBezTo>
                    <a:pt x="6133" y="1370"/>
                    <a:pt x="4796" y="0"/>
                    <a:pt x="3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 name="Google Shape;689;p44"/>
          <p:cNvGrpSpPr/>
          <p:nvPr/>
        </p:nvGrpSpPr>
        <p:grpSpPr>
          <a:xfrm>
            <a:off x="2738343" y="4021980"/>
            <a:ext cx="491950" cy="531857"/>
            <a:chOff x="1366750" y="237925"/>
            <a:chExt cx="4827775" cy="5219400"/>
          </a:xfrm>
        </p:grpSpPr>
        <p:sp>
          <p:nvSpPr>
            <p:cNvPr id="690" name="Google Shape;690;p44"/>
            <p:cNvSpPr/>
            <p:nvPr/>
          </p:nvSpPr>
          <p:spPr>
            <a:xfrm>
              <a:off x="1366750" y="2528175"/>
              <a:ext cx="1743575" cy="1735250"/>
            </a:xfrm>
            <a:custGeom>
              <a:rect b="b" l="l" r="r" t="t"/>
              <a:pathLst>
                <a:path extrusionOk="0" h="69410" w="69743">
                  <a:moveTo>
                    <a:pt x="48687" y="0"/>
                  </a:moveTo>
                  <a:cubicBezTo>
                    <a:pt x="40933" y="0"/>
                    <a:pt x="33536" y="1611"/>
                    <a:pt x="26912" y="4822"/>
                  </a:cubicBezTo>
                  <a:cubicBezTo>
                    <a:pt x="24045" y="2871"/>
                    <a:pt x="20756" y="1893"/>
                    <a:pt x="17554" y="1893"/>
                  </a:cubicBezTo>
                  <a:cubicBezTo>
                    <a:pt x="13799" y="1893"/>
                    <a:pt x="10165" y="3238"/>
                    <a:pt x="7471" y="5931"/>
                  </a:cubicBezTo>
                  <a:cubicBezTo>
                    <a:pt x="2480" y="10955"/>
                    <a:pt x="2121" y="19142"/>
                    <a:pt x="6329" y="25405"/>
                  </a:cubicBezTo>
                  <a:cubicBezTo>
                    <a:pt x="490" y="37540"/>
                    <a:pt x="1" y="52708"/>
                    <a:pt x="4992" y="67322"/>
                  </a:cubicBezTo>
                  <a:cubicBezTo>
                    <a:pt x="5416" y="68594"/>
                    <a:pt x="6623" y="69410"/>
                    <a:pt x="7895" y="69410"/>
                  </a:cubicBezTo>
                  <a:cubicBezTo>
                    <a:pt x="8221" y="69410"/>
                    <a:pt x="8547" y="69344"/>
                    <a:pt x="8873" y="69247"/>
                  </a:cubicBezTo>
                  <a:cubicBezTo>
                    <a:pt x="10472" y="68692"/>
                    <a:pt x="11320" y="66963"/>
                    <a:pt x="10765" y="65365"/>
                  </a:cubicBezTo>
                  <a:cubicBezTo>
                    <a:pt x="6068" y="51599"/>
                    <a:pt x="6753" y="37442"/>
                    <a:pt x="12625" y="26515"/>
                  </a:cubicBezTo>
                  <a:cubicBezTo>
                    <a:pt x="13245" y="25405"/>
                    <a:pt x="13081" y="24035"/>
                    <a:pt x="12233" y="23057"/>
                  </a:cubicBezTo>
                  <a:cubicBezTo>
                    <a:pt x="8776" y="19077"/>
                    <a:pt x="8580" y="13467"/>
                    <a:pt x="11809" y="10270"/>
                  </a:cubicBezTo>
                  <a:cubicBezTo>
                    <a:pt x="13329" y="8750"/>
                    <a:pt x="15395" y="7997"/>
                    <a:pt x="17572" y="7997"/>
                  </a:cubicBezTo>
                  <a:cubicBezTo>
                    <a:pt x="19973" y="7997"/>
                    <a:pt x="22509" y="8913"/>
                    <a:pt x="24596" y="10727"/>
                  </a:cubicBezTo>
                  <a:cubicBezTo>
                    <a:pt x="25162" y="11214"/>
                    <a:pt x="25891" y="11469"/>
                    <a:pt x="26623" y="11469"/>
                  </a:cubicBezTo>
                  <a:cubicBezTo>
                    <a:pt x="27115" y="11469"/>
                    <a:pt x="27608" y="11354"/>
                    <a:pt x="28054" y="11118"/>
                  </a:cubicBezTo>
                  <a:cubicBezTo>
                    <a:pt x="34216" y="7791"/>
                    <a:pt x="41254" y="6118"/>
                    <a:pt x="48705" y="6118"/>
                  </a:cubicBezTo>
                  <a:cubicBezTo>
                    <a:pt x="54113" y="6118"/>
                    <a:pt x="59738" y="7000"/>
                    <a:pt x="65404" y="8769"/>
                  </a:cubicBezTo>
                  <a:cubicBezTo>
                    <a:pt x="65702" y="8861"/>
                    <a:pt x="66006" y="8904"/>
                    <a:pt x="66305" y="8904"/>
                  </a:cubicBezTo>
                  <a:cubicBezTo>
                    <a:pt x="67605" y="8904"/>
                    <a:pt x="68822" y="8079"/>
                    <a:pt x="69220" y="6780"/>
                  </a:cubicBezTo>
                  <a:cubicBezTo>
                    <a:pt x="69742" y="5149"/>
                    <a:pt x="68829" y="3452"/>
                    <a:pt x="67230" y="2930"/>
                  </a:cubicBezTo>
                  <a:cubicBezTo>
                    <a:pt x="60965" y="975"/>
                    <a:pt x="54718" y="0"/>
                    <a:pt x="486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4"/>
            <p:cNvSpPr/>
            <p:nvPr/>
          </p:nvSpPr>
          <p:spPr>
            <a:xfrm>
              <a:off x="1642400" y="237925"/>
              <a:ext cx="4552125" cy="5219400"/>
            </a:xfrm>
            <a:custGeom>
              <a:rect b="b" l="l" r="r" t="t"/>
              <a:pathLst>
                <a:path extrusionOk="0" h="208776" w="182085">
                  <a:moveTo>
                    <a:pt x="150337" y="23014"/>
                  </a:moveTo>
                  <a:cubicBezTo>
                    <a:pt x="154111" y="23014"/>
                    <a:pt x="157883" y="24457"/>
                    <a:pt x="160751" y="27343"/>
                  </a:cubicBezTo>
                  <a:cubicBezTo>
                    <a:pt x="165775" y="32334"/>
                    <a:pt x="166394" y="40065"/>
                    <a:pt x="162708" y="45774"/>
                  </a:cubicBezTo>
                  <a:lnTo>
                    <a:pt x="159185" y="42283"/>
                  </a:lnTo>
                  <a:lnTo>
                    <a:pt x="159185" y="34422"/>
                  </a:lnTo>
                  <a:cubicBezTo>
                    <a:pt x="159185" y="30964"/>
                    <a:pt x="156380" y="28126"/>
                    <a:pt x="152890" y="28126"/>
                  </a:cubicBezTo>
                  <a:lnTo>
                    <a:pt x="145028" y="28126"/>
                  </a:lnTo>
                  <a:lnTo>
                    <a:pt x="142321" y="25386"/>
                  </a:lnTo>
                  <a:cubicBezTo>
                    <a:pt x="144749" y="23804"/>
                    <a:pt x="147543" y="23014"/>
                    <a:pt x="150337" y="23014"/>
                  </a:cubicBezTo>
                  <a:close/>
                  <a:moveTo>
                    <a:pt x="150345" y="12143"/>
                  </a:moveTo>
                  <a:cubicBezTo>
                    <a:pt x="157196" y="12143"/>
                    <a:pt x="163622" y="14785"/>
                    <a:pt x="168449" y="19645"/>
                  </a:cubicBezTo>
                  <a:cubicBezTo>
                    <a:pt x="173310" y="24473"/>
                    <a:pt x="175952" y="30899"/>
                    <a:pt x="175952" y="37749"/>
                  </a:cubicBezTo>
                  <a:cubicBezTo>
                    <a:pt x="175952" y="43556"/>
                    <a:pt x="174027" y="49068"/>
                    <a:pt x="170504" y="53570"/>
                  </a:cubicBezTo>
                  <a:lnTo>
                    <a:pt x="167079" y="50145"/>
                  </a:lnTo>
                  <a:cubicBezTo>
                    <a:pt x="173147" y="41990"/>
                    <a:pt x="172494" y="30410"/>
                    <a:pt x="165090" y="23005"/>
                  </a:cubicBezTo>
                  <a:cubicBezTo>
                    <a:pt x="161024" y="18940"/>
                    <a:pt x="155690" y="16910"/>
                    <a:pt x="150356" y="16910"/>
                  </a:cubicBezTo>
                  <a:cubicBezTo>
                    <a:pt x="145976" y="16910"/>
                    <a:pt x="141595" y="18279"/>
                    <a:pt x="137917" y="21015"/>
                  </a:cubicBezTo>
                  <a:lnTo>
                    <a:pt x="134525" y="17590"/>
                  </a:lnTo>
                  <a:cubicBezTo>
                    <a:pt x="139026" y="14035"/>
                    <a:pt x="144539" y="12143"/>
                    <a:pt x="150345" y="12143"/>
                  </a:cubicBezTo>
                  <a:close/>
                  <a:moveTo>
                    <a:pt x="104058" y="34226"/>
                  </a:moveTo>
                  <a:lnTo>
                    <a:pt x="104058" y="61986"/>
                  </a:lnTo>
                  <a:lnTo>
                    <a:pt x="84518" y="61986"/>
                  </a:lnTo>
                  <a:lnTo>
                    <a:pt x="84518" y="34422"/>
                  </a:lnTo>
                  <a:cubicBezTo>
                    <a:pt x="84518" y="34324"/>
                    <a:pt x="84616" y="34226"/>
                    <a:pt x="84714" y="34226"/>
                  </a:cubicBezTo>
                  <a:close/>
                  <a:moveTo>
                    <a:pt x="152890" y="34226"/>
                  </a:moveTo>
                  <a:cubicBezTo>
                    <a:pt x="152988" y="34226"/>
                    <a:pt x="153085" y="34324"/>
                    <a:pt x="153085" y="34422"/>
                  </a:cubicBezTo>
                  <a:lnTo>
                    <a:pt x="153085" y="61986"/>
                  </a:lnTo>
                  <a:lnTo>
                    <a:pt x="110158" y="61986"/>
                  </a:lnTo>
                  <a:lnTo>
                    <a:pt x="110158" y="34226"/>
                  </a:lnTo>
                  <a:close/>
                  <a:moveTo>
                    <a:pt x="81472" y="1"/>
                  </a:moveTo>
                  <a:cubicBezTo>
                    <a:pt x="80216" y="1"/>
                    <a:pt x="79021" y="791"/>
                    <a:pt x="78582" y="2030"/>
                  </a:cubicBezTo>
                  <a:cubicBezTo>
                    <a:pt x="77995" y="3629"/>
                    <a:pt x="78843" y="5390"/>
                    <a:pt x="80441" y="5945"/>
                  </a:cubicBezTo>
                  <a:lnTo>
                    <a:pt x="104058" y="14328"/>
                  </a:lnTo>
                  <a:lnTo>
                    <a:pt x="104058" y="28126"/>
                  </a:lnTo>
                  <a:lnTo>
                    <a:pt x="84714" y="28126"/>
                  </a:lnTo>
                  <a:cubicBezTo>
                    <a:pt x="81224" y="28126"/>
                    <a:pt x="78386" y="30932"/>
                    <a:pt x="78386" y="34422"/>
                  </a:cubicBezTo>
                  <a:lnTo>
                    <a:pt x="78386" y="106153"/>
                  </a:lnTo>
                  <a:cubicBezTo>
                    <a:pt x="75939" y="104261"/>
                    <a:pt x="73395" y="102565"/>
                    <a:pt x="70786" y="101032"/>
                  </a:cubicBezTo>
                  <a:cubicBezTo>
                    <a:pt x="70296" y="100738"/>
                    <a:pt x="69760" y="100600"/>
                    <a:pt x="69231" y="100600"/>
                  </a:cubicBezTo>
                  <a:cubicBezTo>
                    <a:pt x="68172" y="100600"/>
                    <a:pt x="67143" y="101151"/>
                    <a:pt x="66578" y="102108"/>
                  </a:cubicBezTo>
                  <a:cubicBezTo>
                    <a:pt x="65729" y="103576"/>
                    <a:pt x="66219" y="105435"/>
                    <a:pt x="67687" y="106284"/>
                  </a:cubicBezTo>
                  <a:cubicBezTo>
                    <a:pt x="71438" y="108502"/>
                    <a:pt x="75059" y="111111"/>
                    <a:pt x="78386" y="114047"/>
                  </a:cubicBezTo>
                  <a:lnTo>
                    <a:pt x="78386" y="199022"/>
                  </a:lnTo>
                  <a:cubicBezTo>
                    <a:pt x="72866" y="201458"/>
                    <a:pt x="66798" y="202634"/>
                    <a:pt x="60529" y="202634"/>
                  </a:cubicBezTo>
                  <a:cubicBezTo>
                    <a:pt x="45312" y="202634"/>
                    <a:pt x="28905" y="195707"/>
                    <a:pt x="16245" y="183071"/>
                  </a:cubicBezTo>
                  <a:cubicBezTo>
                    <a:pt x="12331" y="179156"/>
                    <a:pt x="8938" y="174850"/>
                    <a:pt x="6100" y="170284"/>
                  </a:cubicBezTo>
                  <a:cubicBezTo>
                    <a:pt x="5507" y="169352"/>
                    <a:pt x="4502" y="168833"/>
                    <a:pt x="3477" y="168833"/>
                  </a:cubicBezTo>
                  <a:cubicBezTo>
                    <a:pt x="2923" y="168833"/>
                    <a:pt x="2363" y="168985"/>
                    <a:pt x="1860" y="169305"/>
                  </a:cubicBezTo>
                  <a:cubicBezTo>
                    <a:pt x="424" y="170186"/>
                    <a:pt x="0" y="172078"/>
                    <a:pt x="881" y="173513"/>
                  </a:cubicBezTo>
                  <a:cubicBezTo>
                    <a:pt x="3980" y="178471"/>
                    <a:pt x="7699" y="183169"/>
                    <a:pt x="11907" y="187377"/>
                  </a:cubicBezTo>
                  <a:cubicBezTo>
                    <a:pt x="21856" y="197326"/>
                    <a:pt x="33892" y="204176"/>
                    <a:pt x="46712" y="207177"/>
                  </a:cubicBezTo>
                  <a:cubicBezTo>
                    <a:pt x="51311" y="208221"/>
                    <a:pt x="55911" y="208775"/>
                    <a:pt x="60412" y="208775"/>
                  </a:cubicBezTo>
                  <a:cubicBezTo>
                    <a:pt x="67002" y="208775"/>
                    <a:pt x="73330" y="207601"/>
                    <a:pt x="79104" y="205350"/>
                  </a:cubicBezTo>
                  <a:cubicBezTo>
                    <a:pt x="80180" y="207372"/>
                    <a:pt x="82268" y="208775"/>
                    <a:pt x="84714" y="208775"/>
                  </a:cubicBezTo>
                  <a:lnTo>
                    <a:pt x="152890" y="208775"/>
                  </a:lnTo>
                  <a:cubicBezTo>
                    <a:pt x="156380" y="208775"/>
                    <a:pt x="159218" y="205937"/>
                    <a:pt x="159218" y="202447"/>
                  </a:cubicBezTo>
                  <a:lnTo>
                    <a:pt x="159218" y="140078"/>
                  </a:lnTo>
                  <a:cubicBezTo>
                    <a:pt x="159218" y="138414"/>
                    <a:pt x="157848" y="137044"/>
                    <a:pt x="156152" y="137044"/>
                  </a:cubicBezTo>
                  <a:cubicBezTo>
                    <a:pt x="154455" y="137044"/>
                    <a:pt x="153085" y="138414"/>
                    <a:pt x="153085" y="140078"/>
                  </a:cubicBezTo>
                  <a:lnTo>
                    <a:pt x="153085" y="202447"/>
                  </a:lnTo>
                  <a:cubicBezTo>
                    <a:pt x="153085" y="202577"/>
                    <a:pt x="152988" y="202675"/>
                    <a:pt x="152890" y="202675"/>
                  </a:cubicBezTo>
                  <a:lnTo>
                    <a:pt x="84714" y="202675"/>
                  </a:lnTo>
                  <a:cubicBezTo>
                    <a:pt x="84616" y="202675"/>
                    <a:pt x="84518" y="202577"/>
                    <a:pt x="84518" y="202447"/>
                  </a:cubicBezTo>
                  <a:lnTo>
                    <a:pt x="84518" y="68118"/>
                  </a:lnTo>
                  <a:lnTo>
                    <a:pt x="153085" y="68118"/>
                  </a:lnTo>
                  <a:lnTo>
                    <a:pt x="153085" y="126149"/>
                  </a:lnTo>
                  <a:cubicBezTo>
                    <a:pt x="153085" y="127845"/>
                    <a:pt x="154455" y="129215"/>
                    <a:pt x="156152" y="129215"/>
                  </a:cubicBezTo>
                  <a:cubicBezTo>
                    <a:pt x="157815" y="129215"/>
                    <a:pt x="159185" y="127845"/>
                    <a:pt x="159185" y="126149"/>
                  </a:cubicBezTo>
                  <a:lnTo>
                    <a:pt x="159185" y="50928"/>
                  </a:lnTo>
                  <a:lnTo>
                    <a:pt x="168449" y="60192"/>
                  </a:lnTo>
                  <a:cubicBezTo>
                    <a:pt x="169069" y="60779"/>
                    <a:pt x="169852" y="61072"/>
                    <a:pt x="170635" y="61072"/>
                  </a:cubicBezTo>
                  <a:cubicBezTo>
                    <a:pt x="171418" y="61072"/>
                    <a:pt x="172201" y="60779"/>
                    <a:pt x="172788" y="60192"/>
                  </a:cubicBezTo>
                  <a:cubicBezTo>
                    <a:pt x="178790" y="54190"/>
                    <a:pt x="182084" y="46230"/>
                    <a:pt x="182084" y="37749"/>
                  </a:cubicBezTo>
                  <a:cubicBezTo>
                    <a:pt x="182084" y="29268"/>
                    <a:pt x="178790" y="21309"/>
                    <a:pt x="172788" y="15307"/>
                  </a:cubicBezTo>
                  <a:cubicBezTo>
                    <a:pt x="166786" y="9305"/>
                    <a:pt x="158827" y="6010"/>
                    <a:pt x="150345" y="6010"/>
                  </a:cubicBezTo>
                  <a:cubicBezTo>
                    <a:pt x="141864" y="6010"/>
                    <a:pt x="133905" y="9305"/>
                    <a:pt x="127903" y="15307"/>
                  </a:cubicBezTo>
                  <a:cubicBezTo>
                    <a:pt x="126729" y="16514"/>
                    <a:pt x="126729" y="18438"/>
                    <a:pt x="127903" y="19645"/>
                  </a:cubicBezTo>
                  <a:lnTo>
                    <a:pt x="136384" y="28126"/>
                  </a:lnTo>
                  <a:lnTo>
                    <a:pt x="110158" y="28126"/>
                  </a:lnTo>
                  <a:lnTo>
                    <a:pt x="110158" y="12175"/>
                  </a:lnTo>
                  <a:cubicBezTo>
                    <a:pt x="110158" y="10870"/>
                    <a:pt x="109342" y="9729"/>
                    <a:pt x="108135" y="9272"/>
                  </a:cubicBezTo>
                  <a:lnTo>
                    <a:pt x="82463" y="171"/>
                  </a:lnTo>
                  <a:cubicBezTo>
                    <a:pt x="82137" y="56"/>
                    <a:pt x="81803" y="1"/>
                    <a:pt x="814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4"/>
            <p:cNvSpPr/>
            <p:nvPr/>
          </p:nvSpPr>
          <p:spPr>
            <a:xfrm>
              <a:off x="4413450" y="2633225"/>
              <a:ext cx="160675" cy="153350"/>
            </a:xfrm>
            <a:custGeom>
              <a:rect b="b" l="l" r="r" t="t"/>
              <a:pathLst>
                <a:path extrusionOk="0" h="6134" w="6427">
                  <a:moveTo>
                    <a:pt x="3067" y="1"/>
                  </a:moveTo>
                  <a:cubicBezTo>
                    <a:pt x="1371" y="1"/>
                    <a:pt x="1" y="1371"/>
                    <a:pt x="1" y="3067"/>
                  </a:cubicBezTo>
                  <a:cubicBezTo>
                    <a:pt x="1" y="4763"/>
                    <a:pt x="1371" y="6133"/>
                    <a:pt x="3067" y="6133"/>
                  </a:cubicBezTo>
                  <a:lnTo>
                    <a:pt x="3361" y="6133"/>
                  </a:lnTo>
                  <a:cubicBezTo>
                    <a:pt x="5057" y="6133"/>
                    <a:pt x="6427" y="4763"/>
                    <a:pt x="6427" y="3067"/>
                  </a:cubicBezTo>
                  <a:cubicBezTo>
                    <a:pt x="6427" y="1371"/>
                    <a:pt x="5057" y="1"/>
                    <a:pt x="33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4"/>
            <p:cNvSpPr/>
            <p:nvPr/>
          </p:nvSpPr>
          <p:spPr>
            <a:xfrm>
              <a:off x="4968800" y="2806100"/>
              <a:ext cx="161500" cy="152525"/>
            </a:xfrm>
            <a:custGeom>
              <a:rect b="b" l="l" r="r" t="t"/>
              <a:pathLst>
                <a:path extrusionOk="0" h="6101" w="6460">
                  <a:moveTo>
                    <a:pt x="3067" y="1"/>
                  </a:moveTo>
                  <a:cubicBezTo>
                    <a:pt x="1371" y="1"/>
                    <a:pt x="1" y="1371"/>
                    <a:pt x="1" y="3035"/>
                  </a:cubicBezTo>
                  <a:cubicBezTo>
                    <a:pt x="1" y="4731"/>
                    <a:pt x="1371" y="6101"/>
                    <a:pt x="3067" y="6101"/>
                  </a:cubicBezTo>
                  <a:lnTo>
                    <a:pt x="3393" y="6101"/>
                  </a:lnTo>
                  <a:cubicBezTo>
                    <a:pt x="5090" y="6101"/>
                    <a:pt x="6460" y="4731"/>
                    <a:pt x="6460" y="3035"/>
                  </a:cubicBezTo>
                  <a:cubicBezTo>
                    <a:pt x="6460" y="1371"/>
                    <a:pt x="5090" y="1"/>
                    <a:pt x="33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4"/>
            <p:cNvSpPr/>
            <p:nvPr/>
          </p:nvSpPr>
          <p:spPr>
            <a:xfrm>
              <a:off x="4469725" y="2303775"/>
              <a:ext cx="161500" cy="153325"/>
            </a:xfrm>
            <a:custGeom>
              <a:rect b="b" l="l" r="r" t="t"/>
              <a:pathLst>
                <a:path extrusionOk="0" h="6133" w="6460">
                  <a:moveTo>
                    <a:pt x="3067" y="0"/>
                  </a:moveTo>
                  <a:cubicBezTo>
                    <a:pt x="1371" y="0"/>
                    <a:pt x="0" y="1370"/>
                    <a:pt x="0" y="3066"/>
                  </a:cubicBezTo>
                  <a:cubicBezTo>
                    <a:pt x="0" y="4763"/>
                    <a:pt x="1371" y="6133"/>
                    <a:pt x="3067" y="6133"/>
                  </a:cubicBezTo>
                  <a:lnTo>
                    <a:pt x="3393" y="6133"/>
                  </a:lnTo>
                  <a:cubicBezTo>
                    <a:pt x="5089" y="6133"/>
                    <a:pt x="6459" y="4763"/>
                    <a:pt x="6459" y="3066"/>
                  </a:cubicBezTo>
                  <a:cubicBezTo>
                    <a:pt x="6459" y="1370"/>
                    <a:pt x="5089" y="0"/>
                    <a:pt x="33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4"/>
            <p:cNvSpPr/>
            <p:nvPr/>
          </p:nvSpPr>
          <p:spPr>
            <a:xfrm>
              <a:off x="4239750" y="2498675"/>
              <a:ext cx="160675" cy="152525"/>
            </a:xfrm>
            <a:custGeom>
              <a:rect b="b" l="l" r="r" t="t"/>
              <a:pathLst>
                <a:path extrusionOk="0" h="6101" w="6427">
                  <a:moveTo>
                    <a:pt x="3067" y="0"/>
                  </a:moveTo>
                  <a:cubicBezTo>
                    <a:pt x="1371" y="0"/>
                    <a:pt x="1" y="1338"/>
                    <a:pt x="1" y="3034"/>
                  </a:cubicBezTo>
                  <a:cubicBezTo>
                    <a:pt x="1" y="4730"/>
                    <a:pt x="1371" y="6100"/>
                    <a:pt x="3067" y="6100"/>
                  </a:cubicBezTo>
                  <a:lnTo>
                    <a:pt x="3361" y="6100"/>
                  </a:lnTo>
                  <a:cubicBezTo>
                    <a:pt x="5057" y="6100"/>
                    <a:pt x="6427" y="4730"/>
                    <a:pt x="6427" y="3034"/>
                  </a:cubicBezTo>
                  <a:cubicBezTo>
                    <a:pt x="6427" y="1338"/>
                    <a:pt x="5057" y="0"/>
                    <a:pt x="33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4"/>
            <p:cNvSpPr/>
            <p:nvPr/>
          </p:nvSpPr>
          <p:spPr>
            <a:xfrm>
              <a:off x="2788175" y="3649325"/>
              <a:ext cx="160675" cy="153350"/>
            </a:xfrm>
            <a:custGeom>
              <a:rect b="b" l="l" r="r" t="t"/>
              <a:pathLst>
                <a:path extrusionOk="0" h="6134" w="6427">
                  <a:moveTo>
                    <a:pt x="3067" y="1"/>
                  </a:moveTo>
                  <a:cubicBezTo>
                    <a:pt x="1370" y="1"/>
                    <a:pt x="0" y="1371"/>
                    <a:pt x="0" y="3067"/>
                  </a:cubicBezTo>
                  <a:cubicBezTo>
                    <a:pt x="0" y="4763"/>
                    <a:pt x="1370" y="6133"/>
                    <a:pt x="3067" y="6133"/>
                  </a:cubicBezTo>
                  <a:lnTo>
                    <a:pt x="3360" y="6133"/>
                  </a:lnTo>
                  <a:cubicBezTo>
                    <a:pt x="5056" y="6133"/>
                    <a:pt x="6426" y="4763"/>
                    <a:pt x="6426" y="3067"/>
                  </a:cubicBezTo>
                  <a:cubicBezTo>
                    <a:pt x="6426" y="1371"/>
                    <a:pt x="5056" y="1"/>
                    <a:pt x="33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4"/>
            <p:cNvSpPr/>
            <p:nvPr/>
          </p:nvSpPr>
          <p:spPr>
            <a:xfrm>
              <a:off x="2704175" y="3269325"/>
              <a:ext cx="160675" cy="153325"/>
            </a:xfrm>
            <a:custGeom>
              <a:rect b="b" l="l" r="r" t="t"/>
              <a:pathLst>
                <a:path extrusionOk="0" h="6133" w="6427">
                  <a:moveTo>
                    <a:pt x="3067" y="0"/>
                  </a:moveTo>
                  <a:cubicBezTo>
                    <a:pt x="1371" y="0"/>
                    <a:pt x="0" y="1370"/>
                    <a:pt x="0" y="3066"/>
                  </a:cubicBezTo>
                  <a:cubicBezTo>
                    <a:pt x="0" y="4763"/>
                    <a:pt x="1371" y="6133"/>
                    <a:pt x="3067" y="6133"/>
                  </a:cubicBezTo>
                  <a:lnTo>
                    <a:pt x="3360" y="6133"/>
                  </a:lnTo>
                  <a:cubicBezTo>
                    <a:pt x="5057" y="6133"/>
                    <a:pt x="6427" y="4763"/>
                    <a:pt x="6427" y="3066"/>
                  </a:cubicBezTo>
                  <a:cubicBezTo>
                    <a:pt x="6427" y="1370"/>
                    <a:pt x="5057" y="0"/>
                    <a:pt x="33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4"/>
            <p:cNvSpPr/>
            <p:nvPr/>
          </p:nvSpPr>
          <p:spPr>
            <a:xfrm>
              <a:off x="1977575" y="3545775"/>
              <a:ext cx="160675" cy="153325"/>
            </a:xfrm>
            <a:custGeom>
              <a:rect b="b" l="l" r="r" t="t"/>
              <a:pathLst>
                <a:path extrusionOk="0" h="6133" w="6427">
                  <a:moveTo>
                    <a:pt x="3034" y="0"/>
                  </a:moveTo>
                  <a:cubicBezTo>
                    <a:pt x="1370" y="0"/>
                    <a:pt x="0" y="1370"/>
                    <a:pt x="0" y="3066"/>
                  </a:cubicBezTo>
                  <a:cubicBezTo>
                    <a:pt x="0" y="4763"/>
                    <a:pt x="1370" y="6133"/>
                    <a:pt x="3034" y="6133"/>
                  </a:cubicBezTo>
                  <a:lnTo>
                    <a:pt x="3360" y="6133"/>
                  </a:lnTo>
                  <a:cubicBezTo>
                    <a:pt x="5056" y="6133"/>
                    <a:pt x="6426" y="4763"/>
                    <a:pt x="6426" y="3066"/>
                  </a:cubicBezTo>
                  <a:cubicBezTo>
                    <a:pt x="6426" y="1370"/>
                    <a:pt x="5056" y="0"/>
                    <a:pt x="33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 name="Google Shape;699;p44"/>
          <p:cNvSpPr txBox="1"/>
          <p:nvPr>
            <p:ph idx="4294967295" type="title"/>
          </p:nvPr>
        </p:nvSpPr>
        <p:spPr>
          <a:xfrm>
            <a:off x="5716725" y="2473803"/>
            <a:ext cx="1692900" cy="532800"/>
          </a:xfrm>
          <a:prstGeom prst="rect">
            <a:avLst/>
          </a:prstGeom>
          <a:noFill/>
        </p:spPr>
        <p:txBody>
          <a:bodyPr anchorCtr="0" anchor="b" bIns="91425" lIns="91425" spcFirstLastPara="1" rIns="91425" wrap="square" tIns="91425">
            <a:noAutofit/>
          </a:bodyPr>
          <a:lstStyle/>
          <a:p>
            <a:pPr indent="0" lvl="0" marL="0" rtl="0" algn="ctr">
              <a:spcBef>
                <a:spcPts val="0"/>
              </a:spcBef>
              <a:spcAft>
                <a:spcPts val="0"/>
              </a:spcAft>
              <a:buNone/>
            </a:pPr>
            <a:r>
              <a:rPr b="1" lang="es" sz="1400">
                <a:solidFill>
                  <a:srgbClr val="FFFFFF"/>
                </a:solidFill>
              </a:rPr>
              <a:t>AGE</a:t>
            </a:r>
            <a:endParaRPr b="1" sz="1400">
              <a:solidFill>
                <a:srgbClr val="FFFFFF"/>
              </a:solidFill>
            </a:endParaRPr>
          </a:p>
        </p:txBody>
      </p:sp>
      <p:sp>
        <p:nvSpPr>
          <p:cNvPr id="700" name="Google Shape;700;p44"/>
          <p:cNvSpPr txBox="1"/>
          <p:nvPr>
            <p:ph idx="4294967295" type="title"/>
          </p:nvPr>
        </p:nvSpPr>
        <p:spPr>
          <a:xfrm>
            <a:off x="4487175" y="378300"/>
            <a:ext cx="4152000" cy="532800"/>
          </a:xfrm>
          <a:prstGeom prst="rect">
            <a:avLst/>
          </a:prstGeom>
          <a:noFill/>
        </p:spPr>
        <p:txBody>
          <a:bodyPr anchorCtr="0" anchor="b" bIns="91425" lIns="91425" spcFirstLastPara="1" rIns="91425" wrap="square" tIns="91425">
            <a:noAutofit/>
          </a:bodyPr>
          <a:lstStyle/>
          <a:p>
            <a:pPr indent="0" lvl="0" marL="0" rtl="0" algn="ctr">
              <a:spcBef>
                <a:spcPts val="0"/>
              </a:spcBef>
              <a:spcAft>
                <a:spcPts val="0"/>
              </a:spcAft>
              <a:buNone/>
            </a:pPr>
            <a:r>
              <a:rPr b="1" lang="es" sz="1400">
                <a:solidFill>
                  <a:srgbClr val="FFFFFF"/>
                </a:solidFill>
              </a:rPr>
              <a:t>AVERAGE SPEND PER CUSTOMER</a:t>
            </a:r>
            <a:endParaRPr b="1" sz="1400">
              <a:solidFill>
                <a:srgbClr val="FFFFFF"/>
              </a:solidFill>
            </a:endParaRPr>
          </a:p>
        </p:txBody>
      </p:sp>
      <p:grpSp>
        <p:nvGrpSpPr>
          <p:cNvPr id="701" name="Google Shape;701;p44"/>
          <p:cNvGrpSpPr/>
          <p:nvPr/>
        </p:nvGrpSpPr>
        <p:grpSpPr>
          <a:xfrm>
            <a:off x="5724975" y="3619500"/>
            <a:ext cx="1676400" cy="933623"/>
            <a:chOff x="5724975" y="3619500"/>
            <a:chExt cx="1676400" cy="933623"/>
          </a:xfrm>
        </p:grpSpPr>
        <p:cxnSp>
          <p:nvCxnSpPr>
            <p:cNvPr id="702" name="Google Shape;702;p44"/>
            <p:cNvCxnSpPr/>
            <p:nvPr/>
          </p:nvCxnSpPr>
          <p:spPr>
            <a:xfrm>
              <a:off x="5724975" y="4552950"/>
              <a:ext cx="1676400" cy="0"/>
            </a:xfrm>
            <a:prstGeom prst="straightConnector1">
              <a:avLst/>
            </a:prstGeom>
            <a:noFill/>
            <a:ln cap="flat" cmpd="sng" w="19050">
              <a:solidFill>
                <a:srgbClr val="FFFFFF"/>
              </a:solidFill>
              <a:prstDash val="solid"/>
              <a:round/>
              <a:headEnd len="med" w="med" type="none"/>
              <a:tailEnd len="med" w="med" type="none"/>
            </a:ln>
          </p:spPr>
        </p:cxnSp>
        <p:sp>
          <p:nvSpPr>
            <p:cNvPr id="703" name="Google Shape;703;p44"/>
            <p:cNvSpPr/>
            <p:nvPr/>
          </p:nvSpPr>
          <p:spPr>
            <a:xfrm>
              <a:off x="6091625" y="3619500"/>
              <a:ext cx="285900" cy="9336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4"/>
            <p:cNvSpPr/>
            <p:nvPr/>
          </p:nvSpPr>
          <p:spPr>
            <a:xfrm>
              <a:off x="6748850" y="3938723"/>
              <a:ext cx="285900" cy="6144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 name="Google Shape;705;p44"/>
          <p:cNvSpPr txBox="1"/>
          <p:nvPr/>
        </p:nvSpPr>
        <p:spPr>
          <a:xfrm>
            <a:off x="6572900" y="2898050"/>
            <a:ext cx="637800" cy="5439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a:solidFill>
                  <a:srgbClr val="FFFFFF"/>
                </a:solidFill>
                <a:latin typeface="Josefin Slab"/>
                <a:ea typeface="Josefin Slab"/>
                <a:cs typeface="Josefin Slab"/>
                <a:sym typeface="Josefin Slab"/>
              </a:rPr>
              <a:t>45-65</a:t>
            </a:r>
            <a:endParaRPr>
              <a:solidFill>
                <a:srgbClr val="FFFFFF"/>
              </a:solidFill>
              <a:latin typeface="Josefin Slab"/>
              <a:ea typeface="Josefin Slab"/>
              <a:cs typeface="Josefin Slab"/>
              <a:sym typeface="Josefin Slab"/>
            </a:endParaRPr>
          </a:p>
        </p:txBody>
      </p:sp>
      <p:sp>
        <p:nvSpPr>
          <p:cNvPr id="706" name="Google Shape;706;p44"/>
          <p:cNvSpPr txBox="1"/>
          <p:nvPr/>
        </p:nvSpPr>
        <p:spPr>
          <a:xfrm>
            <a:off x="5915675" y="2898050"/>
            <a:ext cx="637800" cy="5439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a:solidFill>
                  <a:srgbClr val="FFFFFF"/>
                </a:solidFill>
                <a:latin typeface="Josefin Slab"/>
                <a:ea typeface="Josefin Slab"/>
                <a:cs typeface="Josefin Slab"/>
                <a:sym typeface="Josefin Slab"/>
              </a:rPr>
              <a:t>25-45</a:t>
            </a:r>
            <a:endParaRPr>
              <a:solidFill>
                <a:srgbClr val="FFFFFF"/>
              </a:solidFill>
              <a:latin typeface="Josefin Slab"/>
              <a:ea typeface="Josefin Slab"/>
              <a:cs typeface="Josefin Slab"/>
              <a:sym typeface="Josefin Slab"/>
            </a:endParaRPr>
          </a:p>
        </p:txBody>
      </p:sp>
      <p:sp>
        <p:nvSpPr>
          <p:cNvPr id="707" name="Google Shape;707;p44"/>
          <p:cNvSpPr txBox="1"/>
          <p:nvPr/>
        </p:nvSpPr>
        <p:spPr>
          <a:xfrm>
            <a:off x="7147050" y="3898808"/>
            <a:ext cx="907800" cy="543900"/>
          </a:xfrm>
          <a:prstGeom prst="rect">
            <a:avLst/>
          </a:prstGeom>
          <a:noFill/>
          <a:ln>
            <a:noFill/>
          </a:ln>
        </p:spPr>
        <p:txBody>
          <a:bodyPr anchorCtr="0" anchor="b" bIns="0" lIns="0" spcFirstLastPara="1" rIns="0" wrap="square" tIns="6350">
            <a:noAutofit/>
          </a:bodyPr>
          <a:lstStyle/>
          <a:p>
            <a:pPr indent="0" lvl="0" marL="0" marR="0" rtl="0" algn="l">
              <a:lnSpc>
                <a:spcPct val="100000"/>
              </a:lnSpc>
              <a:spcBef>
                <a:spcPts val="0"/>
              </a:spcBef>
              <a:spcAft>
                <a:spcPts val="0"/>
              </a:spcAft>
              <a:buNone/>
            </a:pPr>
            <a:r>
              <a:rPr lang="es">
                <a:solidFill>
                  <a:srgbClr val="FFFFFF"/>
                </a:solidFill>
                <a:latin typeface="Josefin Slab"/>
                <a:ea typeface="Josefin Slab"/>
                <a:cs typeface="Josefin Slab"/>
                <a:sym typeface="Josefin Slab"/>
              </a:rPr>
              <a:t>3</a:t>
            </a:r>
            <a:r>
              <a:rPr lang="es">
                <a:solidFill>
                  <a:srgbClr val="FFFFFF"/>
                </a:solidFill>
                <a:latin typeface="Josefin Slab"/>
                <a:ea typeface="Josefin Slab"/>
                <a:cs typeface="Josefin Slab"/>
                <a:sym typeface="Josefin Slab"/>
              </a:rPr>
              <a:t>5%</a:t>
            </a:r>
            <a:endParaRPr>
              <a:solidFill>
                <a:srgbClr val="FFFFFF"/>
              </a:solidFill>
              <a:latin typeface="Josefin Slab"/>
              <a:ea typeface="Josefin Slab"/>
              <a:cs typeface="Josefin Slab"/>
              <a:sym typeface="Josefin Slab"/>
            </a:endParaRPr>
          </a:p>
        </p:txBody>
      </p:sp>
      <p:sp>
        <p:nvSpPr>
          <p:cNvPr id="708" name="Google Shape;708;p44"/>
          <p:cNvSpPr txBox="1"/>
          <p:nvPr/>
        </p:nvSpPr>
        <p:spPr>
          <a:xfrm>
            <a:off x="5085500" y="3898808"/>
            <a:ext cx="907800" cy="543900"/>
          </a:xfrm>
          <a:prstGeom prst="rect">
            <a:avLst/>
          </a:prstGeom>
          <a:noFill/>
          <a:ln>
            <a:noFill/>
          </a:ln>
        </p:spPr>
        <p:txBody>
          <a:bodyPr anchorCtr="0" anchor="b" bIns="0" lIns="0" spcFirstLastPara="1" rIns="0" wrap="square" tIns="6350">
            <a:noAutofit/>
          </a:bodyPr>
          <a:lstStyle/>
          <a:p>
            <a:pPr indent="0" lvl="0" marL="0" marR="0" rtl="0" algn="r">
              <a:lnSpc>
                <a:spcPct val="100000"/>
              </a:lnSpc>
              <a:spcBef>
                <a:spcPts val="0"/>
              </a:spcBef>
              <a:spcAft>
                <a:spcPts val="0"/>
              </a:spcAft>
              <a:buNone/>
            </a:pPr>
            <a:r>
              <a:rPr lang="es">
                <a:solidFill>
                  <a:srgbClr val="FFFFFF"/>
                </a:solidFill>
                <a:latin typeface="Josefin Slab"/>
                <a:ea typeface="Josefin Slab"/>
                <a:cs typeface="Josefin Slab"/>
                <a:sym typeface="Josefin Slab"/>
              </a:rPr>
              <a:t>65</a:t>
            </a:r>
            <a:r>
              <a:rPr lang="es">
                <a:solidFill>
                  <a:srgbClr val="FFFFFF"/>
                </a:solidFill>
                <a:latin typeface="Josefin Slab"/>
                <a:ea typeface="Josefin Slab"/>
                <a:cs typeface="Josefin Slab"/>
                <a:sym typeface="Josefin Slab"/>
              </a:rPr>
              <a:t>%</a:t>
            </a:r>
            <a:endParaRPr>
              <a:solidFill>
                <a:srgbClr val="FFFFFF"/>
              </a:solidFill>
              <a:latin typeface="Josefin Slab"/>
              <a:ea typeface="Josefin Slab"/>
              <a:cs typeface="Josefin Slab"/>
              <a:sym typeface="Josefin Slab"/>
            </a:endParaRPr>
          </a:p>
        </p:txBody>
      </p:sp>
      <p:grpSp>
        <p:nvGrpSpPr>
          <p:cNvPr id="709" name="Google Shape;709;p44"/>
          <p:cNvGrpSpPr/>
          <p:nvPr/>
        </p:nvGrpSpPr>
        <p:grpSpPr>
          <a:xfrm>
            <a:off x="2838651" y="1031925"/>
            <a:ext cx="362073" cy="711052"/>
            <a:chOff x="2477325" y="238150"/>
            <a:chExt cx="2662300" cy="5228325"/>
          </a:xfrm>
        </p:grpSpPr>
        <p:sp>
          <p:nvSpPr>
            <p:cNvPr id="710" name="Google Shape;710;p44"/>
            <p:cNvSpPr/>
            <p:nvPr/>
          </p:nvSpPr>
          <p:spPr>
            <a:xfrm>
              <a:off x="2477325" y="238150"/>
              <a:ext cx="2662300" cy="5228325"/>
            </a:xfrm>
            <a:custGeom>
              <a:rect b="b" l="l" r="r" t="t"/>
              <a:pathLst>
                <a:path extrusionOk="0" h="209133" w="106492">
                  <a:moveTo>
                    <a:pt x="67424" y="18650"/>
                  </a:moveTo>
                  <a:cubicBezTo>
                    <a:pt x="74679" y="18650"/>
                    <a:pt x="80585" y="24557"/>
                    <a:pt x="80585" y="31811"/>
                  </a:cubicBezTo>
                  <a:lnTo>
                    <a:pt x="80585" y="71908"/>
                  </a:lnTo>
                  <a:lnTo>
                    <a:pt x="77473" y="71908"/>
                  </a:lnTo>
                  <a:cubicBezTo>
                    <a:pt x="76517" y="71908"/>
                    <a:pt x="75733" y="71148"/>
                    <a:pt x="75733" y="70168"/>
                  </a:cubicBezTo>
                  <a:lnTo>
                    <a:pt x="75733" y="67913"/>
                  </a:lnTo>
                  <a:cubicBezTo>
                    <a:pt x="75733" y="63036"/>
                    <a:pt x="73845" y="58477"/>
                    <a:pt x="70414" y="55046"/>
                  </a:cubicBezTo>
                  <a:lnTo>
                    <a:pt x="66101" y="50732"/>
                  </a:lnTo>
                  <a:cubicBezTo>
                    <a:pt x="64213" y="48845"/>
                    <a:pt x="63184" y="46345"/>
                    <a:pt x="63184" y="43674"/>
                  </a:cubicBezTo>
                  <a:lnTo>
                    <a:pt x="63184" y="36566"/>
                  </a:lnTo>
                  <a:lnTo>
                    <a:pt x="63184" y="36517"/>
                  </a:lnTo>
                  <a:lnTo>
                    <a:pt x="63184" y="36493"/>
                  </a:lnTo>
                  <a:lnTo>
                    <a:pt x="63184" y="18650"/>
                  </a:lnTo>
                  <a:close/>
                  <a:moveTo>
                    <a:pt x="86884" y="78059"/>
                  </a:moveTo>
                  <a:lnTo>
                    <a:pt x="86884" y="78059"/>
                  </a:lnTo>
                  <a:cubicBezTo>
                    <a:pt x="91516" y="78182"/>
                    <a:pt x="95242" y="82005"/>
                    <a:pt x="95242" y="86662"/>
                  </a:cubicBezTo>
                  <a:lnTo>
                    <a:pt x="95242" y="86858"/>
                  </a:lnTo>
                  <a:cubicBezTo>
                    <a:pt x="95242" y="91539"/>
                    <a:pt x="91492" y="95363"/>
                    <a:pt x="86835" y="95461"/>
                  </a:cubicBezTo>
                  <a:cubicBezTo>
                    <a:pt x="86958" y="90191"/>
                    <a:pt x="86958" y="85069"/>
                    <a:pt x="86909" y="81442"/>
                  </a:cubicBezTo>
                  <a:cubicBezTo>
                    <a:pt x="86909" y="80143"/>
                    <a:pt x="86884" y="79015"/>
                    <a:pt x="86884" y="78059"/>
                  </a:cubicBezTo>
                  <a:close/>
                  <a:moveTo>
                    <a:pt x="57081" y="44703"/>
                  </a:moveTo>
                  <a:cubicBezTo>
                    <a:pt x="57326" y="48624"/>
                    <a:pt x="58969" y="52276"/>
                    <a:pt x="61763" y="55070"/>
                  </a:cubicBezTo>
                  <a:lnTo>
                    <a:pt x="66076" y="59384"/>
                  </a:lnTo>
                  <a:cubicBezTo>
                    <a:pt x="68355" y="61663"/>
                    <a:pt x="69605" y="64678"/>
                    <a:pt x="69605" y="67913"/>
                  </a:cubicBezTo>
                  <a:lnTo>
                    <a:pt x="69605" y="70168"/>
                  </a:lnTo>
                  <a:cubicBezTo>
                    <a:pt x="69605" y="74408"/>
                    <a:pt x="72963" y="77863"/>
                    <a:pt x="77154" y="78035"/>
                  </a:cubicBezTo>
                  <a:cubicBezTo>
                    <a:pt x="77228" y="78035"/>
                    <a:pt x="77301" y="78035"/>
                    <a:pt x="77375" y="78059"/>
                  </a:cubicBezTo>
                  <a:lnTo>
                    <a:pt x="80585" y="78059"/>
                  </a:lnTo>
                  <a:lnTo>
                    <a:pt x="80585" y="98475"/>
                  </a:lnTo>
                  <a:cubicBezTo>
                    <a:pt x="79899" y="115925"/>
                    <a:pt x="79507" y="125901"/>
                    <a:pt x="75463" y="134430"/>
                  </a:cubicBezTo>
                  <a:lnTo>
                    <a:pt x="75463" y="119504"/>
                  </a:lnTo>
                  <a:cubicBezTo>
                    <a:pt x="75463" y="117813"/>
                    <a:pt x="74090" y="116440"/>
                    <a:pt x="72375" y="116440"/>
                  </a:cubicBezTo>
                  <a:cubicBezTo>
                    <a:pt x="70684" y="116440"/>
                    <a:pt x="69311" y="117813"/>
                    <a:pt x="69311" y="119504"/>
                  </a:cubicBezTo>
                  <a:lnTo>
                    <a:pt x="69311" y="143767"/>
                  </a:lnTo>
                  <a:cubicBezTo>
                    <a:pt x="68870" y="144282"/>
                    <a:pt x="68380" y="144772"/>
                    <a:pt x="67914" y="145287"/>
                  </a:cubicBezTo>
                  <a:cubicBezTo>
                    <a:pt x="66836" y="146365"/>
                    <a:pt x="65610" y="147468"/>
                    <a:pt x="64213" y="148498"/>
                  </a:cubicBezTo>
                  <a:lnTo>
                    <a:pt x="64213" y="119504"/>
                  </a:lnTo>
                  <a:cubicBezTo>
                    <a:pt x="64213" y="117813"/>
                    <a:pt x="62841" y="116440"/>
                    <a:pt x="61150" y="116440"/>
                  </a:cubicBezTo>
                  <a:cubicBezTo>
                    <a:pt x="59434" y="116440"/>
                    <a:pt x="58062" y="117813"/>
                    <a:pt x="58062" y="119504"/>
                  </a:cubicBezTo>
                  <a:lnTo>
                    <a:pt x="58062" y="151806"/>
                  </a:lnTo>
                  <a:cubicBezTo>
                    <a:pt x="56175" y="152542"/>
                    <a:pt x="54214" y="153032"/>
                    <a:pt x="52180" y="153301"/>
                  </a:cubicBezTo>
                  <a:lnTo>
                    <a:pt x="52180" y="129650"/>
                  </a:lnTo>
                  <a:cubicBezTo>
                    <a:pt x="52180" y="127935"/>
                    <a:pt x="50807" y="126562"/>
                    <a:pt x="49116" y="126562"/>
                  </a:cubicBezTo>
                  <a:cubicBezTo>
                    <a:pt x="47425" y="126562"/>
                    <a:pt x="46052" y="127935"/>
                    <a:pt x="46052" y="129650"/>
                  </a:cubicBezTo>
                  <a:lnTo>
                    <a:pt x="46052" y="153497"/>
                  </a:lnTo>
                  <a:cubicBezTo>
                    <a:pt x="43994" y="153350"/>
                    <a:pt x="41935" y="153007"/>
                    <a:pt x="39901" y="152444"/>
                  </a:cubicBezTo>
                  <a:lnTo>
                    <a:pt x="39901" y="129650"/>
                  </a:lnTo>
                  <a:cubicBezTo>
                    <a:pt x="39901" y="127935"/>
                    <a:pt x="38528" y="126562"/>
                    <a:pt x="36837" y="126562"/>
                  </a:cubicBezTo>
                  <a:cubicBezTo>
                    <a:pt x="35146" y="126562"/>
                    <a:pt x="33774" y="127935"/>
                    <a:pt x="33774" y="129650"/>
                  </a:cubicBezTo>
                  <a:lnTo>
                    <a:pt x="33774" y="150042"/>
                  </a:lnTo>
                  <a:cubicBezTo>
                    <a:pt x="32131" y="149184"/>
                    <a:pt x="30563" y="148204"/>
                    <a:pt x="29117" y="147076"/>
                  </a:cubicBezTo>
                  <a:cubicBezTo>
                    <a:pt x="28676" y="146733"/>
                    <a:pt x="28259" y="146390"/>
                    <a:pt x="27842" y="146047"/>
                  </a:cubicBezTo>
                  <a:lnTo>
                    <a:pt x="27842" y="119504"/>
                  </a:lnTo>
                  <a:cubicBezTo>
                    <a:pt x="27842" y="117813"/>
                    <a:pt x="26470" y="116440"/>
                    <a:pt x="24779" y="116440"/>
                  </a:cubicBezTo>
                  <a:cubicBezTo>
                    <a:pt x="23088" y="116440"/>
                    <a:pt x="21715" y="117813"/>
                    <a:pt x="21715" y="119504"/>
                  </a:cubicBezTo>
                  <a:lnTo>
                    <a:pt x="21715" y="138743"/>
                  </a:lnTo>
                  <a:cubicBezTo>
                    <a:pt x="17426" y="131660"/>
                    <a:pt x="15931" y="122812"/>
                    <a:pt x="17769" y="113965"/>
                  </a:cubicBezTo>
                  <a:cubicBezTo>
                    <a:pt x="17867" y="113940"/>
                    <a:pt x="17990" y="113916"/>
                    <a:pt x="18112" y="113867"/>
                  </a:cubicBezTo>
                  <a:cubicBezTo>
                    <a:pt x="20465" y="113303"/>
                    <a:pt x="23700" y="112494"/>
                    <a:pt x="27009" y="110779"/>
                  </a:cubicBezTo>
                  <a:cubicBezTo>
                    <a:pt x="29264" y="109602"/>
                    <a:pt x="31053" y="108279"/>
                    <a:pt x="32475" y="106759"/>
                  </a:cubicBezTo>
                  <a:cubicBezTo>
                    <a:pt x="33455" y="105681"/>
                    <a:pt x="34925" y="105093"/>
                    <a:pt x="36469" y="105093"/>
                  </a:cubicBezTo>
                  <a:lnTo>
                    <a:pt x="48258" y="105093"/>
                  </a:lnTo>
                  <a:cubicBezTo>
                    <a:pt x="49239" y="105093"/>
                    <a:pt x="50194" y="105338"/>
                    <a:pt x="51028" y="105828"/>
                  </a:cubicBezTo>
                  <a:cubicBezTo>
                    <a:pt x="53577" y="107323"/>
                    <a:pt x="56297" y="108548"/>
                    <a:pt x="59116" y="109431"/>
                  </a:cubicBezTo>
                  <a:cubicBezTo>
                    <a:pt x="61468" y="110166"/>
                    <a:pt x="63895" y="110681"/>
                    <a:pt x="66346" y="110975"/>
                  </a:cubicBezTo>
                  <a:cubicBezTo>
                    <a:pt x="66618" y="111004"/>
                    <a:pt x="66889" y="111019"/>
                    <a:pt x="67158" y="111019"/>
                  </a:cubicBezTo>
                  <a:cubicBezTo>
                    <a:pt x="70231" y="111019"/>
                    <a:pt x="73035" y="109123"/>
                    <a:pt x="74139" y="106171"/>
                  </a:cubicBezTo>
                  <a:cubicBezTo>
                    <a:pt x="74336" y="105632"/>
                    <a:pt x="74630" y="104970"/>
                    <a:pt x="74997" y="104210"/>
                  </a:cubicBezTo>
                  <a:cubicBezTo>
                    <a:pt x="76419" y="101147"/>
                    <a:pt x="78576" y="96490"/>
                    <a:pt x="78919" y="88745"/>
                  </a:cubicBezTo>
                  <a:cubicBezTo>
                    <a:pt x="78992" y="87054"/>
                    <a:pt x="77669" y="85633"/>
                    <a:pt x="75978" y="85559"/>
                  </a:cubicBezTo>
                  <a:cubicBezTo>
                    <a:pt x="75932" y="85557"/>
                    <a:pt x="75886" y="85556"/>
                    <a:pt x="75841" y="85556"/>
                  </a:cubicBezTo>
                  <a:cubicBezTo>
                    <a:pt x="74209" y="85556"/>
                    <a:pt x="72839" y="86830"/>
                    <a:pt x="72767" y="88476"/>
                  </a:cubicBezTo>
                  <a:cubicBezTo>
                    <a:pt x="72497" y="95020"/>
                    <a:pt x="70708" y="98843"/>
                    <a:pt x="69434" y="101637"/>
                  </a:cubicBezTo>
                  <a:cubicBezTo>
                    <a:pt x="69042" y="102470"/>
                    <a:pt x="68674" y="103254"/>
                    <a:pt x="68380" y="104039"/>
                  </a:cubicBezTo>
                  <a:cubicBezTo>
                    <a:pt x="68201" y="104532"/>
                    <a:pt x="67714" y="104881"/>
                    <a:pt x="67182" y="104881"/>
                  </a:cubicBezTo>
                  <a:cubicBezTo>
                    <a:pt x="67132" y="104881"/>
                    <a:pt x="67082" y="104878"/>
                    <a:pt x="67032" y="104872"/>
                  </a:cubicBezTo>
                  <a:cubicBezTo>
                    <a:pt x="64973" y="104627"/>
                    <a:pt x="62939" y="104210"/>
                    <a:pt x="60954" y="103573"/>
                  </a:cubicBezTo>
                  <a:cubicBezTo>
                    <a:pt x="58576" y="102838"/>
                    <a:pt x="56297" y="101808"/>
                    <a:pt x="54140" y="100534"/>
                  </a:cubicBezTo>
                  <a:cubicBezTo>
                    <a:pt x="52376" y="99505"/>
                    <a:pt x="50341" y="98941"/>
                    <a:pt x="48258" y="98941"/>
                  </a:cubicBezTo>
                  <a:lnTo>
                    <a:pt x="36469" y="98941"/>
                  </a:lnTo>
                  <a:cubicBezTo>
                    <a:pt x="33210" y="98941"/>
                    <a:pt x="30122" y="100264"/>
                    <a:pt x="27989" y="102568"/>
                  </a:cubicBezTo>
                  <a:cubicBezTo>
                    <a:pt x="27034" y="103598"/>
                    <a:pt x="25784" y="104504"/>
                    <a:pt x="24191" y="105338"/>
                  </a:cubicBezTo>
                  <a:cubicBezTo>
                    <a:pt x="22034" y="106465"/>
                    <a:pt x="19853" y="107102"/>
                    <a:pt x="17965" y="107593"/>
                  </a:cubicBezTo>
                  <a:cubicBezTo>
                    <a:pt x="17745" y="106171"/>
                    <a:pt x="17647" y="104725"/>
                    <a:pt x="17647" y="103254"/>
                  </a:cubicBezTo>
                  <a:lnTo>
                    <a:pt x="17647" y="48355"/>
                  </a:lnTo>
                  <a:lnTo>
                    <a:pt x="46763" y="48355"/>
                  </a:lnTo>
                  <a:cubicBezTo>
                    <a:pt x="50660" y="48355"/>
                    <a:pt x="54263" y="46982"/>
                    <a:pt x="57081" y="44703"/>
                  </a:cubicBezTo>
                  <a:close/>
                  <a:moveTo>
                    <a:pt x="22965" y="194672"/>
                  </a:moveTo>
                  <a:lnTo>
                    <a:pt x="22965" y="203005"/>
                  </a:lnTo>
                  <a:lnTo>
                    <a:pt x="10343" y="203005"/>
                  </a:lnTo>
                  <a:lnTo>
                    <a:pt x="10343" y="194672"/>
                  </a:lnTo>
                  <a:close/>
                  <a:moveTo>
                    <a:pt x="100364" y="194672"/>
                  </a:moveTo>
                  <a:lnTo>
                    <a:pt x="100364" y="203005"/>
                  </a:lnTo>
                  <a:lnTo>
                    <a:pt x="88281" y="203005"/>
                  </a:lnTo>
                  <a:lnTo>
                    <a:pt x="88281" y="194672"/>
                  </a:lnTo>
                  <a:close/>
                  <a:moveTo>
                    <a:pt x="44615" y="0"/>
                  </a:moveTo>
                  <a:cubicBezTo>
                    <a:pt x="39495" y="0"/>
                    <a:pt x="32902" y="2592"/>
                    <a:pt x="24656" y="7817"/>
                  </a:cubicBezTo>
                  <a:cubicBezTo>
                    <a:pt x="23210" y="8724"/>
                    <a:pt x="22794" y="10611"/>
                    <a:pt x="23700" y="12057"/>
                  </a:cubicBezTo>
                  <a:cubicBezTo>
                    <a:pt x="24287" y="12976"/>
                    <a:pt x="25283" y="13486"/>
                    <a:pt x="26305" y="13486"/>
                  </a:cubicBezTo>
                  <a:cubicBezTo>
                    <a:pt x="26863" y="13486"/>
                    <a:pt x="27429" y="13334"/>
                    <a:pt x="27940" y="13013"/>
                  </a:cubicBezTo>
                  <a:cubicBezTo>
                    <a:pt x="36655" y="7481"/>
                    <a:pt x="41728" y="6136"/>
                    <a:pt x="44587" y="6136"/>
                  </a:cubicBezTo>
                  <a:cubicBezTo>
                    <a:pt x="45604" y="6136"/>
                    <a:pt x="46340" y="6306"/>
                    <a:pt x="46861" y="6518"/>
                  </a:cubicBezTo>
                  <a:cubicBezTo>
                    <a:pt x="50832" y="8087"/>
                    <a:pt x="54336" y="11469"/>
                    <a:pt x="57032" y="16371"/>
                  </a:cubicBezTo>
                  <a:lnTo>
                    <a:pt x="57032" y="31934"/>
                  </a:lnTo>
                  <a:cubicBezTo>
                    <a:pt x="57032" y="37620"/>
                    <a:pt x="52425" y="42228"/>
                    <a:pt x="46763" y="42228"/>
                  </a:cubicBezTo>
                  <a:lnTo>
                    <a:pt x="17475" y="42228"/>
                  </a:lnTo>
                  <a:cubicBezTo>
                    <a:pt x="16691" y="42228"/>
                    <a:pt x="15931" y="42154"/>
                    <a:pt x="15220" y="41983"/>
                  </a:cubicBezTo>
                  <a:lnTo>
                    <a:pt x="15171" y="41983"/>
                  </a:lnTo>
                  <a:cubicBezTo>
                    <a:pt x="10025" y="40929"/>
                    <a:pt x="6128" y="36346"/>
                    <a:pt x="6128" y="30880"/>
                  </a:cubicBezTo>
                  <a:lnTo>
                    <a:pt x="6128" y="29998"/>
                  </a:lnTo>
                  <a:cubicBezTo>
                    <a:pt x="7966" y="28356"/>
                    <a:pt x="13039" y="23920"/>
                    <a:pt x="18039" y="19974"/>
                  </a:cubicBezTo>
                  <a:cubicBezTo>
                    <a:pt x="19362" y="18920"/>
                    <a:pt x="19583" y="16984"/>
                    <a:pt x="18529" y="15660"/>
                  </a:cubicBezTo>
                  <a:cubicBezTo>
                    <a:pt x="17920" y="14895"/>
                    <a:pt x="17025" y="14499"/>
                    <a:pt x="16118" y="14499"/>
                  </a:cubicBezTo>
                  <a:cubicBezTo>
                    <a:pt x="15454" y="14499"/>
                    <a:pt x="14785" y="14711"/>
                    <a:pt x="14216" y="15145"/>
                  </a:cubicBezTo>
                  <a:cubicBezTo>
                    <a:pt x="8554" y="19655"/>
                    <a:pt x="1348" y="25929"/>
                    <a:pt x="907" y="26493"/>
                  </a:cubicBezTo>
                  <a:cubicBezTo>
                    <a:pt x="319" y="27228"/>
                    <a:pt x="0" y="28135"/>
                    <a:pt x="0" y="29066"/>
                  </a:cubicBezTo>
                  <a:lnTo>
                    <a:pt x="0" y="30880"/>
                  </a:lnTo>
                  <a:cubicBezTo>
                    <a:pt x="0" y="38429"/>
                    <a:pt x="4804" y="44875"/>
                    <a:pt x="11520" y="47301"/>
                  </a:cubicBezTo>
                  <a:lnTo>
                    <a:pt x="11520" y="103254"/>
                  </a:lnTo>
                  <a:cubicBezTo>
                    <a:pt x="11520" y="105730"/>
                    <a:pt x="11765" y="108205"/>
                    <a:pt x="12255" y="110632"/>
                  </a:cubicBezTo>
                  <a:cubicBezTo>
                    <a:pt x="12230" y="110656"/>
                    <a:pt x="12230" y="110681"/>
                    <a:pt x="12230" y="110705"/>
                  </a:cubicBezTo>
                  <a:cubicBezTo>
                    <a:pt x="8505" y="125190"/>
                    <a:pt x="12573" y="140042"/>
                    <a:pt x="22598" y="149552"/>
                  </a:cubicBezTo>
                  <a:cubicBezTo>
                    <a:pt x="22622" y="149601"/>
                    <a:pt x="22671" y="149650"/>
                    <a:pt x="22720" y="149674"/>
                  </a:cubicBezTo>
                  <a:cubicBezTo>
                    <a:pt x="23553" y="150458"/>
                    <a:pt x="24436" y="151218"/>
                    <a:pt x="25342" y="151929"/>
                  </a:cubicBezTo>
                  <a:cubicBezTo>
                    <a:pt x="25612" y="152125"/>
                    <a:pt x="25882" y="152321"/>
                    <a:pt x="26151" y="152517"/>
                  </a:cubicBezTo>
                  <a:lnTo>
                    <a:pt x="24852" y="152885"/>
                  </a:lnTo>
                  <a:cubicBezTo>
                    <a:pt x="17990" y="154943"/>
                    <a:pt x="12157" y="159429"/>
                    <a:pt x="8407" y="165556"/>
                  </a:cubicBezTo>
                  <a:cubicBezTo>
                    <a:pt x="7525" y="167002"/>
                    <a:pt x="7990" y="168889"/>
                    <a:pt x="9436" y="169771"/>
                  </a:cubicBezTo>
                  <a:cubicBezTo>
                    <a:pt x="9926" y="170090"/>
                    <a:pt x="10490" y="170212"/>
                    <a:pt x="11029" y="170212"/>
                  </a:cubicBezTo>
                  <a:cubicBezTo>
                    <a:pt x="12059" y="170212"/>
                    <a:pt x="13088" y="169698"/>
                    <a:pt x="13652" y="168742"/>
                  </a:cubicBezTo>
                  <a:cubicBezTo>
                    <a:pt x="16593" y="163938"/>
                    <a:pt x="21201" y="160384"/>
                    <a:pt x="26617" y="158767"/>
                  </a:cubicBezTo>
                  <a:lnTo>
                    <a:pt x="31788" y="157223"/>
                  </a:lnTo>
                  <a:cubicBezTo>
                    <a:pt x="32352" y="157076"/>
                    <a:pt x="32867" y="156880"/>
                    <a:pt x="33406" y="156635"/>
                  </a:cubicBezTo>
                  <a:cubicBezTo>
                    <a:pt x="34141" y="156953"/>
                    <a:pt x="34876" y="157223"/>
                    <a:pt x="35612" y="157492"/>
                  </a:cubicBezTo>
                  <a:cubicBezTo>
                    <a:pt x="39242" y="159074"/>
                    <a:pt x="43429" y="159800"/>
                    <a:pt x="47632" y="159800"/>
                  </a:cubicBezTo>
                  <a:cubicBezTo>
                    <a:pt x="52025" y="159800"/>
                    <a:pt x="56435" y="159006"/>
                    <a:pt x="60243" y="157566"/>
                  </a:cubicBezTo>
                  <a:cubicBezTo>
                    <a:pt x="61812" y="156953"/>
                    <a:pt x="63258" y="156267"/>
                    <a:pt x="64630" y="155507"/>
                  </a:cubicBezTo>
                  <a:cubicBezTo>
                    <a:pt x="66909" y="155115"/>
                    <a:pt x="69164" y="154551"/>
                    <a:pt x="71394" y="153841"/>
                  </a:cubicBezTo>
                  <a:cubicBezTo>
                    <a:pt x="74875" y="156684"/>
                    <a:pt x="79875" y="157517"/>
                    <a:pt x="84090" y="158767"/>
                  </a:cubicBezTo>
                  <a:cubicBezTo>
                    <a:pt x="93673" y="161634"/>
                    <a:pt x="100364" y="170605"/>
                    <a:pt x="100364" y="180604"/>
                  </a:cubicBezTo>
                  <a:lnTo>
                    <a:pt x="100364" y="188520"/>
                  </a:lnTo>
                  <a:lnTo>
                    <a:pt x="85217" y="188520"/>
                  </a:lnTo>
                  <a:cubicBezTo>
                    <a:pt x="83526" y="188520"/>
                    <a:pt x="82154" y="189893"/>
                    <a:pt x="82154" y="191584"/>
                  </a:cubicBezTo>
                  <a:lnTo>
                    <a:pt x="82154" y="203005"/>
                  </a:lnTo>
                  <a:lnTo>
                    <a:pt x="29092" y="203005"/>
                  </a:lnTo>
                  <a:lnTo>
                    <a:pt x="29092" y="191584"/>
                  </a:lnTo>
                  <a:cubicBezTo>
                    <a:pt x="29092" y="189893"/>
                    <a:pt x="27720" y="188520"/>
                    <a:pt x="26029" y="188520"/>
                  </a:cubicBezTo>
                  <a:lnTo>
                    <a:pt x="10343" y="188520"/>
                  </a:lnTo>
                  <a:lnTo>
                    <a:pt x="10343" y="180604"/>
                  </a:lnTo>
                  <a:cubicBezTo>
                    <a:pt x="10343" y="179771"/>
                    <a:pt x="10368" y="178962"/>
                    <a:pt x="10466" y="178178"/>
                  </a:cubicBezTo>
                  <a:cubicBezTo>
                    <a:pt x="10637" y="176487"/>
                    <a:pt x="9412" y="174967"/>
                    <a:pt x="7745" y="174796"/>
                  </a:cubicBezTo>
                  <a:cubicBezTo>
                    <a:pt x="7626" y="174782"/>
                    <a:pt x="7507" y="174775"/>
                    <a:pt x="7390" y="174775"/>
                  </a:cubicBezTo>
                  <a:cubicBezTo>
                    <a:pt x="5846" y="174775"/>
                    <a:pt x="4522" y="175944"/>
                    <a:pt x="4363" y="177516"/>
                  </a:cubicBezTo>
                  <a:cubicBezTo>
                    <a:pt x="4265" y="178521"/>
                    <a:pt x="4191" y="179575"/>
                    <a:pt x="4191" y="180604"/>
                  </a:cubicBezTo>
                  <a:lnTo>
                    <a:pt x="4191" y="203152"/>
                  </a:lnTo>
                  <a:cubicBezTo>
                    <a:pt x="4191" y="206461"/>
                    <a:pt x="6887" y="209132"/>
                    <a:pt x="10196" y="209132"/>
                  </a:cubicBezTo>
                  <a:lnTo>
                    <a:pt x="100486" y="209132"/>
                  </a:lnTo>
                  <a:cubicBezTo>
                    <a:pt x="103795" y="209132"/>
                    <a:pt x="106491" y="206461"/>
                    <a:pt x="106491" y="203152"/>
                  </a:cubicBezTo>
                  <a:lnTo>
                    <a:pt x="106491" y="180604"/>
                  </a:lnTo>
                  <a:cubicBezTo>
                    <a:pt x="106491" y="174330"/>
                    <a:pt x="104506" y="168350"/>
                    <a:pt x="100756" y="163325"/>
                  </a:cubicBezTo>
                  <a:cubicBezTo>
                    <a:pt x="96835" y="158056"/>
                    <a:pt x="91394" y="154576"/>
                    <a:pt x="85168" y="152689"/>
                  </a:cubicBezTo>
                  <a:cubicBezTo>
                    <a:pt x="81492" y="151586"/>
                    <a:pt x="76443" y="150973"/>
                    <a:pt x="73968" y="147738"/>
                  </a:cubicBezTo>
                  <a:cubicBezTo>
                    <a:pt x="76002" y="145410"/>
                    <a:pt x="77424" y="143228"/>
                    <a:pt x="78330" y="141831"/>
                  </a:cubicBezTo>
                  <a:cubicBezTo>
                    <a:pt x="84213" y="132788"/>
                    <a:pt x="85536" y="123891"/>
                    <a:pt x="86271" y="109039"/>
                  </a:cubicBezTo>
                  <a:cubicBezTo>
                    <a:pt x="86565" y="107127"/>
                    <a:pt x="86737" y="105191"/>
                    <a:pt x="86737" y="103254"/>
                  </a:cubicBezTo>
                  <a:lnTo>
                    <a:pt x="86737" y="101588"/>
                  </a:lnTo>
                  <a:cubicBezTo>
                    <a:pt x="94825" y="101539"/>
                    <a:pt x="101369" y="94946"/>
                    <a:pt x="101369" y="86858"/>
                  </a:cubicBezTo>
                  <a:lnTo>
                    <a:pt x="101369" y="86662"/>
                  </a:lnTo>
                  <a:cubicBezTo>
                    <a:pt x="101369" y="78574"/>
                    <a:pt x="94825" y="71981"/>
                    <a:pt x="86737" y="71908"/>
                  </a:cubicBezTo>
                  <a:lnTo>
                    <a:pt x="86737" y="36517"/>
                  </a:lnTo>
                  <a:lnTo>
                    <a:pt x="86737" y="31811"/>
                  </a:lnTo>
                  <a:cubicBezTo>
                    <a:pt x="86737" y="21175"/>
                    <a:pt x="78061" y="12523"/>
                    <a:pt x="67424" y="12523"/>
                  </a:cubicBezTo>
                  <a:lnTo>
                    <a:pt x="61910" y="12523"/>
                  </a:lnTo>
                  <a:cubicBezTo>
                    <a:pt x="58552" y="6837"/>
                    <a:pt x="54165" y="2793"/>
                    <a:pt x="49116" y="808"/>
                  </a:cubicBezTo>
                  <a:cubicBezTo>
                    <a:pt x="47765" y="270"/>
                    <a:pt x="46267" y="0"/>
                    <a:pt x="446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4"/>
            <p:cNvSpPr/>
            <p:nvPr/>
          </p:nvSpPr>
          <p:spPr>
            <a:xfrm>
              <a:off x="3110250" y="2209850"/>
              <a:ext cx="171600" cy="171575"/>
            </a:xfrm>
            <a:custGeom>
              <a:rect b="b" l="l" r="r" t="t"/>
              <a:pathLst>
                <a:path extrusionOk="0" h="6863" w="6864">
                  <a:moveTo>
                    <a:pt x="3432" y="0"/>
                  </a:moveTo>
                  <a:cubicBezTo>
                    <a:pt x="1545" y="0"/>
                    <a:pt x="1" y="1520"/>
                    <a:pt x="1" y="3431"/>
                  </a:cubicBezTo>
                  <a:cubicBezTo>
                    <a:pt x="1" y="5319"/>
                    <a:pt x="1545" y="6863"/>
                    <a:pt x="3432" y="6863"/>
                  </a:cubicBezTo>
                  <a:cubicBezTo>
                    <a:pt x="5319" y="6863"/>
                    <a:pt x="6863" y="5319"/>
                    <a:pt x="6863" y="3431"/>
                  </a:cubicBezTo>
                  <a:cubicBezTo>
                    <a:pt x="6863" y="1520"/>
                    <a:pt x="5319" y="0"/>
                    <a:pt x="34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4"/>
            <p:cNvSpPr/>
            <p:nvPr/>
          </p:nvSpPr>
          <p:spPr>
            <a:xfrm>
              <a:off x="3796500" y="2209850"/>
              <a:ext cx="172200" cy="171575"/>
            </a:xfrm>
            <a:custGeom>
              <a:rect b="b" l="l" r="r" t="t"/>
              <a:pathLst>
                <a:path extrusionOk="0" h="6863" w="6888">
                  <a:moveTo>
                    <a:pt x="3432" y="0"/>
                  </a:moveTo>
                  <a:cubicBezTo>
                    <a:pt x="1545" y="0"/>
                    <a:pt x="1" y="1520"/>
                    <a:pt x="1" y="3431"/>
                  </a:cubicBezTo>
                  <a:cubicBezTo>
                    <a:pt x="1" y="5319"/>
                    <a:pt x="1545" y="6863"/>
                    <a:pt x="3432" y="6863"/>
                  </a:cubicBezTo>
                  <a:cubicBezTo>
                    <a:pt x="5344" y="6863"/>
                    <a:pt x="6888" y="5319"/>
                    <a:pt x="6888" y="3431"/>
                  </a:cubicBezTo>
                  <a:cubicBezTo>
                    <a:pt x="6888" y="1520"/>
                    <a:pt x="5344" y="0"/>
                    <a:pt x="34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4"/>
            <p:cNvSpPr/>
            <p:nvPr/>
          </p:nvSpPr>
          <p:spPr>
            <a:xfrm>
              <a:off x="3278750" y="3060725"/>
              <a:ext cx="542300" cy="206700"/>
            </a:xfrm>
            <a:custGeom>
              <a:rect b="b" l="l" r="r" t="t"/>
              <a:pathLst>
                <a:path extrusionOk="0" h="8268" w="21692">
                  <a:moveTo>
                    <a:pt x="3506" y="1"/>
                  </a:moveTo>
                  <a:cubicBezTo>
                    <a:pt x="2490" y="1"/>
                    <a:pt x="1494" y="510"/>
                    <a:pt x="908" y="1429"/>
                  </a:cubicBezTo>
                  <a:cubicBezTo>
                    <a:pt x="1" y="2875"/>
                    <a:pt x="442" y="4763"/>
                    <a:pt x="1864" y="5669"/>
                  </a:cubicBezTo>
                  <a:cubicBezTo>
                    <a:pt x="3751" y="6870"/>
                    <a:pt x="6839" y="8267"/>
                    <a:pt x="10834" y="8267"/>
                  </a:cubicBezTo>
                  <a:lnTo>
                    <a:pt x="11152" y="8267"/>
                  </a:lnTo>
                  <a:cubicBezTo>
                    <a:pt x="15025" y="8194"/>
                    <a:pt x="18015" y="6821"/>
                    <a:pt x="19828" y="5669"/>
                  </a:cubicBezTo>
                  <a:cubicBezTo>
                    <a:pt x="21250" y="4763"/>
                    <a:pt x="21691" y="2875"/>
                    <a:pt x="20784" y="1429"/>
                  </a:cubicBezTo>
                  <a:cubicBezTo>
                    <a:pt x="20198" y="510"/>
                    <a:pt x="19202" y="1"/>
                    <a:pt x="18180" y="1"/>
                  </a:cubicBezTo>
                  <a:cubicBezTo>
                    <a:pt x="17621" y="1"/>
                    <a:pt x="17055" y="153"/>
                    <a:pt x="16544" y="474"/>
                  </a:cubicBezTo>
                  <a:cubicBezTo>
                    <a:pt x="15392" y="1209"/>
                    <a:pt x="13505" y="2091"/>
                    <a:pt x="11030" y="2116"/>
                  </a:cubicBezTo>
                  <a:cubicBezTo>
                    <a:pt x="10939" y="2118"/>
                    <a:pt x="10850" y="2119"/>
                    <a:pt x="10761" y="2119"/>
                  </a:cubicBezTo>
                  <a:cubicBezTo>
                    <a:pt x="8124" y="2119"/>
                    <a:pt x="6119" y="1090"/>
                    <a:pt x="5123" y="474"/>
                  </a:cubicBezTo>
                  <a:cubicBezTo>
                    <a:pt x="4621" y="153"/>
                    <a:pt x="4060" y="1"/>
                    <a:pt x="35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 name="Google Shape;714;p44"/>
          <p:cNvGrpSpPr/>
          <p:nvPr/>
        </p:nvGrpSpPr>
        <p:grpSpPr>
          <a:xfrm flipH="1">
            <a:off x="1753182" y="1081827"/>
            <a:ext cx="349407" cy="662631"/>
            <a:chOff x="2425515" y="264755"/>
            <a:chExt cx="2757753" cy="5229919"/>
          </a:xfrm>
        </p:grpSpPr>
        <p:sp>
          <p:nvSpPr>
            <p:cNvPr id="715" name="Google Shape;715;p44"/>
            <p:cNvSpPr/>
            <p:nvPr/>
          </p:nvSpPr>
          <p:spPr>
            <a:xfrm>
              <a:off x="2425515" y="264755"/>
              <a:ext cx="2757753" cy="5229919"/>
            </a:xfrm>
            <a:custGeom>
              <a:rect b="b" l="l" r="r" t="t"/>
              <a:pathLst>
                <a:path extrusionOk="0" h="209134" w="110266">
                  <a:moveTo>
                    <a:pt x="88918" y="68649"/>
                  </a:moveTo>
                  <a:cubicBezTo>
                    <a:pt x="92300" y="69948"/>
                    <a:pt x="94702" y="73232"/>
                    <a:pt x="94702" y="77056"/>
                  </a:cubicBezTo>
                  <a:cubicBezTo>
                    <a:pt x="94702" y="80879"/>
                    <a:pt x="92300" y="84163"/>
                    <a:pt x="88918" y="85462"/>
                  </a:cubicBezTo>
                  <a:lnTo>
                    <a:pt x="88918" y="68649"/>
                  </a:lnTo>
                  <a:close/>
                  <a:moveTo>
                    <a:pt x="66983" y="131171"/>
                  </a:moveTo>
                  <a:lnTo>
                    <a:pt x="66983" y="137690"/>
                  </a:lnTo>
                  <a:cubicBezTo>
                    <a:pt x="66983" y="139725"/>
                    <a:pt x="67399" y="141734"/>
                    <a:pt x="68184" y="143597"/>
                  </a:cubicBezTo>
                  <a:lnTo>
                    <a:pt x="54091" y="150901"/>
                  </a:lnTo>
                  <a:lnTo>
                    <a:pt x="39680" y="143425"/>
                  </a:lnTo>
                  <a:cubicBezTo>
                    <a:pt x="40219" y="141857"/>
                    <a:pt x="40513" y="140215"/>
                    <a:pt x="40513" y="138524"/>
                  </a:cubicBezTo>
                  <a:lnTo>
                    <a:pt x="40513" y="134578"/>
                  </a:lnTo>
                  <a:cubicBezTo>
                    <a:pt x="42572" y="134921"/>
                    <a:pt x="44704" y="135092"/>
                    <a:pt x="46861" y="135092"/>
                  </a:cubicBezTo>
                  <a:lnTo>
                    <a:pt x="49974" y="135092"/>
                  </a:lnTo>
                  <a:cubicBezTo>
                    <a:pt x="56052" y="135092"/>
                    <a:pt x="61836" y="133671"/>
                    <a:pt x="66983" y="131171"/>
                  </a:cubicBezTo>
                  <a:close/>
                  <a:moveTo>
                    <a:pt x="14313" y="117544"/>
                  </a:moveTo>
                  <a:cubicBezTo>
                    <a:pt x="18994" y="124627"/>
                    <a:pt x="25930" y="130117"/>
                    <a:pt x="34116" y="132936"/>
                  </a:cubicBezTo>
                  <a:lnTo>
                    <a:pt x="34116" y="138524"/>
                  </a:lnTo>
                  <a:cubicBezTo>
                    <a:pt x="34116" y="140043"/>
                    <a:pt x="33700" y="141538"/>
                    <a:pt x="32940" y="142886"/>
                  </a:cubicBezTo>
                  <a:lnTo>
                    <a:pt x="27303" y="147077"/>
                  </a:lnTo>
                  <a:lnTo>
                    <a:pt x="22230" y="148597"/>
                  </a:lnTo>
                  <a:cubicBezTo>
                    <a:pt x="19485" y="149405"/>
                    <a:pt x="16887" y="150606"/>
                    <a:pt x="14509" y="152101"/>
                  </a:cubicBezTo>
                  <a:cubicBezTo>
                    <a:pt x="14460" y="152126"/>
                    <a:pt x="14411" y="152175"/>
                    <a:pt x="14387" y="152199"/>
                  </a:cubicBezTo>
                  <a:cubicBezTo>
                    <a:pt x="14362" y="152199"/>
                    <a:pt x="14338" y="152224"/>
                    <a:pt x="14313" y="152248"/>
                  </a:cubicBezTo>
                  <a:lnTo>
                    <a:pt x="14313" y="117544"/>
                  </a:lnTo>
                  <a:close/>
                  <a:moveTo>
                    <a:pt x="59091" y="6397"/>
                  </a:moveTo>
                  <a:cubicBezTo>
                    <a:pt x="71002" y="6397"/>
                    <a:pt x="82227" y="11421"/>
                    <a:pt x="90658" y="20538"/>
                  </a:cubicBezTo>
                  <a:cubicBezTo>
                    <a:pt x="99187" y="29705"/>
                    <a:pt x="103868" y="41910"/>
                    <a:pt x="103868" y="54924"/>
                  </a:cubicBezTo>
                  <a:lnTo>
                    <a:pt x="103844" y="159479"/>
                  </a:lnTo>
                  <a:cubicBezTo>
                    <a:pt x="101810" y="156856"/>
                    <a:pt x="99383" y="154552"/>
                    <a:pt x="96614" y="152665"/>
                  </a:cubicBezTo>
                  <a:cubicBezTo>
                    <a:pt x="96565" y="152641"/>
                    <a:pt x="96516" y="152616"/>
                    <a:pt x="96491" y="152592"/>
                  </a:cubicBezTo>
                  <a:cubicBezTo>
                    <a:pt x="93918" y="150876"/>
                    <a:pt x="91099" y="149504"/>
                    <a:pt x="88036" y="148597"/>
                  </a:cubicBezTo>
                  <a:lnTo>
                    <a:pt x="81198" y="146562"/>
                  </a:lnTo>
                  <a:lnTo>
                    <a:pt x="74874" y="142568"/>
                  </a:lnTo>
                  <a:cubicBezTo>
                    <a:pt x="73894" y="141122"/>
                    <a:pt x="73379" y="139455"/>
                    <a:pt x="73379" y="137690"/>
                  </a:cubicBezTo>
                  <a:lnTo>
                    <a:pt x="73379" y="127250"/>
                  </a:lnTo>
                  <a:cubicBezTo>
                    <a:pt x="76958" y="124554"/>
                    <a:pt x="80046" y="121245"/>
                    <a:pt x="82521" y="117520"/>
                  </a:cubicBezTo>
                  <a:lnTo>
                    <a:pt x="82521" y="135288"/>
                  </a:lnTo>
                  <a:cubicBezTo>
                    <a:pt x="82521" y="137053"/>
                    <a:pt x="83943" y="138475"/>
                    <a:pt x="85707" y="138475"/>
                  </a:cubicBezTo>
                  <a:cubicBezTo>
                    <a:pt x="87497" y="138475"/>
                    <a:pt x="88918" y="137053"/>
                    <a:pt x="88918" y="135288"/>
                  </a:cubicBezTo>
                  <a:lnTo>
                    <a:pt x="88918" y="92104"/>
                  </a:lnTo>
                  <a:cubicBezTo>
                    <a:pt x="95879" y="90633"/>
                    <a:pt x="101099" y="84457"/>
                    <a:pt x="101099" y="77056"/>
                  </a:cubicBezTo>
                  <a:cubicBezTo>
                    <a:pt x="101099" y="69556"/>
                    <a:pt x="95731" y="63306"/>
                    <a:pt x="88624" y="61934"/>
                  </a:cubicBezTo>
                  <a:cubicBezTo>
                    <a:pt x="88256" y="59924"/>
                    <a:pt x="87521" y="58086"/>
                    <a:pt x="86443" y="56468"/>
                  </a:cubicBezTo>
                  <a:cubicBezTo>
                    <a:pt x="84286" y="53184"/>
                    <a:pt x="81394" y="51836"/>
                    <a:pt x="78624" y="50562"/>
                  </a:cubicBezTo>
                  <a:cubicBezTo>
                    <a:pt x="77374" y="49973"/>
                    <a:pt x="76075" y="49361"/>
                    <a:pt x="74752" y="48552"/>
                  </a:cubicBezTo>
                  <a:cubicBezTo>
                    <a:pt x="71345" y="46444"/>
                    <a:pt x="68429" y="43258"/>
                    <a:pt x="66051" y="39067"/>
                  </a:cubicBezTo>
                  <a:cubicBezTo>
                    <a:pt x="66566" y="38258"/>
                    <a:pt x="67032" y="37449"/>
                    <a:pt x="67424" y="36616"/>
                  </a:cubicBezTo>
                  <a:cubicBezTo>
                    <a:pt x="67620" y="36199"/>
                    <a:pt x="67742" y="35709"/>
                    <a:pt x="67742" y="35244"/>
                  </a:cubicBezTo>
                  <a:cubicBezTo>
                    <a:pt x="67742" y="33454"/>
                    <a:pt x="66296" y="32033"/>
                    <a:pt x="64532" y="32033"/>
                  </a:cubicBezTo>
                  <a:cubicBezTo>
                    <a:pt x="63233" y="32033"/>
                    <a:pt x="62130" y="32793"/>
                    <a:pt x="61615" y="33920"/>
                  </a:cubicBezTo>
                  <a:cubicBezTo>
                    <a:pt x="58184" y="40954"/>
                    <a:pt x="47645" y="49851"/>
                    <a:pt x="32499" y="52865"/>
                  </a:cubicBezTo>
                  <a:cubicBezTo>
                    <a:pt x="30783" y="53209"/>
                    <a:pt x="29656" y="54900"/>
                    <a:pt x="29999" y="56615"/>
                  </a:cubicBezTo>
                  <a:cubicBezTo>
                    <a:pt x="30293" y="58159"/>
                    <a:pt x="31617" y="59213"/>
                    <a:pt x="33136" y="59213"/>
                  </a:cubicBezTo>
                  <a:cubicBezTo>
                    <a:pt x="33332" y="59213"/>
                    <a:pt x="33553" y="59189"/>
                    <a:pt x="33749" y="59140"/>
                  </a:cubicBezTo>
                  <a:cubicBezTo>
                    <a:pt x="41567" y="57596"/>
                    <a:pt x="48993" y="54434"/>
                    <a:pt x="55243" y="50022"/>
                  </a:cubicBezTo>
                  <a:cubicBezTo>
                    <a:pt x="57694" y="48282"/>
                    <a:pt x="59924" y="46395"/>
                    <a:pt x="61811" y="44410"/>
                  </a:cubicBezTo>
                  <a:cubicBezTo>
                    <a:pt x="64483" y="48503"/>
                    <a:pt x="67693" y="51714"/>
                    <a:pt x="71394" y="54017"/>
                  </a:cubicBezTo>
                  <a:cubicBezTo>
                    <a:pt x="73036" y="55022"/>
                    <a:pt x="74556" y="55733"/>
                    <a:pt x="75928" y="56370"/>
                  </a:cubicBezTo>
                  <a:cubicBezTo>
                    <a:pt x="78330" y="57498"/>
                    <a:pt x="79948" y="58233"/>
                    <a:pt x="81100" y="59997"/>
                  </a:cubicBezTo>
                  <a:cubicBezTo>
                    <a:pt x="82056" y="61443"/>
                    <a:pt x="82546" y="63306"/>
                    <a:pt x="82521" y="65487"/>
                  </a:cubicBezTo>
                  <a:lnTo>
                    <a:pt x="82521" y="96148"/>
                  </a:lnTo>
                  <a:cubicBezTo>
                    <a:pt x="82521" y="114088"/>
                    <a:pt x="67914" y="128696"/>
                    <a:pt x="49974" y="128696"/>
                  </a:cubicBezTo>
                  <a:lnTo>
                    <a:pt x="46861" y="128696"/>
                  </a:lnTo>
                  <a:cubicBezTo>
                    <a:pt x="29215" y="128696"/>
                    <a:pt x="14803" y="114554"/>
                    <a:pt x="14313" y="97030"/>
                  </a:cubicBezTo>
                  <a:lnTo>
                    <a:pt x="14338" y="59532"/>
                  </a:lnTo>
                  <a:cubicBezTo>
                    <a:pt x="16078" y="59850"/>
                    <a:pt x="17818" y="60096"/>
                    <a:pt x="19583" y="60194"/>
                  </a:cubicBezTo>
                  <a:lnTo>
                    <a:pt x="19779" y="60194"/>
                  </a:lnTo>
                  <a:cubicBezTo>
                    <a:pt x="21470" y="60194"/>
                    <a:pt x="22867" y="58895"/>
                    <a:pt x="22965" y="57203"/>
                  </a:cubicBezTo>
                  <a:cubicBezTo>
                    <a:pt x="23087" y="55439"/>
                    <a:pt x="21739" y="53919"/>
                    <a:pt x="19975" y="53797"/>
                  </a:cubicBezTo>
                  <a:cubicBezTo>
                    <a:pt x="18088" y="53674"/>
                    <a:pt x="16225" y="53405"/>
                    <a:pt x="14387" y="52988"/>
                  </a:cubicBezTo>
                  <a:cubicBezTo>
                    <a:pt x="15318" y="27131"/>
                    <a:pt x="35023" y="6397"/>
                    <a:pt x="59091" y="6397"/>
                  </a:cubicBezTo>
                  <a:close/>
                  <a:moveTo>
                    <a:pt x="35881" y="148670"/>
                  </a:moveTo>
                  <a:lnTo>
                    <a:pt x="48993" y="155484"/>
                  </a:lnTo>
                  <a:lnTo>
                    <a:pt x="43528" y="161807"/>
                  </a:lnTo>
                  <a:lnTo>
                    <a:pt x="33455" y="150484"/>
                  </a:lnTo>
                  <a:lnTo>
                    <a:pt x="35881" y="148670"/>
                  </a:lnTo>
                  <a:close/>
                  <a:moveTo>
                    <a:pt x="72448" y="148597"/>
                  </a:moveTo>
                  <a:lnTo>
                    <a:pt x="74948" y="150190"/>
                  </a:lnTo>
                  <a:lnTo>
                    <a:pt x="64630" y="161807"/>
                  </a:lnTo>
                  <a:lnTo>
                    <a:pt x="59164" y="155484"/>
                  </a:lnTo>
                  <a:lnTo>
                    <a:pt x="72448" y="148597"/>
                  </a:lnTo>
                  <a:close/>
                  <a:moveTo>
                    <a:pt x="80904" y="153155"/>
                  </a:moveTo>
                  <a:lnTo>
                    <a:pt x="86198" y="154748"/>
                  </a:lnTo>
                  <a:cubicBezTo>
                    <a:pt x="87717" y="155190"/>
                    <a:pt x="89139" y="155778"/>
                    <a:pt x="90487" y="156464"/>
                  </a:cubicBezTo>
                  <a:cubicBezTo>
                    <a:pt x="83526" y="168032"/>
                    <a:pt x="71247" y="175532"/>
                    <a:pt x="57767" y="176267"/>
                  </a:cubicBezTo>
                  <a:lnTo>
                    <a:pt x="57277" y="176267"/>
                  </a:lnTo>
                  <a:lnTo>
                    <a:pt x="57277" y="163106"/>
                  </a:lnTo>
                  <a:lnTo>
                    <a:pt x="62179" y="168743"/>
                  </a:lnTo>
                  <a:cubicBezTo>
                    <a:pt x="62767" y="169454"/>
                    <a:pt x="63649" y="169846"/>
                    <a:pt x="64581" y="169846"/>
                  </a:cubicBezTo>
                  <a:cubicBezTo>
                    <a:pt x="65512" y="169846"/>
                    <a:pt x="66370" y="169454"/>
                    <a:pt x="66983" y="168792"/>
                  </a:cubicBezTo>
                  <a:lnTo>
                    <a:pt x="80904" y="153155"/>
                  </a:lnTo>
                  <a:close/>
                  <a:moveTo>
                    <a:pt x="27720" y="153645"/>
                  </a:moveTo>
                  <a:lnTo>
                    <a:pt x="41175" y="168792"/>
                  </a:lnTo>
                  <a:cubicBezTo>
                    <a:pt x="41788" y="169454"/>
                    <a:pt x="42670" y="169846"/>
                    <a:pt x="43577" y="169846"/>
                  </a:cubicBezTo>
                  <a:lnTo>
                    <a:pt x="43601" y="169846"/>
                  </a:lnTo>
                  <a:cubicBezTo>
                    <a:pt x="44508" y="169846"/>
                    <a:pt x="45390" y="169454"/>
                    <a:pt x="46003" y="168743"/>
                  </a:cubicBezTo>
                  <a:lnTo>
                    <a:pt x="50880" y="163106"/>
                  </a:lnTo>
                  <a:lnTo>
                    <a:pt x="50880" y="176022"/>
                  </a:lnTo>
                  <a:cubicBezTo>
                    <a:pt x="48454" y="175752"/>
                    <a:pt x="46077" y="175238"/>
                    <a:pt x="43724" y="174502"/>
                  </a:cubicBezTo>
                  <a:cubicBezTo>
                    <a:pt x="43413" y="174408"/>
                    <a:pt x="43099" y="174363"/>
                    <a:pt x="42790" y="174363"/>
                  </a:cubicBezTo>
                  <a:cubicBezTo>
                    <a:pt x="41418" y="174363"/>
                    <a:pt x="40145" y="175250"/>
                    <a:pt x="39704" y="176610"/>
                  </a:cubicBezTo>
                  <a:cubicBezTo>
                    <a:pt x="39190" y="178301"/>
                    <a:pt x="40146" y="180115"/>
                    <a:pt x="41812" y="180630"/>
                  </a:cubicBezTo>
                  <a:cubicBezTo>
                    <a:pt x="46322" y="182027"/>
                    <a:pt x="50929" y="182713"/>
                    <a:pt x="55611" y="182713"/>
                  </a:cubicBezTo>
                  <a:cubicBezTo>
                    <a:pt x="56444" y="182713"/>
                    <a:pt x="57277" y="182688"/>
                    <a:pt x="58110" y="182664"/>
                  </a:cubicBezTo>
                  <a:cubicBezTo>
                    <a:pt x="73551" y="181831"/>
                    <a:pt x="87644" y="173302"/>
                    <a:pt x="95756" y="160116"/>
                  </a:cubicBezTo>
                  <a:cubicBezTo>
                    <a:pt x="100486" y="164429"/>
                    <a:pt x="103501" y="170508"/>
                    <a:pt x="103819" y="177174"/>
                  </a:cubicBezTo>
                  <a:cubicBezTo>
                    <a:pt x="103819" y="177198"/>
                    <a:pt x="103844" y="177247"/>
                    <a:pt x="103844" y="177296"/>
                  </a:cubicBezTo>
                  <a:cubicBezTo>
                    <a:pt x="103844" y="177615"/>
                    <a:pt x="103868" y="177983"/>
                    <a:pt x="103868" y="178424"/>
                  </a:cubicBezTo>
                  <a:lnTo>
                    <a:pt x="103868" y="202737"/>
                  </a:lnTo>
                  <a:lnTo>
                    <a:pt x="92570" y="202737"/>
                  </a:lnTo>
                  <a:lnTo>
                    <a:pt x="92570" y="193497"/>
                  </a:lnTo>
                  <a:cubicBezTo>
                    <a:pt x="92570" y="191732"/>
                    <a:pt x="91124" y="190311"/>
                    <a:pt x="89359" y="190311"/>
                  </a:cubicBezTo>
                  <a:cubicBezTo>
                    <a:pt x="87595" y="190311"/>
                    <a:pt x="86149" y="191732"/>
                    <a:pt x="86149" y="193497"/>
                  </a:cubicBezTo>
                  <a:lnTo>
                    <a:pt x="86149" y="202737"/>
                  </a:lnTo>
                  <a:lnTo>
                    <a:pt x="25710" y="202737"/>
                  </a:lnTo>
                  <a:lnTo>
                    <a:pt x="25710" y="193497"/>
                  </a:lnTo>
                  <a:cubicBezTo>
                    <a:pt x="25710" y="191732"/>
                    <a:pt x="24264" y="190311"/>
                    <a:pt x="22499" y="190311"/>
                  </a:cubicBezTo>
                  <a:cubicBezTo>
                    <a:pt x="20735" y="190311"/>
                    <a:pt x="19289" y="191732"/>
                    <a:pt x="19289" y="193497"/>
                  </a:cubicBezTo>
                  <a:lnTo>
                    <a:pt x="19289" y="202737"/>
                  </a:lnTo>
                  <a:lnTo>
                    <a:pt x="6397" y="202737"/>
                  </a:lnTo>
                  <a:lnTo>
                    <a:pt x="6397" y="178424"/>
                  </a:lnTo>
                  <a:cubicBezTo>
                    <a:pt x="6397" y="171954"/>
                    <a:pt x="8872" y="165851"/>
                    <a:pt x="13382" y="161219"/>
                  </a:cubicBezTo>
                  <a:cubicBezTo>
                    <a:pt x="13382" y="161219"/>
                    <a:pt x="13382" y="161194"/>
                    <a:pt x="13406" y="161194"/>
                  </a:cubicBezTo>
                  <a:cubicBezTo>
                    <a:pt x="13946" y="160630"/>
                    <a:pt x="14509" y="160091"/>
                    <a:pt x="15122" y="159601"/>
                  </a:cubicBezTo>
                  <a:cubicBezTo>
                    <a:pt x="18651" y="165532"/>
                    <a:pt x="23504" y="170679"/>
                    <a:pt x="29288" y="174600"/>
                  </a:cubicBezTo>
                  <a:cubicBezTo>
                    <a:pt x="29827" y="174968"/>
                    <a:pt x="30440" y="175140"/>
                    <a:pt x="31077" y="175140"/>
                  </a:cubicBezTo>
                  <a:cubicBezTo>
                    <a:pt x="32107" y="175140"/>
                    <a:pt x="33112" y="174650"/>
                    <a:pt x="33724" y="173743"/>
                  </a:cubicBezTo>
                  <a:cubicBezTo>
                    <a:pt x="34705" y="172272"/>
                    <a:pt x="34337" y="170287"/>
                    <a:pt x="32866" y="169282"/>
                  </a:cubicBezTo>
                  <a:cubicBezTo>
                    <a:pt x="27793" y="165851"/>
                    <a:pt x="23578" y="161341"/>
                    <a:pt x="20490" y="156121"/>
                  </a:cubicBezTo>
                  <a:cubicBezTo>
                    <a:pt x="21641" y="155557"/>
                    <a:pt x="22818" y="155116"/>
                    <a:pt x="24068" y="154748"/>
                  </a:cubicBezTo>
                  <a:lnTo>
                    <a:pt x="27720" y="153645"/>
                  </a:lnTo>
                  <a:close/>
                  <a:moveTo>
                    <a:pt x="59091" y="0"/>
                  </a:moveTo>
                  <a:cubicBezTo>
                    <a:pt x="30881" y="0"/>
                    <a:pt x="7941" y="24631"/>
                    <a:pt x="7941" y="54924"/>
                  </a:cubicBezTo>
                  <a:lnTo>
                    <a:pt x="7941" y="54998"/>
                  </a:lnTo>
                  <a:cubicBezTo>
                    <a:pt x="7892" y="55316"/>
                    <a:pt x="7892" y="55610"/>
                    <a:pt x="7941" y="55905"/>
                  </a:cubicBezTo>
                  <a:lnTo>
                    <a:pt x="7941" y="56615"/>
                  </a:lnTo>
                  <a:cubicBezTo>
                    <a:pt x="7917" y="56762"/>
                    <a:pt x="7892" y="56909"/>
                    <a:pt x="7892" y="57081"/>
                  </a:cubicBezTo>
                  <a:lnTo>
                    <a:pt x="7917" y="157689"/>
                  </a:lnTo>
                  <a:cubicBezTo>
                    <a:pt x="2794" y="163400"/>
                    <a:pt x="0" y="170704"/>
                    <a:pt x="0" y="178424"/>
                  </a:cubicBezTo>
                  <a:lnTo>
                    <a:pt x="0" y="202786"/>
                  </a:lnTo>
                  <a:cubicBezTo>
                    <a:pt x="0" y="206290"/>
                    <a:pt x="2843" y="209133"/>
                    <a:pt x="6348" y="209133"/>
                  </a:cubicBezTo>
                  <a:lnTo>
                    <a:pt x="103917" y="209133"/>
                  </a:lnTo>
                  <a:cubicBezTo>
                    <a:pt x="107422" y="209133"/>
                    <a:pt x="110265" y="206290"/>
                    <a:pt x="110265" y="202786"/>
                  </a:cubicBezTo>
                  <a:lnTo>
                    <a:pt x="110265" y="54924"/>
                  </a:lnTo>
                  <a:cubicBezTo>
                    <a:pt x="110265" y="40292"/>
                    <a:pt x="104971" y="26543"/>
                    <a:pt x="95364" y="16176"/>
                  </a:cubicBezTo>
                  <a:cubicBezTo>
                    <a:pt x="85683" y="5735"/>
                    <a:pt x="72816" y="0"/>
                    <a:pt x="590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4"/>
            <p:cNvSpPr/>
            <p:nvPr/>
          </p:nvSpPr>
          <p:spPr>
            <a:xfrm>
              <a:off x="2993850" y="2036450"/>
              <a:ext cx="185675" cy="185675"/>
            </a:xfrm>
            <a:custGeom>
              <a:rect b="b" l="l" r="r" t="t"/>
              <a:pathLst>
                <a:path extrusionOk="0" h="7427" w="7427">
                  <a:moveTo>
                    <a:pt x="3701" y="0"/>
                  </a:moveTo>
                  <a:cubicBezTo>
                    <a:pt x="1667" y="0"/>
                    <a:pt x="0" y="1667"/>
                    <a:pt x="0" y="3726"/>
                  </a:cubicBezTo>
                  <a:cubicBezTo>
                    <a:pt x="0" y="5760"/>
                    <a:pt x="1667" y="7426"/>
                    <a:pt x="3701" y="7426"/>
                  </a:cubicBezTo>
                  <a:cubicBezTo>
                    <a:pt x="5760" y="7426"/>
                    <a:pt x="7426" y="5760"/>
                    <a:pt x="7426" y="3726"/>
                  </a:cubicBezTo>
                  <a:cubicBezTo>
                    <a:pt x="7426" y="1667"/>
                    <a:pt x="5760" y="0"/>
                    <a:pt x="3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4"/>
            <p:cNvSpPr/>
            <p:nvPr/>
          </p:nvSpPr>
          <p:spPr>
            <a:xfrm>
              <a:off x="3735225" y="2036450"/>
              <a:ext cx="185700" cy="185675"/>
            </a:xfrm>
            <a:custGeom>
              <a:rect b="b" l="l" r="r" t="t"/>
              <a:pathLst>
                <a:path extrusionOk="0" h="7427" w="7428">
                  <a:moveTo>
                    <a:pt x="3726" y="0"/>
                  </a:moveTo>
                  <a:cubicBezTo>
                    <a:pt x="1668" y="0"/>
                    <a:pt x="1" y="1667"/>
                    <a:pt x="1" y="3726"/>
                  </a:cubicBezTo>
                  <a:cubicBezTo>
                    <a:pt x="1" y="5760"/>
                    <a:pt x="1668" y="7426"/>
                    <a:pt x="3726" y="7426"/>
                  </a:cubicBezTo>
                  <a:cubicBezTo>
                    <a:pt x="5760" y="7426"/>
                    <a:pt x="7427" y="5760"/>
                    <a:pt x="7427" y="3726"/>
                  </a:cubicBezTo>
                  <a:cubicBezTo>
                    <a:pt x="7427" y="1667"/>
                    <a:pt x="5760" y="0"/>
                    <a:pt x="37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4"/>
            <p:cNvSpPr/>
            <p:nvPr/>
          </p:nvSpPr>
          <p:spPr>
            <a:xfrm>
              <a:off x="3192375" y="2720775"/>
              <a:ext cx="634175" cy="319950"/>
            </a:xfrm>
            <a:custGeom>
              <a:rect b="b" l="l" r="r" t="t"/>
              <a:pathLst>
                <a:path extrusionOk="0" h="12798" w="25367">
                  <a:moveTo>
                    <a:pt x="21738" y="0"/>
                  </a:moveTo>
                  <a:cubicBezTo>
                    <a:pt x="20719" y="0"/>
                    <a:pt x="19714" y="482"/>
                    <a:pt x="19092" y="1376"/>
                  </a:cubicBezTo>
                  <a:cubicBezTo>
                    <a:pt x="18308" y="2528"/>
                    <a:pt x="16544" y="4611"/>
                    <a:pt x="13554" y="5690"/>
                  </a:cubicBezTo>
                  <a:cubicBezTo>
                    <a:pt x="12190" y="6199"/>
                    <a:pt x="10877" y="6383"/>
                    <a:pt x="9692" y="6383"/>
                  </a:cubicBezTo>
                  <a:cubicBezTo>
                    <a:pt x="7511" y="6383"/>
                    <a:pt x="5759" y="5761"/>
                    <a:pt x="4902" y="5395"/>
                  </a:cubicBezTo>
                  <a:cubicBezTo>
                    <a:pt x="4493" y="5222"/>
                    <a:pt x="4066" y="5139"/>
                    <a:pt x="3646" y="5139"/>
                  </a:cubicBezTo>
                  <a:cubicBezTo>
                    <a:pt x="2406" y="5139"/>
                    <a:pt x="1224" y="5860"/>
                    <a:pt x="711" y="7087"/>
                  </a:cubicBezTo>
                  <a:cubicBezTo>
                    <a:pt x="0" y="8704"/>
                    <a:pt x="760" y="10591"/>
                    <a:pt x="2378" y="11278"/>
                  </a:cubicBezTo>
                  <a:cubicBezTo>
                    <a:pt x="3676" y="11841"/>
                    <a:pt x="6348" y="12797"/>
                    <a:pt x="9706" y="12797"/>
                  </a:cubicBezTo>
                  <a:cubicBezTo>
                    <a:pt x="11568" y="12797"/>
                    <a:pt x="13627" y="12503"/>
                    <a:pt x="15759" y="11719"/>
                  </a:cubicBezTo>
                  <a:cubicBezTo>
                    <a:pt x="20416" y="10003"/>
                    <a:pt x="23161" y="6792"/>
                    <a:pt x="24362" y="5003"/>
                  </a:cubicBezTo>
                  <a:cubicBezTo>
                    <a:pt x="25367" y="3557"/>
                    <a:pt x="25024" y="1572"/>
                    <a:pt x="23553" y="567"/>
                  </a:cubicBezTo>
                  <a:cubicBezTo>
                    <a:pt x="23001" y="184"/>
                    <a:pt x="22367" y="0"/>
                    <a:pt x="2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722" name="Shape 722"/>
        <p:cNvGrpSpPr/>
        <p:nvPr/>
      </p:nvGrpSpPr>
      <p:grpSpPr>
        <a:xfrm>
          <a:off x="0" y="0"/>
          <a:ext cx="0" cy="0"/>
          <a:chOff x="0" y="0"/>
          <a:chExt cx="0" cy="0"/>
        </a:xfrm>
      </p:grpSpPr>
      <p:sp>
        <p:nvSpPr>
          <p:cNvPr id="723" name="Google Shape;723;p45"/>
          <p:cNvSpPr/>
          <p:nvPr/>
        </p:nvSpPr>
        <p:spPr>
          <a:xfrm flipH="1" rot="5400000">
            <a:off x="2461225" y="-2461275"/>
            <a:ext cx="4236300" cy="91590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4" name="Google Shape;724;p45"/>
          <p:cNvPicPr preferRelativeResize="0"/>
          <p:nvPr/>
        </p:nvPicPr>
        <p:blipFill rotWithShape="1">
          <a:blip r:embed="rId3">
            <a:alphaModFix/>
          </a:blip>
          <a:srcRect b="0" l="3931" r="35583" t="0"/>
          <a:stretch/>
        </p:blipFill>
        <p:spPr>
          <a:xfrm flipH="1">
            <a:off x="4777674" y="517300"/>
            <a:ext cx="3726029" cy="4105896"/>
          </a:xfrm>
          <a:prstGeom prst="rect">
            <a:avLst/>
          </a:prstGeom>
          <a:noFill/>
          <a:ln>
            <a:noFill/>
          </a:ln>
        </p:spPr>
      </p:pic>
      <p:pic>
        <p:nvPicPr>
          <p:cNvPr id="725" name="Google Shape;725;p45"/>
          <p:cNvPicPr preferRelativeResize="0"/>
          <p:nvPr/>
        </p:nvPicPr>
        <p:blipFill rotWithShape="1">
          <a:blip r:embed="rId3">
            <a:alphaModFix/>
          </a:blip>
          <a:srcRect b="0" l="14062" r="25452" t="0"/>
          <a:stretch/>
        </p:blipFill>
        <p:spPr>
          <a:xfrm>
            <a:off x="640287" y="517300"/>
            <a:ext cx="3726029" cy="4105896"/>
          </a:xfrm>
          <a:prstGeom prst="rect">
            <a:avLst/>
          </a:prstGeom>
          <a:noFill/>
          <a:ln>
            <a:noFill/>
          </a:ln>
        </p:spPr>
      </p:pic>
      <p:sp>
        <p:nvSpPr>
          <p:cNvPr id="726" name="Google Shape;726;p45"/>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COMPETITORS</a:t>
            </a:r>
            <a:endParaRPr/>
          </a:p>
        </p:txBody>
      </p:sp>
      <p:grpSp>
        <p:nvGrpSpPr>
          <p:cNvPr id="727" name="Google Shape;727;p45"/>
          <p:cNvGrpSpPr/>
          <p:nvPr/>
        </p:nvGrpSpPr>
        <p:grpSpPr>
          <a:xfrm>
            <a:off x="2024078" y="1808333"/>
            <a:ext cx="958446" cy="968603"/>
            <a:chOff x="1136925" y="2676575"/>
            <a:chExt cx="724175" cy="731850"/>
          </a:xfrm>
        </p:grpSpPr>
        <p:sp>
          <p:nvSpPr>
            <p:cNvPr id="728" name="Google Shape;728;p45"/>
            <p:cNvSpPr/>
            <p:nvPr/>
          </p:nvSpPr>
          <p:spPr>
            <a:xfrm>
              <a:off x="1179175" y="3096175"/>
              <a:ext cx="262350" cy="286800"/>
            </a:xfrm>
            <a:custGeom>
              <a:rect b="b" l="l" r="r" t="t"/>
              <a:pathLst>
                <a:path extrusionOk="0" h="11472" w="10494">
                  <a:moveTo>
                    <a:pt x="9891" y="588"/>
                  </a:moveTo>
                  <a:lnTo>
                    <a:pt x="9891" y="588"/>
                  </a:lnTo>
                  <a:cubicBezTo>
                    <a:pt x="9806" y="1701"/>
                    <a:pt x="9364" y="5661"/>
                    <a:pt x="7117" y="8131"/>
                  </a:cubicBezTo>
                  <a:cubicBezTo>
                    <a:pt x="5681" y="9713"/>
                    <a:pt x="3577" y="10174"/>
                    <a:pt x="2186" y="10481"/>
                  </a:cubicBezTo>
                  <a:cubicBezTo>
                    <a:pt x="1932" y="10535"/>
                    <a:pt x="1706" y="10584"/>
                    <a:pt x="1503" y="10635"/>
                  </a:cubicBezTo>
                  <a:cubicBezTo>
                    <a:pt x="1168" y="10723"/>
                    <a:pt x="884" y="10777"/>
                    <a:pt x="677" y="10811"/>
                  </a:cubicBezTo>
                  <a:cubicBezTo>
                    <a:pt x="727" y="10538"/>
                    <a:pt x="807" y="10132"/>
                    <a:pt x="930" y="9636"/>
                  </a:cubicBezTo>
                  <a:cubicBezTo>
                    <a:pt x="991" y="9394"/>
                    <a:pt x="1053" y="9118"/>
                    <a:pt x="1122" y="8818"/>
                  </a:cubicBezTo>
                  <a:cubicBezTo>
                    <a:pt x="1498" y="7143"/>
                    <a:pt x="2017" y="4851"/>
                    <a:pt x="3411" y="3314"/>
                  </a:cubicBezTo>
                  <a:cubicBezTo>
                    <a:pt x="5605" y="902"/>
                    <a:pt x="8892" y="615"/>
                    <a:pt x="9891" y="588"/>
                  </a:cubicBezTo>
                  <a:close/>
                  <a:moveTo>
                    <a:pt x="10041" y="1"/>
                  </a:moveTo>
                  <a:cubicBezTo>
                    <a:pt x="9200" y="1"/>
                    <a:pt x="5490" y="165"/>
                    <a:pt x="2981" y="2926"/>
                  </a:cubicBezTo>
                  <a:cubicBezTo>
                    <a:pt x="1483" y="4570"/>
                    <a:pt x="927" y="7051"/>
                    <a:pt x="553" y="8691"/>
                  </a:cubicBezTo>
                  <a:cubicBezTo>
                    <a:pt x="489" y="8987"/>
                    <a:pt x="427" y="9256"/>
                    <a:pt x="365" y="9498"/>
                  </a:cubicBezTo>
                  <a:cubicBezTo>
                    <a:pt x="127" y="10454"/>
                    <a:pt x="46" y="11088"/>
                    <a:pt x="43" y="11114"/>
                  </a:cubicBezTo>
                  <a:lnTo>
                    <a:pt x="0" y="11472"/>
                  </a:lnTo>
                  <a:lnTo>
                    <a:pt x="358" y="11442"/>
                  </a:lnTo>
                  <a:cubicBezTo>
                    <a:pt x="377" y="11437"/>
                    <a:pt x="881" y="11391"/>
                    <a:pt x="1645" y="11199"/>
                  </a:cubicBezTo>
                  <a:cubicBezTo>
                    <a:pt x="1840" y="11149"/>
                    <a:pt x="2067" y="11100"/>
                    <a:pt x="2309" y="11045"/>
                  </a:cubicBezTo>
                  <a:cubicBezTo>
                    <a:pt x="3772" y="10723"/>
                    <a:pt x="5988" y="10239"/>
                    <a:pt x="7548" y="8519"/>
                  </a:cubicBezTo>
                  <a:cubicBezTo>
                    <a:pt x="10313" y="5477"/>
                    <a:pt x="10482" y="510"/>
                    <a:pt x="10485" y="303"/>
                  </a:cubicBezTo>
                  <a:lnTo>
                    <a:pt x="10494" y="15"/>
                  </a:lnTo>
                  <a:lnTo>
                    <a:pt x="10209" y="3"/>
                  </a:lnTo>
                  <a:cubicBezTo>
                    <a:pt x="10191" y="3"/>
                    <a:pt x="10133" y="1"/>
                    <a:pt x="100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5"/>
            <p:cNvSpPr/>
            <p:nvPr/>
          </p:nvSpPr>
          <p:spPr>
            <a:xfrm>
              <a:off x="1556150" y="3092375"/>
              <a:ext cx="261375" cy="287650"/>
            </a:xfrm>
            <a:custGeom>
              <a:rect b="b" l="l" r="r" t="t"/>
              <a:pathLst>
                <a:path extrusionOk="0" h="11506" w="10455">
                  <a:moveTo>
                    <a:pt x="603" y="586"/>
                  </a:moveTo>
                  <a:cubicBezTo>
                    <a:pt x="657" y="586"/>
                    <a:pt x="718" y="590"/>
                    <a:pt x="788" y="593"/>
                  </a:cubicBezTo>
                  <a:cubicBezTo>
                    <a:pt x="1989" y="655"/>
                    <a:pt x="5005" y="1047"/>
                    <a:pt x="7071" y="3335"/>
                  </a:cubicBezTo>
                  <a:cubicBezTo>
                    <a:pt x="8461" y="4876"/>
                    <a:pt x="8972" y="7173"/>
                    <a:pt x="9344" y="8847"/>
                  </a:cubicBezTo>
                  <a:cubicBezTo>
                    <a:pt x="9410" y="9151"/>
                    <a:pt x="9471" y="9423"/>
                    <a:pt x="9532" y="9669"/>
                  </a:cubicBezTo>
                  <a:cubicBezTo>
                    <a:pt x="9652" y="10160"/>
                    <a:pt x="9732" y="10568"/>
                    <a:pt x="9778" y="10840"/>
                  </a:cubicBezTo>
                  <a:cubicBezTo>
                    <a:pt x="9571" y="10805"/>
                    <a:pt x="9291" y="10752"/>
                    <a:pt x="8952" y="10664"/>
                  </a:cubicBezTo>
                  <a:cubicBezTo>
                    <a:pt x="8753" y="10614"/>
                    <a:pt x="8523" y="10560"/>
                    <a:pt x="8273" y="10506"/>
                  </a:cubicBezTo>
                  <a:cubicBezTo>
                    <a:pt x="6882" y="10195"/>
                    <a:pt x="4778" y="9727"/>
                    <a:pt x="3345" y="8141"/>
                  </a:cubicBezTo>
                  <a:cubicBezTo>
                    <a:pt x="1110" y="5659"/>
                    <a:pt x="680" y="1696"/>
                    <a:pt x="603" y="586"/>
                  </a:cubicBezTo>
                  <a:close/>
                  <a:moveTo>
                    <a:pt x="410" y="1"/>
                  </a:moveTo>
                  <a:cubicBezTo>
                    <a:pt x="331" y="1"/>
                    <a:pt x="288" y="2"/>
                    <a:pt x="284" y="2"/>
                  </a:cubicBezTo>
                  <a:lnTo>
                    <a:pt x="0" y="13"/>
                  </a:lnTo>
                  <a:lnTo>
                    <a:pt x="8" y="297"/>
                  </a:lnTo>
                  <a:cubicBezTo>
                    <a:pt x="11" y="509"/>
                    <a:pt x="162" y="5475"/>
                    <a:pt x="2915" y="8529"/>
                  </a:cubicBezTo>
                  <a:cubicBezTo>
                    <a:pt x="4471" y="10249"/>
                    <a:pt x="6683" y="10745"/>
                    <a:pt x="8146" y="11071"/>
                  </a:cubicBezTo>
                  <a:cubicBezTo>
                    <a:pt x="8388" y="11124"/>
                    <a:pt x="8615" y="11174"/>
                    <a:pt x="8811" y="11229"/>
                  </a:cubicBezTo>
                  <a:cubicBezTo>
                    <a:pt x="9575" y="11424"/>
                    <a:pt x="10074" y="11470"/>
                    <a:pt x="10097" y="11474"/>
                  </a:cubicBezTo>
                  <a:lnTo>
                    <a:pt x="10454" y="11505"/>
                  </a:lnTo>
                  <a:lnTo>
                    <a:pt x="10413" y="11151"/>
                  </a:lnTo>
                  <a:cubicBezTo>
                    <a:pt x="10408" y="11124"/>
                    <a:pt x="10331" y="10487"/>
                    <a:pt x="10094" y="9531"/>
                  </a:cubicBezTo>
                  <a:cubicBezTo>
                    <a:pt x="10036" y="9289"/>
                    <a:pt x="9975" y="9016"/>
                    <a:pt x="9909" y="8724"/>
                  </a:cubicBezTo>
                  <a:cubicBezTo>
                    <a:pt x="9544" y="7081"/>
                    <a:pt x="8995" y="4599"/>
                    <a:pt x="7504" y="2947"/>
                  </a:cubicBezTo>
                  <a:cubicBezTo>
                    <a:pt x="5292" y="497"/>
                    <a:pt x="2094" y="79"/>
                    <a:pt x="818" y="13"/>
                  </a:cubicBezTo>
                  <a:cubicBezTo>
                    <a:pt x="640" y="3"/>
                    <a:pt x="501" y="1"/>
                    <a:pt x="41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5"/>
            <p:cNvSpPr/>
            <p:nvPr/>
          </p:nvSpPr>
          <p:spPr>
            <a:xfrm>
              <a:off x="1180625" y="2703650"/>
              <a:ext cx="261275" cy="287575"/>
            </a:xfrm>
            <a:custGeom>
              <a:rect b="b" l="l" r="r" t="t"/>
              <a:pathLst>
                <a:path extrusionOk="0" h="11503" w="10451">
                  <a:moveTo>
                    <a:pt x="672" y="665"/>
                  </a:moveTo>
                  <a:lnTo>
                    <a:pt x="672" y="665"/>
                  </a:lnTo>
                  <a:cubicBezTo>
                    <a:pt x="880" y="699"/>
                    <a:pt x="1160" y="752"/>
                    <a:pt x="1498" y="841"/>
                  </a:cubicBezTo>
                  <a:cubicBezTo>
                    <a:pt x="1698" y="891"/>
                    <a:pt x="1929" y="945"/>
                    <a:pt x="2178" y="999"/>
                  </a:cubicBezTo>
                  <a:cubicBezTo>
                    <a:pt x="3572" y="1310"/>
                    <a:pt x="5673" y="1778"/>
                    <a:pt x="7105" y="3365"/>
                  </a:cubicBezTo>
                  <a:cubicBezTo>
                    <a:pt x="9341" y="5842"/>
                    <a:pt x="9771" y="9805"/>
                    <a:pt x="9847" y="10920"/>
                  </a:cubicBezTo>
                  <a:cubicBezTo>
                    <a:pt x="8853" y="10888"/>
                    <a:pt x="5570" y="10592"/>
                    <a:pt x="3380" y="8169"/>
                  </a:cubicBezTo>
                  <a:cubicBezTo>
                    <a:pt x="1989" y="6629"/>
                    <a:pt x="1483" y="4333"/>
                    <a:pt x="1110" y="2658"/>
                  </a:cubicBezTo>
                  <a:cubicBezTo>
                    <a:pt x="1041" y="2354"/>
                    <a:pt x="979" y="2082"/>
                    <a:pt x="922" y="1836"/>
                  </a:cubicBezTo>
                  <a:cubicBezTo>
                    <a:pt x="800" y="1344"/>
                    <a:pt x="718" y="937"/>
                    <a:pt x="672" y="665"/>
                  </a:cubicBezTo>
                  <a:close/>
                  <a:moveTo>
                    <a:pt x="0" y="0"/>
                  </a:moveTo>
                  <a:lnTo>
                    <a:pt x="39" y="353"/>
                  </a:lnTo>
                  <a:cubicBezTo>
                    <a:pt x="43" y="380"/>
                    <a:pt x="119" y="1018"/>
                    <a:pt x="357" y="1974"/>
                  </a:cubicBezTo>
                  <a:cubicBezTo>
                    <a:pt x="419" y="2216"/>
                    <a:pt x="477" y="2485"/>
                    <a:pt x="541" y="2780"/>
                  </a:cubicBezTo>
                  <a:cubicBezTo>
                    <a:pt x="906" y="4425"/>
                    <a:pt x="1459" y="6905"/>
                    <a:pt x="2950" y="8557"/>
                  </a:cubicBezTo>
                  <a:cubicBezTo>
                    <a:pt x="5469" y="11349"/>
                    <a:pt x="9225" y="11503"/>
                    <a:pt x="10021" y="11503"/>
                  </a:cubicBezTo>
                  <a:lnTo>
                    <a:pt x="10166" y="11503"/>
                  </a:lnTo>
                  <a:lnTo>
                    <a:pt x="10450" y="11491"/>
                  </a:lnTo>
                  <a:lnTo>
                    <a:pt x="10447" y="11207"/>
                  </a:lnTo>
                  <a:cubicBezTo>
                    <a:pt x="10439" y="10996"/>
                    <a:pt x="10289" y="6030"/>
                    <a:pt x="7536" y="2977"/>
                  </a:cubicBezTo>
                  <a:cubicBezTo>
                    <a:pt x="5980" y="1252"/>
                    <a:pt x="3768" y="761"/>
                    <a:pt x="2305" y="434"/>
                  </a:cubicBezTo>
                  <a:cubicBezTo>
                    <a:pt x="2062" y="380"/>
                    <a:pt x="1836" y="330"/>
                    <a:pt x="1640" y="277"/>
                  </a:cubicBezTo>
                  <a:cubicBezTo>
                    <a:pt x="876" y="81"/>
                    <a:pt x="376" y="34"/>
                    <a:pt x="353" y="31"/>
                  </a:cubicBezTo>
                  <a:lnTo>
                    <a:pt x="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5"/>
            <p:cNvSpPr/>
            <p:nvPr/>
          </p:nvSpPr>
          <p:spPr>
            <a:xfrm>
              <a:off x="1556525" y="2708825"/>
              <a:ext cx="262350" cy="286725"/>
            </a:xfrm>
            <a:custGeom>
              <a:rect b="b" l="l" r="r" t="t"/>
              <a:pathLst>
                <a:path extrusionOk="0" h="11469" w="10494">
                  <a:moveTo>
                    <a:pt x="9817" y="661"/>
                  </a:moveTo>
                  <a:lnTo>
                    <a:pt x="9817" y="661"/>
                  </a:lnTo>
                  <a:cubicBezTo>
                    <a:pt x="9767" y="934"/>
                    <a:pt x="9687" y="1341"/>
                    <a:pt x="9563" y="1832"/>
                  </a:cubicBezTo>
                  <a:cubicBezTo>
                    <a:pt x="9503" y="2078"/>
                    <a:pt x="9441" y="2355"/>
                    <a:pt x="9372" y="2654"/>
                  </a:cubicBezTo>
                  <a:cubicBezTo>
                    <a:pt x="8996" y="4329"/>
                    <a:pt x="8477" y="6622"/>
                    <a:pt x="7083" y="8158"/>
                  </a:cubicBezTo>
                  <a:cubicBezTo>
                    <a:pt x="5009" y="10440"/>
                    <a:pt x="1990" y="10823"/>
                    <a:pt x="792" y="10881"/>
                  </a:cubicBezTo>
                  <a:cubicBezTo>
                    <a:pt x="723" y="10885"/>
                    <a:pt x="661" y="10885"/>
                    <a:pt x="604" y="10885"/>
                  </a:cubicBezTo>
                  <a:cubicBezTo>
                    <a:pt x="684" y="9775"/>
                    <a:pt x="1129" y="5815"/>
                    <a:pt x="3376" y="3342"/>
                  </a:cubicBezTo>
                  <a:cubicBezTo>
                    <a:pt x="4813" y="1759"/>
                    <a:pt x="6918" y="1299"/>
                    <a:pt x="8308" y="992"/>
                  </a:cubicBezTo>
                  <a:cubicBezTo>
                    <a:pt x="8561" y="937"/>
                    <a:pt x="8788" y="887"/>
                    <a:pt x="8992" y="834"/>
                  </a:cubicBezTo>
                  <a:cubicBezTo>
                    <a:pt x="9326" y="749"/>
                    <a:pt x="9609" y="696"/>
                    <a:pt x="9817" y="661"/>
                  </a:cubicBezTo>
                  <a:close/>
                  <a:moveTo>
                    <a:pt x="10493" y="1"/>
                  </a:moveTo>
                  <a:lnTo>
                    <a:pt x="10136" y="31"/>
                  </a:lnTo>
                  <a:cubicBezTo>
                    <a:pt x="10116" y="35"/>
                    <a:pt x="9618" y="77"/>
                    <a:pt x="8849" y="274"/>
                  </a:cubicBezTo>
                  <a:cubicBezTo>
                    <a:pt x="8654" y="323"/>
                    <a:pt x="8427" y="373"/>
                    <a:pt x="8185" y="427"/>
                  </a:cubicBezTo>
                  <a:cubicBezTo>
                    <a:pt x="6722" y="745"/>
                    <a:pt x="4506" y="1233"/>
                    <a:pt x="2946" y="2950"/>
                  </a:cubicBezTo>
                  <a:cubicBezTo>
                    <a:pt x="181" y="5996"/>
                    <a:pt x="12" y="10958"/>
                    <a:pt x="8" y="11169"/>
                  </a:cubicBezTo>
                  <a:lnTo>
                    <a:pt x="0" y="11457"/>
                  </a:lnTo>
                  <a:lnTo>
                    <a:pt x="285" y="11468"/>
                  </a:lnTo>
                  <a:lnTo>
                    <a:pt x="427" y="11468"/>
                  </a:lnTo>
                  <a:cubicBezTo>
                    <a:pt x="519" y="11468"/>
                    <a:pt x="650" y="11468"/>
                    <a:pt x="819" y="11457"/>
                  </a:cubicBezTo>
                  <a:cubicBezTo>
                    <a:pt x="2090" y="11396"/>
                    <a:pt x="5293" y="10989"/>
                    <a:pt x="7512" y="8546"/>
                  </a:cubicBezTo>
                  <a:cubicBezTo>
                    <a:pt x="9010" y="6898"/>
                    <a:pt x="9568" y="4421"/>
                    <a:pt x="9940" y="2781"/>
                  </a:cubicBezTo>
                  <a:cubicBezTo>
                    <a:pt x="10006" y="2486"/>
                    <a:pt x="10067" y="2217"/>
                    <a:pt x="10128" y="1974"/>
                  </a:cubicBezTo>
                  <a:cubicBezTo>
                    <a:pt x="10366" y="1018"/>
                    <a:pt x="10447" y="380"/>
                    <a:pt x="10451" y="354"/>
                  </a:cubicBezTo>
                  <a:lnTo>
                    <a:pt x="1049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5"/>
            <p:cNvSpPr/>
            <p:nvPr/>
          </p:nvSpPr>
          <p:spPr>
            <a:xfrm>
              <a:off x="1555850" y="2953200"/>
              <a:ext cx="18375" cy="139050"/>
            </a:xfrm>
            <a:custGeom>
              <a:rect b="b" l="l" r="r" t="t"/>
              <a:pathLst>
                <a:path extrusionOk="0" h="5562" w="735">
                  <a:moveTo>
                    <a:pt x="158" y="0"/>
                  </a:moveTo>
                  <a:cubicBezTo>
                    <a:pt x="62" y="1056"/>
                    <a:pt x="16" y="2143"/>
                    <a:pt x="12" y="3226"/>
                  </a:cubicBezTo>
                  <a:lnTo>
                    <a:pt x="12" y="3772"/>
                  </a:lnTo>
                  <a:cubicBezTo>
                    <a:pt x="4" y="4375"/>
                    <a:pt x="0" y="5127"/>
                    <a:pt x="20" y="5561"/>
                  </a:cubicBezTo>
                  <a:lnTo>
                    <a:pt x="599" y="5538"/>
                  </a:lnTo>
                  <a:cubicBezTo>
                    <a:pt x="580" y="5116"/>
                    <a:pt x="585" y="4375"/>
                    <a:pt x="592" y="3776"/>
                  </a:cubicBezTo>
                  <a:lnTo>
                    <a:pt x="592" y="3226"/>
                  </a:lnTo>
                  <a:cubicBezTo>
                    <a:pt x="596" y="2159"/>
                    <a:pt x="642" y="1091"/>
                    <a:pt x="734" y="50"/>
                  </a:cubicBezTo>
                  <a:lnTo>
                    <a:pt x="158"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5"/>
            <p:cNvSpPr/>
            <p:nvPr/>
          </p:nvSpPr>
          <p:spPr>
            <a:xfrm>
              <a:off x="1424975" y="2953000"/>
              <a:ext cx="17800" cy="143175"/>
            </a:xfrm>
            <a:custGeom>
              <a:rect b="b" l="l" r="r" t="t"/>
              <a:pathLst>
                <a:path extrusionOk="0" h="5727" w="712">
                  <a:moveTo>
                    <a:pt x="577" y="1"/>
                  </a:moveTo>
                  <a:lnTo>
                    <a:pt x="1" y="47"/>
                  </a:lnTo>
                  <a:cubicBezTo>
                    <a:pt x="85" y="1087"/>
                    <a:pt x="132" y="2155"/>
                    <a:pt x="128" y="3227"/>
                  </a:cubicBezTo>
                  <a:cubicBezTo>
                    <a:pt x="128" y="4052"/>
                    <a:pt x="100" y="4878"/>
                    <a:pt x="43" y="5688"/>
                  </a:cubicBezTo>
                  <a:lnTo>
                    <a:pt x="623" y="5727"/>
                  </a:lnTo>
                  <a:cubicBezTo>
                    <a:pt x="676" y="4904"/>
                    <a:pt x="708" y="4064"/>
                    <a:pt x="708" y="3227"/>
                  </a:cubicBezTo>
                  <a:cubicBezTo>
                    <a:pt x="711" y="2139"/>
                    <a:pt x="665" y="1056"/>
                    <a:pt x="57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5"/>
            <p:cNvSpPr/>
            <p:nvPr/>
          </p:nvSpPr>
          <p:spPr>
            <a:xfrm>
              <a:off x="1358050" y="2741375"/>
              <a:ext cx="282900" cy="141650"/>
            </a:xfrm>
            <a:custGeom>
              <a:rect b="b" l="l" r="r" t="t"/>
              <a:pathLst>
                <a:path extrusionOk="0" h="5666" w="11316">
                  <a:moveTo>
                    <a:pt x="5" y="0"/>
                  </a:moveTo>
                  <a:cubicBezTo>
                    <a:pt x="1" y="3119"/>
                    <a:pt x="2532" y="5662"/>
                    <a:pt x="5650" y="5665"/>
                  </a:cubicBezTo>
                  <a:lnTo>
                    <a:pt x="5662" y="5665"/>
                  </a:lnTo>
                  <a:cubicBezTo>
                    <a:pt x="7168" y="5665"/>
                    <a:pt x="8584" y="5082"/>
                    <a:pt x="9653" y="4018"/>
                  </a:cubicBezTo>
                  <a:cubicBezTo>
                    <a:pt x="10720" y="2950"/>
                    <a:pt x="11312" y="1533"/>
                    <a:pt x="11315" y="23"/>
                  </a:cubicBezTo>
                  <a:lnTo>
                    <a:pt x="10736" y="20"/>
                  </a:lnTo>
                  <a:cubicBezTo>
                    <a:pt x="10732" y="1376"/>
                    <a:pt x="10202" y="2650"/>
                    <a:pt x="9242" y="3607"/>
                  </a:cubicBezTo>
                  <a:cubicBezTo>
                    <a:pt x="8285" y="4563"/>
                    <a:pt x="7014" y="5086"/>
                    <a:pt x="5662" y="5086"/>
                  </a:cubicBezTo>
                  <a:lnTo>
                    <a:pt x="5650" y="5086"/>
                  </a:lnTo>
                  <a:cubicBezTo>
                    <a:pt x="2855" y="5082"/>
                    <a:pt x="581" y="2801"/>
                    <a:pt x="584" y="4"/>
                  </a:cubicBezTo>
                  <a:lnTo>
                    <a:pt x="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5"/>
            <p:cNvSpPr/>
            <p:nvPr/>
          </p:nvSpPr>
          <p:spPr>
            <a:xfrm>
              <a:off x="1357100" y="3207150"/>
              <a:ext cx="282875" cy="141650"/>
            </a:xfrm>
            <a:custGeom>
              <a:rect b="b" l="l" r="r" t="t"/>
              <a:pathLst>
                <a:path extrusionOk="0" h="5666" w="11315">
                  <a:moveTo>
                    <a:pt x="5654" y="1"/>
                  </a:moveTo>
                  <a:cubicBezTo>
                    <a:pt x="4148" y="1"/>
                    <a:pt x="2731" y="588"/>
                    <a:pt x="1663" y="1652"/>
                  </a:cubicBezTo>
                  <a:cubicBezTo>
                    <a:pt x="596" y="2716"/>
                    <a:pt x="4" y="4137"/>
                    <a:pt x="0" y="5647"/>
                  </a:cubicBezTo>
                  <a:lnTo>
                    <a:pt x="580" y="5647"/>
                  </a:lnTo>
                  <a:cubicBezTo>
                    <a:pt x="585" y="4291"/>
                    <a:pt x="1115" y="3020"/>
                    <a:pt x="2074" y="2063"/>
                  </a:cubicBezTo>
                  <a:cubicBezTo>
                    <a:pt x="3031" y="1107"/>
                    <a:pt x="4302" y="581"/>
                    <a:pt x="5654" y="581"/>
                  </a:cubicBezTo>
                  <a:lnTo>
                    <a:pt x="5665" y="581"/>
                  </a:lnTo>
                  <a:cubicBezTo>
                    <a:pt x="8461" y="588"/>
                    <a:pt x="10735" y="2866"/>
                    <a:pt x="10731" y="5666"/>
                  </a:cubicBezTo>
                  <a:lnTo>
                    <a:pt x="11311" y="5666"/>
                  </a:lnTo>
                  <a:cubicBezTo>
                    <a:pt x="11315" y="2547"/>
                    <a:pt x="8784" y="8"/>
                    <a:pt x="56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5"/>
            <p:cNvSpPr/>
            <p:nvPr/>
          </p:nvSpPr>
          <p:spPr>
            <a:xfrm>
              <a:off x="1199250" y="2899325"/>
              <a:ext cx="141725" cy="282775"/>
            </a:xfrm>
            <a:custGeom>
              <a:rect b="b" l="l" r="r" t="t"/>
              <a:pathLst>
                <a:path extrusionOk="0" h="11311" w="5669">
                  <a:moveTo>
                    <a:pt x="19" y="0"/>
                  </a:moveTo>
                  <a:lnTo>
                    <a:pt x="19" y="581"/>
                  </a:lnTo>
                  <a:cubicBezTo>
                    <a:pt x="2815" y="584"/>
                    <a:pt x="5089" y="2866"/>
                    <a:pt x="5085" y="5665"/>
                  </a:cubicBezTo>
                  <a:cubicBezTo>
                    <a:pt x="5078" y="8462"/>
                    <a:pt x="2804" y="10731"/>
                    <a:pt x="8" y="10731"/>
                  </a:cubicBezTo>
                  <a:lnTo>
                    <a:pt x="0" y="10731"/>
                  </a:lnTo>
                  <a:lnTo>
                    <a:pt x="0" y="11311"/>
                  </a:lnTo>
                  <a:lnTo>
                    <a:pt x="8" y="11311"/>
                  </a:lnTo>
                  <a:cubicBezTo>
                    <a:pt x="3123" y="11311"/>
                    <a:pt x="5658" y="8780"/>
                    <a:pt x="5665" y="5665"/>
                  </a:cubicBezTo>
                  <a:cubicBezTo>
                    <a:pt x="5669" y="2547"/>
                    <a:pt x="3138" y="8"/>
                    <a:pt x="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5"/>
            <p:cNvSpPr/>
            <p:nvPr/>
          </p:nvSpPr>
          <p:spPr>
            <a:xfrm>
              <a:off x="1657050" y="2900375"/>
              <a:ext cx="141850" cy="282800"/>
            </a:xfrm>
            <a:custGeom>
              <a:rect b="b" l="l" r="r" t="t"/>
              <a:pathLst>
                <a:path extrusionOk="0" h="11312" w="5674">
                  <a:moveTo>
                    <a:pt x="5662" y="0"/>
                  </a:moveTo>
                  <a:cubicBezTo>
                    <a:pt x="2547" y="0"/>
                    <a:pt x="12" y="2532"/>
                    <a:pt x="8" y="5646"/>
                  </a:cubicBezTo>
                  <a:cubicBezTo>
                    <a:pt x="1" y="8765"/>
                    <a:pt x="2536" y="11304"/>
                    <a:pt x="5650" y="11311"/>
                  </a:cubicBezTo>
                  <a:lnTo>
                    <a:pt x="5654" y="10732"/>
                  </a:lnTo>
                  <a:cubicBezTo>
                    <a:pt x="2854" y="10724"/>
                    <a:pt x="581" y="8447"/>
                    <a:pt x="588" y="5646"/>
                  </a:cubicBezTo>
                  <a:cubicBezTo>
                    <a:pt x="588" y="4290"/>
                    <a:pt x="1118" y="3019"/>
                    <a:pt x="2078" y="2060"/>
                  </a:cubicBezTo>
                  <a:cubicBezTo>
                    <a:pt x="3039" y="1107"/>
                    <a:pt x="4310" y="580"/>
                    <a:pt x="5662" y="580"/>
                  </a:cubicBezTo>
                  <a:lnTo>
                    <a:pt x="5670" y="580"/>
                  </a:lnTo>
                  <a:lnTo>
                    <a:pt x="567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5"/>
            <p:cNvSpPr/>
            <p:nvPr/>
          </p:nvSpPr>
          <p:spPr>
            <a:xfrm>
              <a:off x="1561825" y="2840125"/>
              <a:ext cx="142200" cy="158875"/>
            </a:xfrm>
            <a:custGeom>
              <a:rect b="b" l="l" r="r" t="t"/>
              <a:pathLst>
                <a:path extrusionOk="0" h="6355" w="5688">
                  <a:moveTo>
                    <a:pt x="4161" y="579"/>
                  </a:moveTo>
                  <a:cubicBezTo>
                    <a:pt x="4355" y="579"/>
                    <a:pt x="4551" y="608"/>
                    <a:pt x="4743" y="667"/>
                  </a:cubicBezTo>
                  <a:cubicBezTo>
                    <a:pt x="5050" y="1366"/>
                    <a:pt x="4923" y="2169"/>
                    <a:pt x="4409" y="2741"/>
                  </a:cubicBezTo>
                  <a:cubicBezTo>
                    <a:pt x="4010" y="3190"/>
                    <a:pt x="2231" y="4327"/>
                    <a:pt x="1064" y="5041"/>
                  </a:cubicBezTo>
                  <a:lnTo>
                    <a:pt x="1064" y="5041"/>
                  </a:lnTo>
                  <a:cubicBezTo>
                    <a:pt x="1539" y="3713"/>
                    <a:pt x="2319" y="1673"/>
                    <a:pt x="2719" y="1228"/>
                  </a:cubicBezTo>
                  <a:cubicBezTo>
                    <a:pt x="3095" y="806"/>
                    <a:pt x="3620" y="579"/>
                    <a:pt x="4161" y="579"/>
                  </a:cubicBezTo>
                  <a:close/>
                  <a:moveTo>
                    <a:pt x="4156" y="0"/>
                  </a:moveTo>
                  <a:cubicBezTo>
                    <a:pt x="3454" y="0"/>
                    <a:pt x="2775" y="293"/>
                    <a:pt x="2285" y="840"/>
                  </a:cubicBezTo>
                  <a:cubicBezTo>
                    <a:pt x="1632" y="1570"/>
                    <a:pt x="392" y="5202"/>
                    <a:pt x="254" y="5614"/>
                  </a:cubicBezTo>
                  <a:lnTo>
                    <a:pt x="0" y="6355"/>
                  </a:lnTo>
                  <a:lnTo>
                    <a:pt x="0" y="6355"/>
                  </a:lnTo>
                  <a:lnTo>
                    <a:pt x="676" y="5956"/>
                  </a:lnTo>
                  <a:cubicBezTo>
                    <a:pt x="818" y="5871"/>
                    <a:pt x="4186" y="3862"/>
                    <a:pt x="4843" y="3128"/>
                  </a:cubicBezTo>
                  <a:cubicBezTo>
                    <a:pt x="5542" y="2350"/>
                    <a:pt x="5687" y="1239"/>
                    <a:pt x="5212" y="302"/>
                  </a:cubicBezTo>
                  <a:lnTo>
                    <a:pt x="5162" y="202"/>
                  </a:lnTo>
                  <a:lnTo>
                    <a:pt x="5054" y="164"/>
                  </a:lnTo>
                  <a:cubicBezTo>
                    <a:pt x="4760" y="54"/>
                    <a:pt x="4456" y="0"/>
                    <a:pt x="41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5"/>
            <p:cNvSpPr/>
            <p:nvPr/>
          </p:nvSpPr>
          <p:spPr>
            <a:xfrm>
              <a:off x="1297000" y="2839525"/>
              <a:ext cx="141750" cy="159300"/>
            </a:xfrm>
            <a:custGeom>
              <a:rect b="b" l="l" r="r" t="t"/>
              <a:pathLst>
                <a:path extrusionOk="0" h="6372" w="5670">
                  <a:moveTo>
                    <a:pt x="1521" y="580"/>
                  </a:moveTo>
                  <a:cubicBezTo>
                    <a:pt x="2064" y="580"/>
                    <a:pt x="2592" y="810"/>
                    <a:pt x="2969" y="1232"/>
                  </a:cubicBezTo>
                  <a:cubicBezTo>
                    <a:pt x="3365" y="1678"/>
                    <a:pt x="4136" y="3725"/>
                    <a:pt x="4605" y="5054"/>
                  </a:cubicBezTo>
                  <a:cubicBezTo>
                    <a:pt x="3445" y="4332"/>
                    <a:pt x="1670" y="3191"/>
                    <a:pt x="1268" y="2742"/>
                  </a:cubicBezTo>
                  <a:cubicBezTo>
                    <a:pt x="757" y="2170"/>
                    <a:pt x="638" y="1363"/>
                    <a:pt x="945" y="668"/>
                  </a:cubicBezTo>
                  <a:cubicBezTo>
                    <a:pt x="1135" y="609"/>
                    <a:pt x="1329" y="580"/>
                    <a:pt x="1521" y="580"/>
                  </a:cubicBezTo>
                  <a:close/>
                  <a:moveTo>
                    <a:pt x="1522" y="1"/>
                  </a:moveTo>
                  <a:cubicBezTo>
                    <a:pt x="1226" y="1"/>
                    <a:pt x="925" y="53"/>
                    <a:pt x="633" y="161"/>
                  </a:cubicBezTo>
                  <a:lnTo>
                    <a:pt x="530" y="199"/>
                  </a:lnTo>
                  <a:lnTo>
                    <a:pt x="477" y="300"/>
                  </a:lnTo>
                  <a:cubicBezTo>
                    <a:pt x="0" y="1236"/>
                    <a:pt x="138" y="2346"/>
                    <a:pt x="837" y="3129"/>
                  </a:cubicBezTo>
                  <a:cubicBezTo>
                    <a:pt x="1486" y="3863"/>
                    <a:pt x="4851" y="5884"/>
                    <a:pt x="4993" y="5968"/>
                  </a:cubicBezTo>
                  <a:lnTo>
                    <a:pt x="5669" y="6371"/>
                  </a:lnTo>
                  <a:lnTo>
                    <a:pt x="5419" y="5626"/>
                  </a:lnTo>
                  <a:cubicBezTo>
                    <a:pt x="5281" y="5215"/>
                    <a:pt x="4052" y="1582"/>
                    <a:pt x="3399" y="848"/>
                  </a:cubicBezTo>
                  <a:cubicBezTo>
                    <a:pt x="2910" y="297"/>
                    <a:pt x="2227" y="1"/>
                    <a:pt x="152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5"/>
            <p:cNvSpPr/>
            <p:nvPr/>
          </p:nvSpPr>
          <p:spPr>
            <a:xfrm>
              <a:off x="1561600" y="3086650"/>
              <a:ext cx="141750" cy="159325"/>
            </a:xfrm>
            <a:custGeom>
              <a:rect b="b" l="l" r="r" t="t"/>
              <a:pathLst>
                <a:path extrusionOk="0" h="6373" w="5670">
                  <a:moveTo>
                    <a:pt x="1065" y="1322"/>
                  </a:moveTo>
                  <a:lnTo>
                    <a:pt x="1065" y="1322"/>
                  </a:lnTo>
                  <a:cubicBezTo>
                    <a:pt x="2225" y="2040"/>
                    <a:pt x="3999" y="3181"/>
                    <a:pt x="4399" y="3630"/>
                  </a:cubicBezTo>
                  <a:cubicBezTo>
                    <a:pt x="4913" y="4206"/>
                    <a:pt x="5033" y="5009"/>
                    <a:pt x="4725" y="5708"/>
                  </a:cubicBezTo>
                  <a:cubicBezTo>
                    <a:pt x="4535" y="5766"/>
                    <a:pt x="4341" y="5794"/>
                    <a:pt x="4149" y="5794"/>
                  </a:cubicBezTo>
                  <a:cubicBezTo>
                    <a:pt x="3606" y="5794"/>
                    <a:pt x="3079" y="5566"/>
                    <a:pt x="2701" y="5140"/>
                  </a:cubicBezTo>
                  <a:cubicBezTo>
                    <a:pt x="2305" y="4694"/>
                    <a:pt x="1534" y="2651"/>
                    <a:pt x="1065" y="1322"/>
                  </a:cubicBezTo>
                  <a:close/>
                  <a:moveTo>
                    <a:pt x="1" y="1"/>
                  </a:moveTo>
                  <a:lnTo>
                    <a:pt x="251" y="746"/>
                  </a:lnTo>
                  <a:cubicBezTo>
                    <a:pt x="389" y="1157"/>
                    <a:pt x="1618" y="4794"/>
                    <a:pt x="2271" y="5527"/>
                  </a:cubicBezTo>
                  <a:cubicBezTo>
                    <a:pt x="2759" y="6076"/>
                    <a:pt x="3443" y="6372"/>
                    <a:pt x="4149" y="6372"/>
                  </a:cubicBezTo>
                  <a:cubicBezTo>
                    <a:pt x="4445" y="6372"/>
                    <a:pt x="4744" y="6322"/>
                    <a:pt x="5036" y="6215"/>
                  </a:cubicBezTo>
                  <a:lnTo>
                    <a:pt x="5140" y="6172"/>
                  </a:lnTo>
                  <a:lnTo>
                    <a:pt x="5194" y="6073"/>
                  </a:lnTo>
                  <a:cubicBezTo>
                    <a:pt x="5670" y="5140"/>
                    <a:pt x="5531" y="4029"/>
                    <a:pt x="4833" y="3246"/>
                  </a:cubicBezTo>
                  <a:cubicBezTo>
                    <a:pt x="4180" y="2513"/>
                    <a:pt x="819" y="492"/>
                    <a:pt x="677" y="404"/>
                  </a:cubicBez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5"/>
            <p:cNvSpPr/>
            <p:nvPr/>
          </p:nvSpPr>
          <p:spPr>
            <a:xfrm>
              <a:off x="1296325" y="3086450"/>
              <a:ext cx="142225" cy="158950"/>
            </a:xfrm>
            <a:custGeom>
              <a:rect b="b" l="l" r="r" t="t"/>
              <a:pathLst>
                <a:path extrusionOk="0" h="6358" w="5689">
                  <a:moveTo>
                    <a:pt x="4624" y="1318"/>
                  </a:moveTo>
                  <a:lnTo>
                    <a:pt x="4624" y="1318"/>
                  </a:lnTo>
                  <a:cubicBezTo>
                    <a:pt x="4148" y="2643"/>
                    <a:pt x="3369" y="4687"/>
                    <a:pt x="2969" y="5128"/>
                  </a:cubicBezTo>
                  <a:cubicBezTo>
                    <a:pt x="2593" y="5552"/>
                    <a:pt x="2070" y="5778"/>
                    <a:pt x="1530" y="5778"/>
                  </a:cubicBezTo>
                  <a:cubicBezTo>
                    <a:pt x="1335" y="5778"/>
                    <a:pt x="1138" y="5749"/>
                    <a:pt x="945" y="5689"/>
                  </a:cubicBezTo>
                  <a:cubicBezTo>
                    <a:pt x="637" y="4990"/>
                    <a:pt x="765" y="4187"/>
                    <a:pt x="1279" y="3615"/>
                  </a:cubicBezTo>
                  <a:cubicBezTo>
                    <a:pt x="1679" y="3166"/>
                    <a:pt x="3457" y="2032"/>
                    <a:pt x="4624" y="1318"/>
                  </a:cubicBezTo>
                  <a:close/>
                  <a:moveTo>
                    <a:pt x="5689" y="1"/>
                  </a:moveTo>
                  <a:lnTo>
                    <a:pt x="5012" y="404"/>
                  </a:lnTo>
                  <a:cubicBezTo>
                    <a:pt x="4870" y="488"/>
                    <a:pt x="1502" y="2498"/>
                    <a:pt x="845" y="3227"/>
                  </a:cubicBezTo>
                  <a:cubicBezTo>
                    <a:pt x="146" y="4010"/>
                    <a:pt x="0" y="5116"/>
                    <a:pt x="476" y="6054"/>
                  </a:cubicBezTo>
                  <a:lnTo>
                    <a:pt x="527" y="6153"/>
                  </a:lnTo>
                  <a:lnTo>
                    <a:pt x="634" y="6196"/>
                  </a:lnTo>
                  <a:cubicBezTo>
                    <a:pt x="926" y="6304"/>
                    <a:pt x="1229" y="6357"/>
                    <a:pt x="1529" y="6357"/>
                  </a:cubicBezTo>
                  <a:cubicBezTo>
                    <a:pt x="2232" y="6357"/>
                    <a:pt x="2911" y="6065"/>
                    <a:pt x="3403" y="5516"/>
                  </a:cubicBezTo>
                  <a:cubicBezTo>
                    <a:pt x="4056" y="4786"/>
                    <a:pt x="5297" y="1157"/>
                    <a:pt x="5435" y="746"/>
                  </a:cubicBezTo>
                  <a:lnTo>
                    <a:pt x="568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5"/>
            <p:cNvSpPr/>
            <p:nvPr/>
          </p:nvSpPr>
          <p:spPr>
            <a:xfrm>
              <a:off x="1438525" y="2676575"/>
              <a:ext cx="121950" cy="202425"/>
            </a:xfrm>
            <a:custGeom>
              <a:rect b="b" l="l" r="r" t="t"/>
              <a:pathLst>
                <a:path extrusionOk="0" h="8097" w="4878">
                  <a:moveTo>
                    <a:pt x="2443" y="672"/>
                  </a:moveTo>
                  <a:cubicBezTo>
                    <a:pt x="3591" y="1406"/>
                    <a:pt x="4298" y="2684"/>
                    <a:pt x="4294" y="4048"/>
                  </a:cubicBezTo>
                  <a:cubicBezTo>
                    <a:pt x="4294" y="5416"/>
                    <a:pt x="3584" y="6690"/>
                    <a:pt x="2431" y="7420"/>
                  </a:cubicBezTo>
                  <a:cubicBezTo>
                    <a:pt x="1287" y="6687"/>
                    <a:pt x="580" y="5407"/>
                    <a:pt x="584" y="4044"/>
                  </a:cubicBezTo>
                  <a:cubicBezTo>
                    <a:pt x="584" y="2681"/>
                    <a:pt x="1295" y="1402"/>
                    <a:pt x="2443" y="672"/>
                  </a:cubicBezTo>
                  <a:close/>
                  <a:moveTo>
                    <a:pt x="2447" y="0"/>
                  </a:moveTo>
                  <a:lnTo>
                    <a:pt x="2300" y="80"/>
                  </a:lnTo>
                  <a:cubicBezTo>
                    <a:pt x="887" y="899"/>
                    <a:pt x="4" y="2416"/>
                    <a:pt x="4" y="4040"/>
                  </a:cubicBezTo>
                  <a:cubicBezTo>
                    <a:pt x="1" y="5669"/>
                    <a:pt x="876" y="7190"/>
                    <a:pt x="2286" y="8011"/>
                  </a:cubicBezTo>
                  <a:lnTo>
                    <a:pt x="2431" y="8096"/>
                  </a:lnTo>
                  <a:lnTo>
                    <a:pt x="2577" y="8011"/>
                  </a:lnTo>
                  <a:cubicBezTo>
                    <a:pt x="3991" y="7194"/>
                    <a:pt x="4870" y="5676"/>
                    <a:pt x="4874" y="4052"/>
                  </a:cubicBezTo>
                  <a:cubicBezTo>
                    <a:pt x="4878" y="2424"/>
                    <a:pt x="4002" y="903"/>
                    <a:pt x="2593" y="84"/>
                  </a:cubicBezTo>
                  <a:lnTo>
                    <a:pt x="244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5"/>
            <p:cNvSpPr/>
            <p:nvPr/>
          </p:nvSpPr>
          <p:spPr>
            <a:xfrm>
              <a:off x="1437550" y="3206000"/>
              <a:ext cx="121975" cy="202425"/>
            </a:xfrm>
            <a:custGeom>
              <a:rect b="b" l="l" r="r" t="t"/>
              <a:pathLst>
                <a:path extrusionOk="0" h="8097" w="4879">
                  <a:moveTo>
                    <a:pt x="2447" y="676"/>
                  </a:moveTo>
                  <a:cubicBezTo>
                    <a:pt x="3596" y="1410"/>
                    <a:pt x="4298" y="2689"/>
                    <a:pt x="4295" y="4053"/>
                  </a:cubicBezTo>
                  <a:cubicBezTo>
                    <a:pt x="4295" y="5416"/>
                    <a:pt x="3584" y="6695"/>
                    <a:pt x="2436" y="7425"/>
                  </a:cubicBezTo>
                  <a:cubicBezTo>
                    <a:pt x="1288" y="6691"/>
                    <a:pt x="581" y="5412"/>
                    <a:pt x="584" y="4048"/>
                  </a:cubicBezTo>
                  <a:cubicBezTo>
                    <a:pt x="588" y="2685"/>
                    <a:pt x="1295" y="1406"/>
                    <a:pt x="2447" y="676"/>
                  </a:cubicBezTo>
                  <a:close/>
                  <a:moveTo>
                    <a:pt x="2447" y="1"/>
                  </a:moveTo>
                  <a:lnTo>
                    <a:pt x="2302" y="85"/>
                  </a:lnTo>
                  <a:cubicBezTo>
                    <a:pt x="888" y="903"/>
                    <a:pt x="8" y="2420"/>
                    <a:pt x="5" y="4045"/>
                  </a:cubicBezTo>
                  <a:cubicBezTo>
                    <a:pt x="1" y="5673"/>
                    <a:pt x="877" y="7194"/>
                    <a:pt x="2290" y="8012"/>
                  </a:cubicBezTo>
                  <a:lnTo>
                    <a:pt x="2432" y="8097"/>
                  </a:lnTo>
                  <a:lnTo>
                    <a:pt x="2578" y="8016"/>
                  </a:lnTo>
                  <a:cubicBezTo>
                    <a:pt x="3995" y="7198"/>
                    <a:pt x="4874" y="5681"/>
                    <a:pt x="4874" y="4057"/>
                  </a:cubicBezTo>
                  <a:cubicBezTo>
                    <a:pt x="4879" y="2428"/>
                    <a:pt x="4003" y="907"/>
                    <a:pt x="2593" y="85"/>
                  </a:cubicBezTo>
                  <a:lnTo>
                    <a:pt x="244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5"/>
            <p:cNvSpPr/>
            <p:nvPr/>
          </p:nvSpPr>
          <p:spPr>
            <a:xfrm>
              <a:off x="1658700" y="2978150"/>
              <a:ext cx="202400" cy="121875"/>
            </a:xfrm>
            <a:custGeom>
              <a:rect b="b" l="l" r="r" t="t"/>
              <a:pathLst>
                <a:path extrusionOk="0" h="4875" w="8096">
                  <a:moveTo>
                    <a:pt x="4052" y="580"/>
                  </a:moveTo>
                  <a:cubicBezTo>
                    <a:pt x="5416" y="585"/>
                    <a:pt x="6690" y="1291"/>
                    <a:pt x="7424" y="2443"/>
                  </a:cubicBezTo>
                  <a:cubicBezTo>
                    <a:pt x="6690" y="3588"/>
                    <a:pt x="5416" y="4295"/>
                    <a:pt x="4052" y="4295"/>
                  </a:cubicBezTo>
                  <a:lnTo>
                    <a:pt x="4044" y="4295"/>
                  </a:lnTo>
                  <a:cubicBezTo>
                    <a:pt x="2681" y="4290"/>
                    <a:pt x="1406" y="3580"/>
                    <a:pt x="676" y="2432"/>
                  </a:cubicBezTo>
                  <a:cubicBezTo>
                    <a:pt x="1410" y="1283"/>
                    <a:pt x="2693" y="580"/>
                    <a:pt x="4052" y="580"/>
                  </a:cubicBezTo>
                  <a:close/>
                  <a:moveTo>
                    <a:pt x="4044" y="0"/>
                  </a:moveTo>
                  <a:cubicBezTo>
                    <a:pt x="2423" y="0"/>
                    <a:pt x="906" y="876"/>
                    <a:pt x="84" y="2285"/>
                  </a:cubicBezTo>
                  <a:lnTo>
                    <a:pt x="0" y="2432"/>
                  </a:lnTo>
                  <a:lnTo>
                    <a:pt x="84" y="2574"/>
                  </a:lnTo>
                  <a:cubicBezTo>
                    <a:pt x="903" y="3991"/>
                    <a:pt x="2420" y="4871"/>
                    <a:pt x="4044" y="4875"/>
                  </a:cubicBezTo>
                  <a:lnTo>
                    <a:pt x="4052" y="4875"/>
                  </a:lnTo>
                  <a:cubicBezTo>
                    <a:pt x="5676" y="4875"/>
                    <a:pt x="7194" y="3999"/>
                    <a:pt x="8011" y="2590"/>
                  </a:cubicBezTo>
                  <a:lnTo>
                    <a:pt x="8096" y="2443"/>
                  </a:lnTo>
                  <a:lnTo>
                    <a:pt x="8011" y="2297"/>
                  </a:lnTo>
                  <a:cubicBezTo>
                    <a:pt x="7197" y="884"/>
                    <a:pt x="5680" y="4"/>
                    <a:pt x="40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5"/>
            <p:cNvSpPr/>
            <p:nvPr/>
          </p:nvSpPr>
          <p:spPr>
            <a:xfrm>
              <a:off x="1136925" y="2977300"/>
              <a:ext cx="202425" cy="121750"/>
            </a:xfrm>
            <a:custGeom>
              <a:rect b="b" l="l" r="r" t="t"/>
              <a:pathLst>
                <a:path extrusionOk="0" h="4870" w="8097">
                  <a:moveTo>
                    <a:pt x="4053" y="580"/>
                  </a:moveTo>
                  <a:cubicBezTo>
                    <a:pt x="5416" y="580"/>
                    <a:pt x="6691" y="1291"/>
                    <a:pt x="7421" y="2439"/>
                  </a:cubicBezTo>
                  <a:cubicBezTo>
                    <a:pt x="6691" y="3587"/>
                    <a:pt x="5412" y="4290"/>
                    <a:pt x="4053" y="4290"/>
                  </a:cubicBezTo>
                  <a:lnTo>
                    <a:pt x="4045" y="4290"/>
                  </a:lnTo>
                  <a:cubicBezTo>
                    <a:pt x="2681" y="4290"/>
                    <a:pt x="1406" y="3579"/>
                    <a:pt x="676" y="2427"/>
                  </a:cubicBezTo>
                  <a:cubicBezTo>
                    <a:pt x="1410" y="1282"/>
                    <a:pt x="2686" y="580"/>
                    <a:pt x="4045" y="580"/>
                  </a:cubicBezTo>
                  <a:close/>
                  <a:moveTo>
                    <a:pt x="4045" y="0"/>
                  </a:moveTo>
                  <a:cubicBezTo>
                    <a:pt x="2420" y="0"/>
                    <a:pt x="903" y="872"/>
                    <a:pt x="85" y="2282"/>
                  </a:cubicBezTo>
                  <a:lnTo>
                    <a:pt x="1" y="2427"/>
                  </a:lnTo>
                  <a:lnTo>
                    <a:pt x="85" y="2573"/>
                  </a:lnTo>
                  <a:cubicBezTo>
                    <a:pt x="899" y="3987"/>
                    <a:pt x="2417" y="4866"/>
                    <a:pt x="4045" y="4870"/>
                  </a:cubicBezTo>
                  <a:lnTo>
                    <a:pt x="4053" y="4870"/>
                  </a:lnTo>
                  <a:cubicBezTo>
                    <a:pt x="5677" y="4870"/>
                    <a:pt x="7194" y="3994"/>
                    <a:pt x="8013" y="2589"/>
                  </a:cubicBezTo>
                  <a:lnTo>
                    <a:pt x="8096" y="2443"/>
                  </a:lnTo>
                  <a:lnTo>
                    <a:pt x="8013" y="2296"/>
                  </a:lnTo>
                  <a:cubicBezTo>
                    <a:pt x="7198" y="883"/>
                    <a:pt x="5681" y="0"/>
                    <a:pt x="40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5"/>
            <p:cNvSpPr/>
            <p:nvPr/>
          </p:nvSpPr>
          <p:spPr>
            <a:xfrm>
              <a:off x="1798300" y="2883575"/>
              <a:ext cx="43700" cy="43725"/>
            </a:xfrm>
            <a:custGeom>
              <a:rect b="b" l="l" r="r" t="t"/>
              <a:pathLst>
                <a:path extrusionOk="0" h="1749" w="1748">
                  <a:moveTo>
                    <a:pt x="876" y="580"/>
                  </a:moveTo>
                  <a:cubicBezTo>
                    <a:pt x="1037" y="580"/>
                    <a:pt x="1168" y="711"/>
                    <a:pt x="1168" y="872"/>
                  </a:cubicBezTo>
                  <a:cubicBezTo>
                    <a:pt x="1168" y="1037"/>
                    <a:pt x="1033" y="1168"/>
                    <a:pt x="872" y="1168"/>
                  </a:cubicBezTo>
                  <a:cubicBezTo>
                    <a:pt x="711" y="1168"/>
                    <a:pt x="580" y="1034"/>
                    <a:pt x="580" y="872"/>
                  </a:cubicBezTo>
                  <a:cubicBezTo>
                    <a:pt x="580" y="711"/>
                    <a:pt x="711" y="580"/>
                    <a:pt x="872" y="580"/>
                  </a:cubicBezTo>
                  <a:close/>
                  <a:moveTo>
                    <a:pt x="872" y="0"/>
                  </a:moveTo>
                  <a:cubicBezTo>
                    <a:pt x="642" y="0"/>
                    <a:pt x="422" y="93"/>
                    <a:pt x="257" y="254"/>
                  </a:cubicBezTo>
                  <a:cubicBezTo>
                    <a:pt x="92" y="419"/>
                    <a:pt x="0" y="638"/>
                    <a:pt x="0" y="872"/>
                  </a:cubicBezTo>
                  <a:cubicBezTo>
                    <a:pt x="0" y="1107"/>
                    <a:pt x="89" y="1326"/>
                    <a:pt x="254" y="1491"/>
                  </a:cubicBezTo>
                  <a:cubicBezTo>
                    <a:pt x="419" y="1656"/>
                    <a:pt x="638" y="1748"/>
                    <a:pt x="872" y="1748"/>
                  </a:cubicBezTo>
                  <a:cubicBezTo>
                    <a:pt x="1356" y="1748"/>
                    <a:pt x="1748" y="1356"/>
                    <a:pt x="1748" y="876"/>
                  </a:cubicBezTo>
                  <a:cubicBezTo>
                    <a:pt x="1748" y="642"/>
                    <a:pt x="1656" y="423"/>
                    <a:pt x="1491" y="258"/>
                  </a:cubicBezTo>
                  <a:cubicBezTo>
                    <a:pt x="1329" y="93"/>
                    <a:pt x="1110" y="0"/>
                    <a:pt x="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5"/>
            <p:cNvSpPr/>
            <p:nvPr/>
          </p:nvSpPr>
          <p:spPr>
            <a:xfrm>
              <a:off x="1797800" y="3154075"/>
              <a:ext cx="43725" cy="43675"/>
            </a:xfrm>
            <a:custGeom>
              <a:rect b="b" l="l" r="r" t="t"/>
              <a:pathLst>
                <a:path extrusionOk="0" h="1747" w="1749">
                  <a:moveTo>
                    <a:pt x="877" y="580"/>
                  </a:moveTo>
                  <a:cubicBezTo>
                    <a:pt x="1038" y="580"/>
                    <a:pt x="1169" y="714"/>
                    <a:pt x="1169" y="876"/>
                  </a:cubicBezTo>
                  <a:cubicBezTo>
                    <a:pt x="1169" y="1037"/>
                    <a:pt x="1038" y="1167"/>
                    <a:pt x="873" y="1167"/>
                  </a:cubicBezTo>
                  <a:cubicBezTo>
                    <a:pt x="712" y="1167"/>
                    <a:pt x="581" y="1032"/>
                    <a:pt x="581" y="871"/>
                  </a:cubicBezTo>
                  <a:cubicBezTo>
                    <a:pt x="581" y="710"/>
                    <a:pt x="712" y="580"/>
                    <a:pt x="873" y="580"/>
                  </a:cubicBezTo>
                  <a:close/>
                  <a:moveTo>
                    <a:pt x="873" y="0"/>
                  </a:moveTo>
                  <a:cubicBezTo>
                    <a:pt x="642" y="0"/>
                    <a:pt x="424" y="92"/>
                    <a:pt x="258" y="254"/>
                  </a:cubicBezTo>
                  <a:cubicBezTo>
                    <a:pt x="93" y="419"/>
                    <a:pt x="1" y="637"/>
                    <a:pt x="1" y="871"/>
                  </a:cubicBezTo>
                  <a:cubicBezTo>
                    <a:pt x="1" y="1351"/>
                    <a:pt x="393" y="1747"/>
                    <a:pt x="873" y="1747"/>
                  </a:cubicBezTo>
                  <a:lnTo>
                    <a:pt x="877" y="1747"/>
                  </a:lnTo>
                  <a:cubicBezTo>
                    <a:pt x="1107" y="1747"/>
                    <a:pt x="1326" y="1655"/>
                    <a:pt x="1491" y="1493"/>
                  </a:cubicBezTo>
                  <a:cubicBezTo>
                    <a:pt x="1656" y="1328"/>
                    <a:pt x="1748" y="1110"/>
                    <a:pt x="1748" y="876"/>
                  </a:cubicBezTo>
                  <a:cubicBezTo>
                    <a:pt x="1748" y="396"/>
                    <a:pt x="1357" y="0"/>
                    <a:pt x="8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5"/>
            <p:cNvSpPr/>
            <p:nvPr/>
          </p:nvSpPr>
          <p:spPr>
            <a:xfrm>
              <a:off x="1166600" y="2882425"/>
              <a:ext cx="43700" cy="43725"/>
            </a:xfrm>
            <a:custGeom>
              <a:rect b="b" l="l" r="r" t="t"/>
              <a:pathLst>
                <a:path extrusionOk="0" h="1749" w="1748">
                  <a:moveTo>
                    <a:pt x="877" y="580"/>
                  </a:moveTo>
                  <a:cubicBezTo>
                    <a:pt x="953" y="580"/>
                    <a:pt x="1030" y="611"/>
                    <a:pt x="1084" y="669"/>
                  </a:cubicBezTo>
                  <a:cubicBezTo>
                    <a:pt x="1137" y="722"/>
                    <a:pt x="1168" y="800"/>
                    <a:pt x="1168" y="876"/>
                  </a:cubicBezTo>
                  <a:cubicBezTo>
                    <a:pt x="1168" y="1037"/>
                    <a:pt x="1038" y="1168"/>
                    <a:pt x="877" y="1168"/>
                  </a:cubicBezTo>
                  <a:cubicBezTo>
                    <a:pt x="715" y="1168"/>
                    <a:pt x="584" y="1037"/>
                    <a:pt x="584" y="876"/>
                  </a:cubicBezTo>
                  <a:cubicBezTo>
                    <a:pt x="584" y="796"/>
                    <a:pt x="615" y="722"/>
                    <a:pt x="669" y="669"/>
                  </a:cubicBezTo>
                  <a:cubicBezTo>
                    <a:pt x="723" y="611"/>
                    <a:pt x="799" y="580"/>
                    <a:pt x="877" y="580"/>
                  </a:cubicBezTo>
                  <a:close/>
                  <a:moveTo>
                    <a:pt x="877" y="0"/>
                  </a:moveTo>
                  <a:cubicBezTo>
                    <a:pt x="642" y="0"/>
                    <a:pt x="423" y="93"/>
                    <a:pt x="258" y="258"/>
                  </a:cubicBezTo>
                  <a:cubicBezTo>
                    <a:pt x="93" y="423"/>
                    <a:pt x="5" y="642"/>
                    <a:pt x="5" y="872"/>
                  </a:cubicBezTo>
                  <a:cubicBezTo>
                    <a:pt x="1" y="1106"/>
                    <a:pt x="93" y="1326"/>
                    <a:pt x="258" y="1491"/>
                  </a:cubicBezTo>
                  <a:cubicBezTo>
                    <a:pt x="423" y="1656"/>
                    <a:pt x="642" y="1748"/>
                    <a:pt x="877" y="1748"/>
                  </a:cubicBezTo>
                  <a:cubicBezTo>
                    <a:pt x="1111" y="1748"/>
                    <a:pt x="1329" y="1660"/>
                    <a:pt x="1490" y="1495"/>
                  </a:cubicBezTo>
                  <a:cubicBezTo>
                    <a:pt x="1655" y="1330"/>
                    <a:pt x="1748" y="1110"/>
                    <a:pt x="1748" y="876"/>
                  </a:cubicBezTo>
                  <a:cubicBezTo>
                    <a:pt x="1748" y="642"/>
                    <a:pt x="1660" y="423"/>
                    <a:pt x="1494" y="258"/>
                  </a:cubicBezTo>
                  <a:cubicBezTo>
                    <a:pt x="1329" y="93"/>
                    <a:pt x="1111" y="4"/>
                    <a:pt x="8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5"/>
            <p:cNvSpPr/>
            <p:nvPr/>
          </p:nvSpPr>
          <p:spPr>
            <a:xfrm>
              <a:off x="1166225" y="3153000"/>
              <a:ext cx="43625" cy="43600"/>
            </a:xfrm>
            <a:custGeom>
              <a:rect b="b" l="l" r="r" t="t"/>
              <a:pathLst>
                <a:path extrusionOk="0" h="1744" w="1745">
                  <a:moveTo>
                    <a:pt x="872" y="580"/>
                  </a:moveTo>
                  <a:cubicBezTo>
                    <a:pt x="1034" y="580"/>
                    <a:pt x="1163" y="711"/>
                    <a:pt x="1163" y="873"/>
                  </a:cubicBezTo>
                  <a:cubicBezTo>
                    <a:pt x="1163" y="1034"/>
                    <a:pt x="1034" y="1164"/>
                    <a:pt x="872" y="1164"/>
                  </a:cubicBezTo>
                  <a:cubicBezTo>
                    <a:pt x="711" y="1164"/>
                    <a:pt x="580" y="1034"/>
                    <a:pt x="580" y="873"/>
                  </a:cubicBezTo>
                  <a:cubicBezTo>
                    <a:pt x="580" y="711"/>
                    <a:pt x="711" y="580"/>
                    <a:pt x="872" y="580"/>
                  </a:cubicBezTo>
                  <a:close/>
                  <a:moveTo>
                    <a:pt x="872" y="1"/>
                  </a:moveTo>
                  <a:cubicBezTo>
                    <a:pt x="638" y="1"/>
                    <a:pt x="419" y="89"/>
                    <a:pt x="257" y="254"/>
                  </a:cubicBezTo>
                  <a:cubicBezTo>
                    <a:pt x="92" y="419"/>
                    <a:pt x="0" y="638"/>
                    <a:pt x="0" y="873"/>
                  </a:cubicBezTo>
                  <a:cubicBezTo>
                    <a:pt x="0" y="1103"/>
                    <a:pt x="89" y="1322"/>
                    <a:pt x="254" y="1487"/>
                  </a:cubicBezTo>
                  <a:cubicBezTo>
                    <a:pt x="419" y="1652"/>
                    <a:pt x="638" y="1744"/>
                    <a:pt x="872" y="1744"/>
                  </a:cubicBezTo>
                  <a:cubicBezTo>
                    <a:pt x="1352" y="1744"/>
                    <a:pt x="1744" y="1357"/>
                    <a:pt x="1744" y="873"/>
                  </a:cubicBezTo>
                  <a:cubicBezTo>
                    <a:pt x="1744" y="642"/>
                    <a:pt x="1656" y="419"/>
                    <a:pt x="1491" y="254"/>
                  </a:cubicBezTo>
                  <a:cubicBezTo>
                    <a:pt x="1325" y="89"/>
                    <a:pt x="1106" y="1"/>
                    <a:pt x="8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5"/>
            <p:cNvSpPr/>
            <p:nvPr/>
          </p:nvSpPr>
          <p:spPr>
            <a:xfrm>
              <a:off x="1609150" y="3342050"/>
              <a:ext cx="43725" cy="43725"/>
            </a:xfrm>
            <a:custGeom>
              <a:rect b="b" l="l" r="r" t="t"/>
              <a:pathLst>
                <a:path extrusionOk="0" h="1749" w="1749">
                  <a:moveTo>
                    <a:pt x="876" y="581"/>
                  </a:moveTo>
                  <a:cubicBezTo>
                    <a:pt x="1037" y="581"/>
                    <a:pt x="1167" y="712"/>
                    <a:pt x="1167" y="877"/>
                  </a:cubicBezTo>
                  <a:cubicBezTo>
                    <a:pt x="1167" y="1038"/>
                    <a:pt x="1037" y="1169"/>
                    <a:pt x="876" y="1169"/>
                  </a:cubicBezTo>
                  <a:cubicBezTo>
                    <a:pt x="711" y="1169"/>
                    <a:pt x="580" y="1034"/>
                    <a:pt x="580" y="873"/>
                  </a:cubicBezTo>
                  <a:cubicBezTo>
                    <a:pt x="580" y="712"/>
                    <a:pt x="715" y="581"/>
                    <a:pt x="876" y="581"/>
                  </a:cubicBezTo>
                  <a:close/>
                  <a:moveTo>
                    <a:pt x="876" y="1"/>
                  </a:moveTo>
                  <a:cubicBezTo>
                    <a:pt x="642" y="1"/>
                    <a:pt x="423" y="93"/>
                    <a:pt x="258" y="254"/>
                  </a:cubicBezTo>
                  <a:cubicBezTo>
                    <a:pt x="93" y="419"/>
                    <a:pt x="0" y="639"/>
                    <a:pt x="0" y="873"/>
                  </a:cubicBezTo>
                  <a:cubicBezTo>
                    <a:pt x="0" y="1107"/>
                    <a:pt x="93" y="1325"/>
                    <a:pt x="258" y="1491"/>
                  </a:cubicBezTo>
                  <a:cubicBezTo>
                    <a:pt x="419" y="1656"/>
                    <a:pt x="642" y="1749"/>
                    <a:pt x="872" y="1749"/>
                  </a:cubicBezTo>
                  <a:lnTo>
                    <a:pt x="876" y="1749"/>
                  </a:lnTo>
                  <a:cubicBezTo>
                    <a:pt x="1106" y="1749"/>
                    <a:pt x="1325" y="1656"/>
                    <a:pt x="1490" y="1491"/>
                  </a:cubicBezTo>
                  <a:cubicBezTo>
                    <a:pt x="1656" y="1330"/>
                    <a:pt x="1748" y="1111"/>
                    <a:pt x="1748" y="877"/>
                  </a:cubicBezTo>
                  <a:cubicBezTo>
                    <a:pt x="1748" y="393"/>
                    <a:pt x="1356" y="1"/>
                    <a:pt x="87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5"/>
            <p:cNvSpPr/>
            <p:nvPr/>
          </p:nvSpPr>
          <p:spPr>
            <a:xfrm>
              <a:off x="1338650" y="3341575"/>
              <a:ext cx="43725" cy="43725"/>
            </a:xfrm>
            <a:custGeom>
              <a:rect b="b" l="l" r="r" t="t"/>
              <a:pathLst>
                <a:path extrusionOk="0" h="1749" w="1749">
                  <a:moveTo>
                    <a:pt x="876" y="580"/>
                  </a:moveTo>
                  <a:cubicBezTo>
                    <a:pt x="1038" y="580"/>
                    <a:pt x="1169" y="715"/>
                    <a:pt x="1169" y="876"/>
                  </a:cubicBezTo>
                  <a:cubicBezTo>
                    <a:pt x="1169" y="1037"/>
                    <a:pt x="1038" y="1168"/>
                    <a:pt x="876" y="1168"/>
                  </a:cubicBezTo>
                  <a:lnTo>
                    <a:pt x="873" y="1168"/>
                  </a:lnTo>
                  <a:cubicBezTo>
                    <a:pt x="711" y="1168"/>
                    <a:pt x="581" y="1034"/>
                    <a:pt x="581" y="872"/>
                  </a:cubicBezTo>
                  <a:cubicBezTo>
                    <a:pt x="581" y="711"/>
                    <a:pt x="711" y="580"/>
                    <a:pt x="876" y="580"/>
                  </a:cubicBezTo>
                  <a:close/>
                  <a:moveTo>
                    <a:pt x="873" y="0"/>
                  </a:moveTo>
                  <a:cubicBezTo>
                    <a:pt x="642" y="0"/>
                    <a:pt x="424" y="93"/>
                    <a:pt x="258" y="254"/>
                  </a:cubicBezTo>
                  <a:cubicBezTo>
                    <a:pt x="93" y="419"/>
                    <a:pt x="1" y="638"/>
                    <a:pt x="1" y="872"/>
                  </a:cubicBezTo>
                  <a:cubicBezTo>
                    <a:pt x="1" y="1107"/>
                    <a:pt x="93" y="1326"/>
                    <a:pt x="254" y="1491"/>
                  </a:cubicBezTo>
                  <a:cubicBezTo>
                    <a:pt x="419" y="1656"/>
                    <a:pt x="639" y="1748"/>
                    <a:pt x="873" y="1748"/>
                  </a:cubicBezTo>
                  <a:lnTo>
                    <a:pt x="876" y="1748"/>
                  </a:lnTo>
                  <a:cubicBezTo>
                    <a:pt x="1357" y="1748"/>
                    <a:pt x="1748" y="1356"/>
                    <a:pt x="1748" y="876"/>
                  </a:cubicBezTo>
                  <a:cubicBezTo>
                    <a:pt x="1748" y="396"/>
                    <a:pt x="1357" y="0"/>
                    <a:pt x="8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5"/>
            <p:cNvSpPr/>
            <p:nvPr/>
          </p:nvSpPr>
          <p:spPr>
            <a:xfrm>
              <a:off x="1610300" y="2702675"/>
              <a:ext cx="43725" cy="43725"/>
            </a:xfrm>
            <a:custGeom>
              <a:rect b="b" l="l" r="r" t="t"/>
              <a:pathLst>
                <a:path extrusionOk="0" h="1749" w="1749">
                  <a:moveTo>
                    <a:pt x="872" y="580"/>
                  </a:moveTo>
                  <a:cubicBezTo>
                    <a:pt x="1037" y="580"/>
                    <a:pt x="1167" y="711"/>
                    <a:pt x="1167" y="873"/>
                  </a:cubicBezTo>
                  <a:cubicBezTo>
                    <a:pt x="1167" y="1034"/>
                    <a:pt x="1034" y="1168"/>
                    <a:pt x="872" y="1168"/>
                  </a:cubicBezTo>
                  <a:cubicBezTo>
                    <a:pt x="711" y="1168"/>
                    <a:pt x="580" y="1034"/>
                    <a:pt x="580" y="873"/>
                  </a:cubicBezTo>
                  <a:cubicBezTo>
                    <a:pt x="580" y="711"/>
                    <a:pt x="711" y="580"/>
                    <a:pt x="872" y="580"/>
                  </a:cubicBezTo>
                  <a:close/>
                  <a:moveTo>
                    <a:pt x="872" y="1"/>
                  </a:moveTo>
                  <a:cubicBezTo>
                    <a:pt x="642" y="1"/>
                    <a:pt x="423" y="89"/>
                    <a:pt x="258" y="254"/>
                  </a:cubicBezTo>
                  <a:cubicBezTo>
                    <a:pt x="93" y="419"/>
                    <a:pt x="0" y="638"/>
                    <a:pt x="0" y="873"/>
                  </a:cubicBezTo>
                  <a:cubicBezTo>
                    <a:pt x="0" y="1107"/>
                    <a:pt x="89" y="1326"/>
                    <a:pt x="254" y="1491"/>
                  </a:cubicBezTo>
                  <a:cubicBezTo>
                    <a:pt x="419" y="1656"/>
                    <a:pt x="637" y="1745"/>
                    <a:pt x="872" y="1748"/>
                  </a:cubicBezTo>
                  <a:cubicBezTo>
                    <a:pt x="1356" y="1748"/>
                    <a:pt x="1748" y="1357"/>
                    <a:pt x="1748" y="876"/>
                  </a:cubicBezTo>
                  <a:cubicBezTo>
                    <a:pt x="1748" y="642"/>
                    <a:pt x="1656" y="423"/>
                    <a:pt x="1490" y="258"/>
                  </a:cubicBezTo>
                  <a:cubicBezTo>
                    <a:pt x="1329" y="93"/>
                    <a:pt x="1107" y="1"/>
                    <a:pt x="87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5"/>
            <p:cNvSpPr/>
            <p:nvPr/>
          </p:nvSpPr>
          <p:spPr>
            <a:xfrm>
              <a:off x="1339800" y="2702200"/>
              <a:ext cx="43725" cy="43700"/>
            </a:xfrm>
            <a:custGeom>
              <a:rect b="b" l="l" r="r" t="t"/>
              <a:pathLst>
                <a:path extrusionOk="0" h="1748" w="1749">
                  <a:moveTo>
                    <a:pt x="873" y="580"/>
                  </a:moveTo>
                  <a:cubicBezTo>
                    <a:pt x="1034" y="580"/>
                    <a:pt x="1169" y="711"/>
                    <a:pt x="1169" y="872"/>
                  </a:cubicBezTo>
                  <a:cubicBezTo>
                    <a:pt x="1165" y="1037"/>
                    <a:pt x="1034" y="1156"/>
                    <a:pt x="873" y="1168"/>
                  </a:cubicBezTo>
                  <a:cubicBezTo>
                    <a:pt x="712" y="1168"/>
                    <a:pt x="581" y="1034"/>
                    <a:pt x="581" y="872"/>
                  </a:cubicBezTo>
                  <a:cubicBezTo>
                    <a:pt x="581" y="711"/>
                    <a:pt x="712" y="580"/>
                    <a:pt x="873" y="580"/>
                  </a:cubicBezTo>
                  <a:close/>
                  <a:moveTo>
                    <a:pt x="877" y="0"/>
                  </a:moveTo>
                  <a:cubicBezTo>
                    <a:pt x="631" y="0"/>
                    <a:pt x="424" y="89"/>
                    <a:pt x="258" y="254"/>
                  </a:cubicBezTo>
                  <a:cubicBezTo>
                    <a:pt x="93" y="419"/>
                    <a:pt x="1" y="638"/>
                    <a:pt x="1" y="872"/>
                  </a:cubicBezTo>
                  <a:cubicBezTo>
                    <a:pt x="1" y="1106"/>
                    <a:pt x="89" y="1326"/>
                    <a:pt x="254" y="1491"/>
                  </a:cubicBezTo>
                  <a:cubicBezTo>
                    <a:pt x="419" y="1656"/>
                    <a:pt x="639" y="1748"/>
                    <a:pt x="873" y="1748"/>
                  </a:cubicBezTo>
                  <a:cubicBezTo>
                    <a:pt x="1353" y="1748"/>
                    <a:pt x="1745" y="1356"/>
                    <a:pt x="1749" y="876"/>
                  </a:cubicBezTo>
                  <a:cubicBezTo>
                    <a:pt x="1749" y="392"/>
                    <a:pt x="1357" y="0"/>
                    <a:pt x="8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5"/>
            <p:cNvSpPr/>
            <p:nvPr/>
          </p:nvSpPr>
          <p:spPr>
            <a:xfrm>
              <a:off x="1183500" y="2706800"/>
              <a:ext cx="137225" cy="148375"/>
            </a:xfrm>
            <a:custGeom>
              <a:rect b="b" l="l" r="r" t="t"/>
              <a:pathLst>
                <a:path extrusionOk="0" h="5935" w="5489">
                  <a:moveTo>
                    <a:pt x="426" y="1"/>
                  </a:moveTo>
                  <a:lnTo>
                    <a:pt x="1" y="389"/>
                  </a:lnTo>
                  <a:lnTo>
                    <a:pt x="5063" y="5935"/>
                  </a:lnTo>
                  <a:lnTo>
                    <a:pt x="5489" y="5547"/>
                  </a:lnTo>
                  <a:lnTo>
                    <a:pt x="42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5"/>
            <p:cNvSpPr/>
            <p:nvPr/>
          </p:nvSpPr>
          <p:spPr>
            <a:xfrm>
              <a:off x="1678475" y="2707850"/>
              <a:ext cx="137800" cy="148000"/>
            </a:xfrm>
            <a:custGeom>
              <a:rect b="b" l="l" r="r" t="t"/>
              <a:pathLst>
                <a:path extrusionOk="0" h="5920" w="5512">
                  <a:moveTo>
                    <a:pt x="5082" y="1"/>
                  </a:moveTo>
                  <a:lnTo>
                    <a:pt x="0" y="5528"/>
                  </a:lnTo>
                  <a:lnTo>
                    <a:pt x="431" y="5920"/>
                  </a:lnTo>
                  <a:lnTo>
                    <a:pt x="5511" y="393"/>
                  </a:lnTo>
                  <a:lnTo>
                    <a:pt x="508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5"/>
            <p:cNvSpPr/>
            <p:nvPr/>
          </p:nvSpPr>
          <p:spPr>
            <a:xfrm>
              <a:off x="1190125" y="3226250"/>
              <a:ext cx="137700" cy="148000"/>
            </a:xfrm>
            <a:custGeom>
              <a:rect b="b" l="l" r="r" t="t"/>
              <a:pathLst>
                <a:path extrusionOk="0" h="5920" w="5508">
                  <a:moveTo>
                    <a:pt x="5082" y="1"/>
                  </a:moveTo>
                  <a:lnTo>
                    <a:pt x="0" y="5528"/>
                  </a:lnTo>
                  <a:lnTo>
                    <a:pt x="427" y="5920"/>
                  </a:lnTo>
                  <a:lnTo>
                    <a:pt x="5508" y="393"/>
                  </a:lnTo>
                  <a:lnTo>
                    <a:pt x="508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5"/>
            <p:cNvSpPr/>
            <p:nvPr/>
          </p:nvSpPr>
          <p:spPr>
            <a:xfrm>
              <a:off x="1677800" y="3226925"/>
              <a:ext cx="137325" cy="148475"/>
            </a:xfrm>
            <a:custGeom>
              <a:rect b="b" l="l" r="r" t="t"/>
              <a:pathLst>
                <a:path extrusionOk="0" h="5939" w="5493">
                  <a:moveTo>
                    <a:pt x="431" y="1"/>
                  </a:moveTo>
                  <a:lnTo>
                    <a:pt x="0" y="389"/>
                  </a:lnTo>
                  <a:lnTo>
                    <a:pt x="5063" y="5939"/>
                  </a:lnTo>
                  <a:lnTo>
                    <a:pt x="5492" y="5547"/>
                  </a:lnTo>
                  <a:lnTo>
                    <a:pt x="43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45"/>
          <p:cNvGrpSpPr/>
          <p:nvPr/>
        </p:nvGrpSpPr>
        <p:grpSpPr>
          <a:xfrm>
            <a:off x="6092961" y="1742972"/>
            <a:ext cx="1095455" cy="1095534"/>
            <a:chOff x="6526563" y="2253400"/>
            <a:chExt cx="786400" cy="786400"/>
          </a:xfrm>
        </p:grpSpPr>
        <p:sp>
          <p:nvSpPr>
            <p:cNvPr id="759" name="Google Shape;759;p45"/>
            <p:cNvSpPr/>
            <p:nvPr/>
          </p:nvSpPr>
          <p:spPr>
            <a:xfrm>
              <a:off x="6781863" y="2253400"/>
              <a:ext cx="275800" cy="275775"/>
            </a:xfrm>
            <a:custGeom>
              <a:rect b="b" l="l" r="r" t="t"/>
              <a:pathLst>
                <a:path extrusionOk="0" h="11031" w="11032">
                  <a:moveTo>
                    <a:pt x="5516" y="822"/>
                  </a:moveTo>
                  <a:lnTo>
                    <a:pt x="10213" y="5515"/>
                  </a:lnTo>
                  <a:lnTo>
                    <a:pt x="5516" y="10213"/>
                  </a:lnTo>
                  <a:lnTo>
                    <a:pt x="823" y="5515"/>
                  </a:lnTo>
                  <a:lnTo>
                    <a:pt x="5516" y="822"/>
                  </a:lnTo>
                  <a:close/>
                  <a:moveTo>
                    <a:pt x="5516" y="1"/>
                  </a:moveTo>
                  <a:lnTo>
                    <a:pt x="0" y="5515"/>
                  </a:lnTo>
                  <a:lnTo>
                    <a:pt x="5516" y="11030"/>
                  </a:lnTo>
                  <a:lnTo>
                    <a:pt x="11031" y="5515"/>
                  </a:lnTo>
                  <a:lnTo>
                    <a:pt x="551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5"/>
            <p:cNvSpPr/>
            <p:nvPr/>
          </p:nvSpPr>
          <p:spPr>
            <a:xfrm>
              <a:off x="6781863" y="2381100"/>
              <a:ext cx="275800" cy="275775"/>
            </a:xfrm>
            <a:custGeom>
              <a:rect b="b" l="l" r="r" t="t"/>
              <a:pathLst>
                <a:path extrusionOk="0" h="11031" w="11032">
                  <a:moveTo>
                    <a:pt x="5516" y="819"/>
                  </a:moveTo>
                  <a:lnTo>
                    <a:pt x="10213" y="5516"/>
                  </a:lnTo>
                  <a:lnTo>
                    <a:pt x="5516" y="10209"/>
                  </a:lnTo>
                  <a:lnTo>
                    <a:pt x="823" y="5516"/>
                  </a:lnTo>
                  <a:lnTo>
                    <a:pt x="5516" y="819"/>
                  </a:lnTo>
                  <a:close/>
                  <a:moveTo>
                    <a:pt x="5516" y="0"/>
                  </a:moveTo>
                  <a:lnTo>
                    <a:pt x="0" y="5516"/>
                  </a:lnTo>
                  <a:lnTo>
                    <a:pt x="5516" y="11031"/>
                  </a:lnTo>
                  <a:lnTo>
                    <a:pt x="11031" y="5516"/>
                  </a:lnTo>
                  <a:lnTo>
                    <a:pt x="551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5"/>
            <p:cNvSpPr/>
            <p:nvPr/>
          </p:nvSpPr>
          <p:spPr>
            <a:xfrm>
              <a:off x="6781863" y="2636300"/>
              <a:ext cx="275800" cy="275800"/>
            </a:xfrm>
            <a:custGeom>
              <a:rect b="b" l="l" r="r" t="t"/>
              <a:pathLst>
                <a:path extrusionOk="0" h="11032" w="11032">
                  <a:moveTo>
                    <a:pt x="5516" y="823"/>
                  </a:moveTo>
                  <a:lnTo>
                    <a:pt x="10213" y="5516"/>
                  </a:lnTo>
                  <a:lnTo>
                    <a:pt x="5516" y="10214"/>
                  </a:lnTo>
                  <a:lnTo>
                    <a:pt x="823" y="5516"/>
                  </a:lnTo>
                  <a:lnTo>
                    <a:pt x="5516" y="823"/>
                  </a:lnTo>
                  <a:close/>
                  <a:moveTo>
                    <a:pt x="5516" y="1"/>
                  </a:moveTo>
                  <a:lnTo>
                    <a:pt x="0" y="5516"/>
                  </a:lnTo>
                  <a:lnTo>
                    <a:pt x="5516" y="11031"/>
                  </a:lnTo>
                  <a:lnTo>
                    <a:pt x="11031" y="5516"/>
                  </a:lnTo>
                  <a:lnTo>
                    <a:pt x="551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5"/>
            <p:cNvSpPr/>
            <p:nvPr/>
          </p:nvSpPr>
          <p:spPr>
            <a:xfrm>
              <a:off x="6781863" y="2763925"/>
              <a:ext cx="275800" cy="275875"/>
            </a:xfrm>
            <a:custGeom>
              <a:rect b="b" l="l" r="r" t="t"/>
              <a:pathLst>
                <a:path extrusionOk="0" h="11035" w="11032">
                  <a:moveTo>
                    <a:pt x="5516" y="822"/>
                  </a:moveTo>
                  <a:lnTo>
                    <a:pt x="10213" y="5515"/>
                  </a:lnTo>
                  <a:lnTo>
                    <a:pt x="5516" y="10212"/>
                  </a:lnTo>
                  <a:lnTo>
                    <a:pt x="823" y="5515"/>
                  </a:lnTo>
                  <a:lnTo>
                    <a:pt x="5516" y="822"/>
                  </a:lnTo>
                  <a:close/>
                  <a:moveTo>
                    <a:pt x="5516" y="0"/>
                  </a:moveTo>
                  <a:lnTo>
                    <a:pt x="0" y="5515"/>
                  </a:lnTo>
                  <a:lnTo>
                    <a:pt x="5516" y="11035"/>
                  </a:lnTo>
                  <a:lnTo>
                    <a:pt x="11031" y="5515"/>
                  </a:lnTo>
                  <a:lnTo>
                    <a:pt x="551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5"/>
            <p:cNvSpPr/>
            <p:nvPr/>
          </p:nvSpPr>
          <p:spPr>
            <a:xfrm>
              <a:off x="6526563" y="2508700"/>
              <a:ext cx="275875" cy="275800"/>
            </a:xfrm>
            <a:custGeom>
              <a:rect b="b" l="l" r="r" t="t"/>
              <a:pathLst>
                <a:path extrusionOk="0" h="11032" w="11035">
                  <a:moveTo>
                    <a:pt x="5520" y="818"/>
                  </a:moveTo>
                  <a:lnTo>
                    <a:pt x="10212" y="5516"/>
                  </a:lnTo>
                  <a:lnTo>
                    <a:pt x="5520" y="10209"/>
                  </a:lnTo>
                  <a:lnTo>
                    <a:pt x="822" y="5516"/>
                  </a:lnTo>
                  <a:lnTo>
                    <a:pt x="5520" y="818"/>
                  </a:lnTo>
                  <a:close/>
                  <a:moveTo>
                    <a:pt x="5520" y="1"/>
                  </a:moveTo>
                  <a:lnTo>
                    <a:pt x="0" y="5516"/>
                  </a:lnTo>
                  <a:lnTo>
                    <a:pt x="5520" y="11031"/>
                  </a:lnTo>
                  <a:lnTo>
                    <a:pt x="11035" y="5516"/>
                  </a:lnTo>
                  <a:lnTo>
                    <a:pt x="552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5"/>
            <p:cNvSpPr/>
            <p:nvPr/>
          </p:nvSpPr>
          <p:spPr>
            <a:xfrm>
              <a:off x="6654263" y="2508700"/>
              <a:ext cx="275775" cy="275800"/>
            </a:xfrm>
            <a:custGeom>
              <a:rect b="b" l="l" r="r" t="t"/>
              <a:pathLst>
                <a:path extrusionOk="0" h="11032" w="11031">
                  <a:moveTo>
                    <a:pt x="5515" y="818"/>
                  </a:moveTo>
                  <a:lnTo>
                    <a:pt x="10209" y="5516"/>
                  </a:lnTo>
                  <a:lnTo>
                    <a:pt x="5515" y="10209"/>
                  </a:lnTo>
                  <a:lnTo>
                    <a:pt x="818" y="5516"/>
                  </a:lnTo>
                  <a:lnTo>
                    <a:pt x="5515" y="818"/>
                  </a:lnTo>
                  <a:close/>
                  <a:moveTo>
                    <a:pt x="5515" y="1"/>
                  </a:moveTo>
                  <a:lnTo>
                    <a:pt x="1" y="5516"/>
                  </a:lnTo>
                  <a:lnTo>
                    <a:pt x="5515" y="11031"/>
                  </a:lnTo>
                  <a:lnTo>
                    <a:pt x="11030" y="5516"/>
                  </a:lnTo>
                  <a:lnTo>
                    <a:pt x="551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5"/>
            <p:cNvSpPr/>
            <p:nvPr/>
          </p:nvSpPr>
          <p:spPr>
            <a:xfrm>
              <a:off x="6909488" y="2508700"/>
              <a:ext cx="275875" cy="275800"/>
            </a:xfrm>
            <a:custGeom>
              <a:rect b="b" l="l" r="r" t="t"/>
              <a:pathLst>
                <a:path extrusionOk="0" h="11032" w="11035">
                  <a:moveTo>
                    <a:pt x="5515" y="818"/>
                  </a:moveTo>
                  <a:lnTo>
                    <a:pt x="10212" y="5516"/>
                  </a:lnTo>
                  <a:lnTo>
                    <a:pt x="5515" y="10209"/>
                  </a:lnTo>
                  <a:lnTo>
                    <a:pt x="821" y="5516"/>
                  </a:lnTo>
                  <a:lnTo>
                    <a:pt x="5515" y="818"/>
                  </a:lnTo>
                  <a:close/>
                  <a:moveTo>
                    <a:pt x="5515" y="1"/>
                  </a:moveTo>
                  <a:lnTo>
                    <a:pt x="0" y="5516"/>
                  </a:lnTo>
                  <a:lnTo>
                    <a:pt x="5515" y="11031"/>
                  </a:lnTo>
                  <a:lnTo>
                    <a:pt x="11034" y="5516"/>
                  </a:lnTo>
                  <a:lnTo>
                    <a:pt x="551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5"/>
            <p:cNvSpPr/>
            <p:nvPr/>
          </p:nvSpPr>
          <p:spPr>
            <a:xfrm>
              <a:off x="7037163" y="2508700"/>
              <a:ext cx="275800" cy="275800"/>
            </a:xfrm>
            <a:custGeom>
              <a:rect b="b" l="l" r="r" t="t"/>
              <a:pathLst>
                <a:path extrusionOk="0" h="11032" w="11032">
                  <a:moveTo>
                    <a:pt x="5516" y="818"/>
                  </a:moveTo>
                  <a:lnTo>
                    <a:pt x="10209" y="5516"/>
                  </a:lnTo>
                  <a:lnTo>
                    <a:pt x="5516" y="10209"/>
                  </a:lnTo>
                  <a:lnTo>
                    <a:pt x="819" y="5516"/>
                  </a:lnTo>
                  <a:lnTo>
                    <a:pt x="5516" y="818"/>
                  </a:lnTo>
                  <a:close/>
                  <a:moveTo>
                    <a:pt x="5516" y="1"/>
                  </a:moveTo>
                  <a:lnTo>
                    <a:pt x="1" y="5516"/>
                  </a:lnTo>
                  <a:lnTo>
                    <a:pt x="5516" y="11031"/>
                  </a:lnTo>
                  <a:lnTo>
                    <a:pt x="11031" y="5516"/>
                  </a:lnTo>
                  <a:lnTo>
                    <a:pt x="551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5"/>
            <p:cNvSpPr/>
            <p:nvPr/>
          </p:nvSpPr>
          <p:spPr>
            <a:xfrm>
              <a:off x="6641788" y="2368625"/>
              <a:ext cx="195025" cy="194925"/>
            </a:xfrm>
            <a:custGeom>
              <a:rect b="b" l="l" r="r" t="t"/>
              <a:pathLst>
                <a:path extrusionOk="0" h="7797" w="7801">
                  <a:moveTo>
                    <a:pt x="7220" y="580"/>
                  </a:moveTo>
                  <a:lnTo>
                    <a:pt x="7220" y="7217"/>
                  </a:lnTo>
                  <a:lnTo>
                    <a:pt x="580" y="7217"/>
                  </a:lnTo>
                  <a:lnTo>
                    <a:pt x="580" y="580"/>
                  </a:lnTo>
                  <a:close/>
                  <a:moveTo>
                    <a:pt x="0" y="0"/>
                  </a:moveTo>
                  <a:lnTo>
                    <a:pt x="0" y="7797"/>
                  </a:lnTo>
                  <a:lnTo>
                    <a:pt x="7801" y="7797"/>
                  </a:lnTo>
                  <a:lnTo>
                    <a:pt x="780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5"/>
            <p:cNvSpPr/>
            <p:nvPr/>
          </p:nvSpPr>
          <p:spPr>
            <a:xfrm>
              <a:off x="6732038" y="2458775"/>
              <a:ext cx="195025" cy="195050"/>
            </a:xfrm>
            <a:custGeom>
              <a:rect b="b" l="l" r="r" t="t"/>
              <a:pathLst>
                <a:path extrusionOk="0" h="7802" w="7801">
                  <a:moveTo>
                    <a:pt x="7221" y="580"/>
                  </a:moveTo>
                  <a:lnTo>
                    <a:pt x="7221" y="7221"/>
                  </a:lnTo>
                  <a:lnTo>
                    <a:pt x="580" y="7221"/>
                  </a:lnTo>
                  <a:lnTo>
                    <a:pt x="580" y="580"/>
                  </a:lnTo>
                  <a:close/>
                  <a:moveTo>
                    <a:pt x="1" y="0"/>
                  </a:moveTo>
                  <a:lnTo>
                    <a:pt x="1" y="7801"/>
                  </a:lnTo>
                  <a:lnTo>
                    <a:pt x="7800" y="7801"/>
                  </a:lnTo>
                  <a:lnTo>
                    <a:pt x="780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5"/>
            <p:cNvSpPr/>
            <p:nvPr/>
          </p:nvSpPr>
          <p:spPr>
            <a:xfrm>
              <a:off x="6912538" y="2639300"/>
              <a:ext cx="195050" cy="195025"/>
            </a:xfrm>
            <a:custGeom>
              <a:rect b="b" l="l" r="r" t="t"/>
              <a:pathLst>
                <a:path extrusionOk="0" h="7801" w="7802">
                  <a:moveTo>
                    <a:pt x="7221" y="580"/>
                  </a:moveTo>
                  <a:lnTo>
                    <a:pt x="7221" y="7221"/>
                  </a:lnTo>
                  <a:lnTo>
                    <a:pt x="580" y="7221"/>
                  </a:lnTo>
                  <a:lnTo>
                    <a:pt x="580" y="580"/>
                  </a:lnTo>
                  <a:close/>
                  <a:moveTo>
                    <a:pt x="1" y="0"/>
                  </a:moveTo>
                  <a:lnTo>
                    <a:pt x="1" y="7800"/>
                  </a:lnTo>
                  <a:lnTo>
                    <a:pt x="7802" y="7800"/>
                  </a:lnTo>
                  <a:lnTo>
                    <a:pt x="780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5"/>
            <p:cNvSpPr/>
            <p:nvPr/>
          </p:nvSpPr>
          <p:spPr>
            <a:xfrm>
              <a:off x="7002813" y="2729525"/>
              <a:ext cx="194925" cy="195050"/>
            </a:xfrm>
            <a:custGeom>
              <a:rect b="b" l="l" r="r" t="t"/>
              <a:pathLst>
                <a:path extrusionOk="0" h="7802" w="7797">
                  <a:moveTo>
                    <a:pt x="7217" y="581"/>
                  </a:moveTo>
                  <a:lnTo>
                    <a:pt x="7217" y="7222"/>
                  </a:lnTo>
                  <a:lnTo>
                    <a:pt x="580" y="7222"/>
                  </a:lnTo>
                  <a:lnTo>
                    <a:pt x="580" y="581"/>
                  </a:lnTo>
                  <a:close/>
                  <a:moveTo>
                    <a:pt x="0" y="1"/>
                  </a:moveTo>
                  <a:lnTo>
                    <a:pt x="0" y="7802"/>
                  </a:lnTo>
                  <a:lnTo>
                    <a:pt x="7796" y="7802"/>
                  </a:lnTo>
                  <a:lnTo>
                    <a:pt x="7796"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5"/>
            <p:cNvSpPr/>
            <p:nvPr/>
          </p:nvSpPr>
          <p:spPr>
            <a:xfrm>
              <a:off x="6641788" y="2729525"/>
              <a:ext cx="195025" cy="195050"/>
            </a:xfrm>
            <a:custGeom>
              <a:rect b="b" l="l" r="r" t="t"/>
              <a:pathLst>
                <a:path extrusionOk="0" h="7802" w="7801">
                  <a:moveTo>
                    <a:pt x="7220" y="581"/>
                  </a:moveTo>
                  <a:lnTo>
                    <a:pt x="7220" y="7222"/>
                  </a:lnTo>
                  <a:lnTo>
                    <a:pt x="580" y="7222"/>
                  </a:lnTo>
                  <a:lnTo>
                    <a:pt x="580" y="581"/>
                  </a:lnTo>
                  <a:close/>
                  <a:moveTo>
                    <a:pt x="0" y="1"/>
                  </a:moveTo>
                  <a:lnTo>
                    <a:pt x="0" y="7802"/>
                  </a:lnTo>
                  <a:lnTo>
                    <a:pt x="7801" y="7802"/>
                  </a:lnTo>
                  <a:lnTo>
                    <a:pt x="78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5"/>
            <p:cNvSpPr/>
            <p:nvPr/>
          </p:nvSpPr>
          <p:spPr>
            <a:xfrm>
              <a:off x="6732038" y="2639300"/>
              <a:ext cx="195025" cy="195025"/>
            </a:xfrm>
            <a:custGeom>
              <a:rect b="b" l="l" r="r" t="t"/>
              <a:pathLst>
                <a:path extrusionOk="0" h="7801" w="7801">
                  <a:moveTo>
                    <a:pt x="7221" y="580"/>
                  </a:moveTo>
                  <a:lnTo>
                    <a:pt x="7221" y="7221"/>
                  </a:lnTo>
                  <a:lnTo>
                    <a:pt x="580" y="7221"/>
                  </a:lnTo>
                  <a:lnTo>
                    <a:pt x="580" y="580"/>
                  </a:lnTo>
                  <a:close/>
                  <a:moveTo>
                    <a:pt x="1" y="0"/>
                  </a:moveTo>
                  <a:lnTo>
                    <a:pt x="1" y="7800"/>
                  </a:lnTo>
                  <a:lnTo>
                    <a:pt x="7800" y="7800"/>
                  </a:lnTo>
                  <a:lnTo>
                    <a:pt x="780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5"/>
            <p:cNvSpPr/>
            <p:nvPr/>
          </p:nvSpPr>
          <p:spPr>
            <a:xfrm>
              <a:off x="6912538" y="2458775"/>
              <a:ext cx="195050" cy="195050"/>
            </a:xfrm>
            <a:custGeom>
              <a:rect b="b" l="l" r="r" t="t"/>
              <a:pathLst>
                <a:path extrusionOk="0" h="7802" w="7802">
                  <a:moveTo>
                    <a:pt x="7221" y="580"/>
                  </a:moveTo>
                  <a:lnTo>
                    <a:pt x="7221" y="7221"/>
                  </a:lnTo>
                  <a:lnTo>
                    <a:pt x="580" y="7221"/>
                  </a:lnTo>
                  <a:lnTo>
                    <a:pt x="580" y="580"/>
                  </a:lnTo>
                  <a:close/>
                  <a:moveTo>
                    <a:pt x="1" y="0"/>
                  </a:moveTo>
                  <a:lnTo>
                    <a:pt x="1" y="7801"/>
                  </a:lnTo>
                  <a:lnTo>
                    <a:pt x="7802" y="7801"/>
                  </a:lnTo>
                  <a:lnTo>
                    <a:pt x="780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5"/>
            <p:cNvSpPr/>
            <p:nvPr/>
          </p:nvSpPr>
          <p:spPr>
            <a:xfrm>
              <a:off x="7002813" y="2368625"/>
              <a:ext cx="194925" cy="194925"/>
            </a:xfrm>
            <a:custGeom>
              <a:rect b="b" l="l" r="r" t="t"/>
              <a:pathLst>
                <a:path extrusionOk="0" h="7797" w="7797">
                  <a:moveTo>
                    <a:pt x="7217" y="580"/>
                  </a:moveTo>
                  <a:lnTo>
                    <a:pt x="7217" y="7217"/>
                  </a:lnTo>
                  <a:lnTo>
                    <a:pt x="580" y="7217"/>
                  </a:lnTo>
                  <a:lnTo>
                    <a:pt x="580" y="580"/>
                  </a:lnTo>
                  <a:close/>
                  <a:moveTo>
                    <a:pt x="0" y="0"/>
                  </a:moveTo>
                  <a:lnTo>
                    <a:pt x="0" y="7797"/>
                  </a:lnTo>
                  <a:lnTo>
                    <a:pt x="7796" y="7797"/>
                  </a:lnTo>
                  <a:lnTo>
                    <a:pt x="779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 name="Google Shape;775;p45"/>
          <p:cNvSpPr txBox="1"/>
          <p:nvPr>
            <p:ph idx="2" type="ctrTitle"/>
          </p:nvPr>
        </p:nvSpPr>
        <p:spPr>
          <a:xfrm>
            <a:off x="1310945" y="2906150"/>
            <a:ext cx="2384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NEPTUNE</a:t>
            </a:r>
            <a:endParaRPr/>
          </a:p>
        </p:txBody>
      </p:sp>
      <p:sp>
        <p:nvSpPr>
          <p:cNvPr id="776" name="Google Shape;776;p45"/>
          <p:cNvSpPr txBox="1"/>
          <p:nvPr>
            <p:ph idx="1" type="subTitle"/>
          </p:nvPr>
        </p:nvSpPr>
        <p:spPr>
          <a:xfrm>
            <a:off x="1310945" y="3367594"/>
            <a:ext cx="23847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Neptune is the farthest planet from the Sun and the fourth-largest by diameter in our Solar System</a:t>
            </a:r>
            <a:endParaRPr/>
          </a:p>
        </p:txBody>
      </p:sp>
      <p:sp>
        <p:nvSpPr>
          <p:cNvPr id="777" name="Google Shape;777;p45"/>
          <p:cNvSpPr txBox="1"/>
          <p:nvPr>
            <p:ph idx="3" type="ctrTitle"/>
          </p:nvPr>
        </p:nvSpPr>
        <p:spPr>
          <a:xfrm>
            <a:off x="5448332" y="2906150"/>
            <a:ext cx="2384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778" name="Google Shape;778;p45"/>
          <p:cNvSpPr txBox="1"/>
          <p:nvPr>
            <p:ph idx="4" type="subTitle"/>
          </p:nvPr>
        </p:nvSpPr>
        <p:spPr>
          <a:xfrm>
            <a:off x="5385550" y="3367600"/>
            <a:ext cx="2510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dust, giving the planet its reddish cast</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66" name="Shape 166"/>
        <p:cNvGrpSpPr/>
        <p:nvPr/>
      </p:nvGrpSpPr>
      <p:grpSpPr>
        <a:xfrm>
          <a:off x="0" y="0"/>
          <a:ext cx="0" cy="0"/>
          <a:chOff x="0" y="0"/>
          <a:chExt cx="0" cy="0"/>
        </a:xfrm>
      </p:grpSpPr>
      <p:pic>
        <p:nvPicPr>
          <p:cNvPr id="167" name="Google Shape;167;p28"/>
          <p:cNvPicPr preferRelativeResize="0"/>
          <p:nvPr/>
        </p:nvPicPr>
        <p:blipFill rotWithShape="1">
          <a:blip r:embed="rId3">
            <a:alphaModFix/>
          </a:blip>
          <a:srcRect b="0" l="0" r="13971" t="47930"/>
          <a:stretch/>
        </p:blipFill>
        <p:spPr>
          <a:xfrm>
            <a:off x="637613" y="0"/>
            <a:ext cx="7866900" cy="4761252"/>
          </a:xfrm>
          <a:prstGeom prst="rect">
            <a:avLst/>
          </a:prstGeom>
          <a:noFill/>
          <a:ln>
            <a:noFill/>
          </a:ln>
        </p:spPr>
      </p:pic>
      <p:sp>
        <p:nvSpPr>
          <p:cNvPr id="168" name="Google Shape;168;p28"/>
          <p:cNvSpPr/>
          <p:nvPr/>
        </p:nvSpPr>
        <p:spPr>
          <a:xfrm flipH="1">
            <a:off x="639488" y="575"/>
            <a:ext cx="7866900" cy="4760100"/>
          </a:xfrm>
          <a:prstGeom prst="rect">
            <a:avLst/>
          </a:prstGeom>
          <a:solidFill>
            <a:srgbClr val="666666">
              <a:alpha val="21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8"/>
          <p:cNvSpPr txBox="1"/>
          <p:nvPr>
            <p:ph type="ctrTitle"/>
          </p:nvPr>
        </p:nvSpPr>
        <p:spPr>
          <a:xfrm>
            <a:off x="1493302" y="817675"/>
            <a:ext cx="2629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s">
                <a:solidFill>
                  <a:srgbClr val="FFFFFF"/>
                </a:solidFill>
              </a:rPr>
              <a:t>PROBLEM VS. SOLUTION</a:t>
            </a:r>
            <a:endParaRPr b="1">
              <a:solidFill>
                <a:srgbClr val="FFFFFF"/>
              </a:solidFill>
            </a:endParaRPr>
          </a:p>
        </p:txBody>
      </p:sp>
      <p:sp>
        <p:nvSpPr>
          <p:cNvPr id="170" name="Google Shape;170;p28"/>
          <p:cNvSpPr txBox="1"/>
          <p:nvPr>
            <p:ph idx="1" type="subTitle"/>
          </p:nvPr>
        </p:nvSpPr>
        <p:spPr>
          <a:xfrm>
            <a:off x="1493295" y="1279150"/>
            <a:ext cx="32430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100">
                <a:solidFill>
                  <a:srgbClr val="FFFFFF"/>
                </a:solidFill>
              </a:rPr>
              <a:t>Here you could describe the topic of the section</a:t>
            </a:r>
            <a:endParaRPr sz="1100">
              <a:solidFill>
                <a:srgbClr val="FFFFFF"/>
              </a:solidFill>
            </a:endParaRPr>
          </a:p>
        </p:txBody>
      </p:sp>
      <p:sp>
        <p:nvSpPr>
          <p:cNvPr id="171" name="Google Shape;171;p28"/>
          <p:cNvSpPr txBox="1"/>
          <p:nvPr>
            <p:ph idx="8" type="title"/>
          </p:nvPr>
        </p:nvSpPr>
        <p:spPr>
          <a:xfrm>
            <a:off x="1493302" y="1774104"/>
            <a:ext cx="1753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s">
                <a:solidFill>
                  <a:srgbClr val="FFFFFF"/>
                </a:solidFill>
              </a:rPr>
              <a:t>01</a:t>
            </a:r>
            <a:endParaRPr b="1">
              <a:solidFill>
                <a:srgbClr val="FFFFFF"/>
              </a:solidFill>
            </a:endParaRPr>
          </a:p>
        </p:txBody>
      </p:sp>
      <p:sp>
        <p:nvSpPr>
          <p:cNvPr id="172" name="Google Shape;172;p28"/>
          <p:cNvSpPr txBox="1"/>
          <p:nvPr>
            <p:ph idx="2" type="ctrTitle"/>
          </p:nvPr>
        </p:nvSpPr>
        <p:spPr>
          <a:xfrm>
            <a:off x="1493302" y="2999000"/>
            <a:ext cx="2629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MARKET &amp; COMPETITION</a:t>
            </a:r>
            <a:endParaRPr>
              <a:solidFill>
                <a:srgbClr val="FFFFFF"/>
              </a:solidFill>
            </a:endParaRPr>
          </a:p>
        </p:txBody>
      </p:sp>
      <p:sp>
        <p:nvSpPr>
          <p:cNvPr id="173" name="Google Shape;173;p28"/>
          <p:cNvSpPr txBox="1"/>
          <p:nvPr>
            <p:ph idx="3" type="subTitle"/>
          </p:nvPr>
        </p:nvSpPr>
        <p:spPr>
          <a:xfrm>
            <a:off x="1493295" y="3460475"/>
            <a:ext cx="32430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Here you could describe the topic of the section</a:t>
            </a:r>
            <a:endParaRPr>
              <a:solidFill>
                <a:srgbClr val="FFFFFF"/>
              </a:solidFill>
            </a:endParaRPr>
          </a:p>
        </p:txBody>
      </p:sp>
      <p:sp>
        <p:nvSpPr>
          <p:cNvPr id="174" name="Google Shape;174;p28"/>
          <p:cNvSpPr txBox="1"/>
          <p:nvPr>
            <p:ph idx="4" type="ctrTitle"/>
          </p:nvPr>
        </p:nvSpPr>
        <p:spPr>
          <a:xfrm>
            <a:off x="4736227" y="817675"/>
            <a:ext cx="2629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PRODUCT</a:t>
            </a:r>
            <a:endParaRPr>
              <a:solidFill>
                <a:srgbClr val="FFFFFF"/>
              </a:solidFill>
            </a:endParaRPr>
          </a:p>
        </p:txBody>
      </p:sp>
      <p:sp>
        <p:nvSpPr>
          <p:cNvPr id="175" name="Google Shape;175;p28"/>
          <p:cNvSpPr txBox="1"/>
          <p:nvPr>
            <p:ph idx="5" type="subTitle"/>
          </p:nvPr>
        </p:nvSpPr>
        <p:spPr>
          <a:xfrm>
            <a:off x="4736220" y="1279150"/>
            <a:ext cx="32430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Here you could describe the topic of the section</a:t>
            </a:r>
            <a:endParaRPr>
              <a:solidFill>
                <a:srgbClr val="FFFFFF"/>
              </a:solidFill>
            </a:endParaRPr>
          </a:p>
        </p:txBody>
      </p:sp>
      <p:sp>
        <p:nvSpPr>
          <p:cNvPr id="176" name="Google Shape;176;p28"/>
          <p:cNvSpPr txBox="1"/>
          <p:nvPr>
            <p:ph idx="6" type="ctrTitle"/>
          </p:nvPr>
        </p:nvSpPr>
        <p:spPr>
          <a:xfrm>
            <a:off x="4736227" y="2999000"/>
            <a:ext cx="26292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BUSINESS MODEL</a:t>
            </a:r>
            <a:endParaRPr>
              <a:solidFill>
                <a:srgbClr val="FFFFFF"/>
              </a:solidFill>
            </a:endParaRPr>
          </a:p>
        </p:txBody>
      </p:sp>
      <p:sp>
        <p:nvSpPr>
          <p:cNvPr id="177" name="Google Shape;177;p28"/>
          <p:cNvSpPr txBox="1"/>
          <p:nvPr>
            <p:ph idx="7" type="subTitle"/>
          </p:nvPr>
        </p:nvSpPr>
        <p:spPr>
          <a:xfrm>
            <a:off x="4736220" y="3460475"/>
            <a:ext cx="32430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rgbClr val="FFFFFF"/>
                </a:solidFill>
              </a:rPr>
              <a:t>Here you could describe the topic of the section</a:t>
            </a:r>
            <a:endParaRPr>
              <a:solidFill>
                <a:srgbClr val="FFFFFF"/>
              </a:solidFill>
            </a:endParaRPr>
          </a:p>
        </p:txBody>
      </p:sp>
      <p:sp>
        <p:nvSpPr>
          <p:cNvPr id="178" name="Google Shape;178;p28"/>
          <p:cNvSpPr txBox="1"/>
          <p:nvPr>
            <p:ph idx="9" type="title"/>
          </p:nvPr>
        </p:nvSpPr>
        <p:spPr>
          <a:xfrm>
            <a:off x="1493302" y="3955429"/>
            <a:ext cx="1753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03</a:t>
            </a:r>
            <a:endParaRPr>
              <a:solidFill>
                <a:srgbClr val="FFFFFF"/>
              </a:solidFill>
            </a:endParaRPr>
          </a:p>
        </p:txBody>
      </p:sp>
      <p:sp>
        <p:nvSpPr>
          <p:cNvPr id="179" name="Google Shape;179;p28"/>
          <p:cNvSpPr txBox="1"/>
          <p:nvPr>
            <p:ph idx="13" type="title"/>
          </p:nvPr>
        </p:nvSpPr>
        <p:spPr>
          <a:xfrm>
            <a:off x="4736227" y="1774104"/>
            <a:ext cx="1753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02</a:t>
            </a:r>
            <a:endParaRPr>
              <a:solidFill>
                <a:srgbClr val="FFFFFF"/>
              </a:solidFill>
            </a:endParaRPr>
          </a:p>
        </p:txBody>
      </p:sp>
      <p:sp>
        <p:nvSpPr>
          <p:cNvPr id="180" name="Google Shape;180;p28"/>
          <p:cNvSpPr txBox="1"/>
          <p:nvPr>
            <p:ph idx="14" type="title"/>
          </p:nvPr>
        </p:nvSpPr>
        <p:spPr>
          <a:xfrm>
            <a:off x="4736227" y="3955429"/>
            <a:ext cx="1753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04</a:t>
            </a:r>
            <a:endParaRPr>
              <a:solidFill>
                <a:srgbClr val="FFFFFF"/>
              </a:solidFill>
            </a:endParaRPr>
          </a:p>
        </p:txBody>
      </p:sp>
      <p:sp>
        <p:nvSpPr>
          <p:cNvPr id="181" name="Google Shape;181;p28"/>
          <p:cNvSpPr txBox="1"/>
          <p:nvPr>
            <p:ph idx="15"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TABLE OF CONTENTS</a:t>
            </a:r>
            <a:endParaRPr/>
          </a:p>
        </p:txBody>
      </p:sp>
      <p:sp>
        <p:nvSpPr>
          <p:cNvPr id="182" name="Google Shape;182;p28"/>
          <p:cNvSpPr/>
          <p:nvPr/>
        </p:nvSpPr>
        <p:spPr>
          <a:xfrm flipH="1">
            <a:off x="2949625" y="575"/>
            <a:ext cx="3244800" cy="3090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782" name="Shape 782"/>
        <p:cNvGrpSpPr/>
        <p:nvPr/>
      </p:nvGrpSpPr>
      <p:grpSpPr>
        <a:xfrm>
          <a:off x="0" y="0"/>
          <a:ext cx="0" cy="0"/>
          <a:chOff x="0" y="0"/>
          <a:chExt cx="0" cy="0"/>
        </a:xfrm>
      </p:grpSpPr>
      <p:pic>
        <p:nvPicPr>
          <p:cNvPr id="783" name="Google Shape;783;p46"/>
          <p:cNvPicPr preferRelativeResize="0"/>
          <p:nvPr/>
        </p:nvPicPr>
        <p:blipFill rotWithShape="1">
          <a:blip r:embed="rId3">
            <a:alphaModFix/>
          </a:blip>
          <a:srcRect b="0" l="614" r="61702" t="0"/>
          <a:stretch/>
        </p:blipFill>
        <p:spPr>
          <a:xfrm>
            <a:off x="3047675" y="0"/>
            <a:ext cx="2921815" cy="5167815"/>
          </a:xfrm>
          <a:prstGeom prst="rect">
            <a:avLst/>
          </a:prstGeom>
          <a:noFill/>
          <a:ln>
            <a:noFill/>
          </a:ln>
        </p:spPr>
      </p:pic>
      <p:sp>
        <p:nvSpPr>
          <p:cNvPr id="784" name="Google Shape;784;p46"/>
          <p:cNvSpPr txBox="1"/>
          <p:nvPr>
            <p:ph idx="2"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BUSINESS MODEL</a:t>
            </a:r>
            <a:endParaRPr/>
          </a:p>
        </p:txBody>
      </p:sp>
      <p:grpSp>
        <p:nvGrpSpPr>
          <p:cNvPr id="785" name="Google Shape;785;p46"/>
          <p:cNvGrpSpPr/>
          <p:nvPr/>
        </p:nvGrpSpPr>
        <p:grpSpPr>
          <a:xfrm>
            <a:off x="4149088" y="2203518"/>
            <a:ext cx="718989" cy="765135"/>
            <a:chOff x="1348000" y="238125"/>
            <a:chExt cx="4904425" cy="5219200"/>
          </a:xfrm>
        </p:grpSpPr>
        <p:sp>
          <p:nvSpPr>
            <p:cNvPr id="786" name="Google Shape;786;p46"/>
            <p:cNvSpPr/>
            <p:nvPr/>
          </p:nvSpPr>
          <p:spPr>
            <a:xfrm>
              <a:off x="3235875" y="3967375"/>
              <a:ext cx="1128675" cy="1489950"/>
            </a:xfrm>
            <a:custGeom>
              <a:rect b="b" l="l" r="r" t="t"/>
              <a:pathLst>
                <a:path extrusionOk="0" h="59598" w="45147">
                  <a:moveTo>
                    <a:pt x="22574" y="1"/>
                  </a:moveTo>
                  <a:cubicBezTo>
                    <a:pt x="20519" y="1"/>
                    <a:pt x="18561" y="1012"/>
                    <a:pt x="17354" y="2675"/>
                  </a:cubicBezTo>
                  <a:cubicBezTo>
                    <a:pt x="15691" y="4991"/>
                    <a:pt x="13179" y="8580"/>
                    <a:pt x="10602" y="12625"/>
                  </a:cubicBezTo>
                  <a:cubicBezTo>
                    <a:pt x="9689" y="14060"/>
                    <a:pt x="10113" y="15952"/>
                    <a:pt x="11548" y="16832"/>
                  </a:cubicBezTo>
                  <a:cubicBezTo>
                    <a:pt x="12063" y="17160"/>
                    <a:pt x="12637" y="17316"/>
                    <a:pt x="13201" y="17316"/>
                  </a:cubicBezTo>
                  <a:cubicBezTo>
                    <a:pt x="14211" y="17316"/>
                    <a:pt x="15191" y="16819"/>
                    <a:pt x="15756" y="15919"/>
                  </a:cubicBezTo>
                  <a:cubicBezTo>
                    <a:pt x="18268" y="12005"/>
                    <a:pt x="20714" y="8482"/>
                    <a:pt x="22313" y="6231"/>
                  </a:cubicBezTo>
                  <a:cubicBezTo>
                    <a:pt x="22345" y="6198"/>
                    <a:pt x="22410" y="6101"/>
                    <a:pt x="22574" y="6101"/>
                  </a:cubicBezTo>
                  <a:cubicBezTo>
                    <a:pt x="22737" y="6101"/>
                    <a:pt x="22802" y="6198"/>
                    <a:pt x="22835" y="6231"/>
                  </a:cubicBezTo>
                  <a:cubicBezTo>
                    <a:pt x="32979" y="20388"/>
                    <a:pt x="39014" y="31903"/>
                    <a:pt x="39014" y="37024"/>
                  </a:cubicBezTo>
                  <a:cubicBezTo>
                    <a:pt x="39014" y="46093"/>
                    <a:pt x="31642" y="53497"/>
                    <a:pt x="22574" y="53497"/>
                  </a:cubicBezTo>
                  <a:cubicBezTo>
                    <a:pt x="13505" y="53497"/>
                    <a:pt x="6133" y="46093"/>
                    <a:pt x="6133" y="37024"/>
                  </a:cubicBezTo>
                  <a:cubicBezTo>
                    <a:pt x="6133" y="35654"/>
                    <a:pt x="6590" y="33012"/>
                    <a:pt x="8873" y="28184"/>
                  </a:cubicBezTo>
                  <a:cubicBezTo>
                    <a:pt x="9591" y="26651"/>
                    <a:pt x="8906" y="24824"/>
                    <a:pt x="7373" y="24107"/>
                  </a:cubicBezTo>
                  <a:cubicBezTo>
                    <a:pt x="6959" y="23909"/>
                    <a:pt x="6521" y="23815"/>
                    <a:pt x="6088" y="23815"/>
                  </a:cubicBezTo>
                  <a:cubicBezTo>
                    <a:pt x="4950" y="23815"/>
                    <a:pt x="3848" y="24464"/>
                    <a:pt x="3328" y="25575"/>
                  </a:cubicBezTo>
                  <a:cubicBezTo>
                    <a:pt x="1110" y="30370"/>
                    <a:pt x="1" y="34121"/>
                    <a:pt x="1" y="37024"/>
                  </a:cubicBezTo>
                  <a:cubicBezTo>
                    <a:pt x="1" y="49485"/>
                    <a:pt x="10145" y="59597"/>
                    <a:pt x="22574" y="59597"/>
                  </a:cubicBezTo>
                  <a:cubicBezTo>
                    <a:pt x="35002" y="59597"/>
                    <a:pt x="45147" y="49485"/>
                    <a:pt x="45147" y="37024"/>
                  </a:cubicBezTo>
                  <a:cubicBezTo>
                    <a:pt x="45147" y="32392"/>
                    <a:pt x="42113" y="22671"/>
                    <a:pt x="27793" y="2675"/>
                  </a:cubicBezTo>
                  <a:cubicBezTo>
                    <a:pt x="26586" y="1012"/>
                    <a:pt x="24629" y="1"/>
                    <a:pt x="2257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6"/>
            <p:cNvSpPr/>
            <p:nvPr/>
          </p:nvSpPr>
          <p:spPr>
            <a:xfrm>
              <a:off x="1348000" y="1816100"/>
              <a:ext cx="4904425" cy="2063225"/>
            </a:xfrm>
            <a:custGeom>
              <a:rect b="b" l="l" r="r" t="t"/>
              <a:pathLst>
                <a:path extrusionOk="0" h="82529" w="196177">
                  <a:moveTo>
                    <a:pt x="98089" y="6785"/>
                  </a:moveTo>
                  <a:cubicBezTo>
                    <a:pt x="103797" y="14875"/>
                    <a:pt x="107450" y="21856"/>
                    <a:pt x="107450" y="24694"/>
                  </a:cubicBezTo>
                  <a:cubicBezTo>
                    <a:pt x="107450" y="29815"/>
                    <a:pt x="103243" y="34023"/>
                    <a:pt x="98089" y="34023"/>
                  </a:cubicBezTo>
                  <a:cubicBezTo>
                    <a:pt x="92935" y="34023"/>
                    <a:pt x="88759" y="29815"/>
                    <a:pt x="88759" y="24694"/>
                  </a:cubicBezTo>
                  <a:cubicBezTo>
                    <a:pt x="88759" y="21856"/>
                    <a:pt x="92380" y="14875"/>
                    <a:pt x="98089" y="6785"/>
                  </a:cubicBezTo>
                  <a:close/>
                  <a:moveTo>
                    <a:pt x="108723" y="35882"/>
                  </a:moveTo>
                  <a:cubicBezTo>
                    <a:pt x="122064" y="36567"/>
                    <a:pt x="129632" y="38361"/>
                    <a:pt x="132731" y="39666"/>
                  </a:cubicBezTo>
                  <a:cubicBezTo>
                    <a:pt x="131230" y="40286"/>
                    <a:pt x="128327" y="41199"/>
                    <a:pt x="122978" y="42047"/>
                  </a:cubicBezTo>
                  <a:cubicBezTo>
                    <a:pt x="116062" y="43124"/>
                    <a:pt x="107222" y="43711"/>
                    <a:pt x="98089" y="43711"/>
                  </a:cubicBezTo>
                  <a:cubicBezTo>
                    <a:pt x="88955" y="43711"/>
                    <a:pt x="80115" y="43124"/>
                    <a:pt x="73200" y="42047"/>
                  </a:cubicBezTo>
                  <a:cubicBezTo>
                    <a:pt x="67850" y="41199"/>
                    <a:pt x="64947" y="40286"/>
                    <a:pt x="63446" y="39634"/>
                  </a:cubicBezTo>
                  <a:cubicBezTo>
                    <a:pt x="66545" y="38361"/>
                    <a:pt x="74113" y="36567"/>
                    <a:pt x="87454" y="35882"/>
                  </a:cubicBezTo>
                  <a:cubicBezTo>
                    <a:pt x="90227" y="38524"/>
                    <a:pt x="93978" y="40123"/>
                    <a:pt x="98089" y="40123"/>
                  </a:cubicBezTo>
                  <a:cubicBezTo>
                    <a:pt x="102199" y="40123"/>
                    <a:pt x="105950" y="38524"/>
                    <a:pt x="108723" y="35882"/>
                  </a:cubicBezTo>
                  <a:close/>
                  <a:moveTo>
                    <a:pt x="90977" y="64229"/>
                  </a:moveTo>
                  <a:cubicBezTo>
                    <a:pt x="93326" y="64262"/>
                    <a:pt x="95707" y="64262"/>
                    <a:pt x="98089" y="64262"/>
                  </a:cubicBezTo>
                  <a:cubicBezTo>
                    <a:pt x="100470" y="64262"/>
                    <a:pt x="102851" y="64262"/>
                    <a:pt x="105200" y="64229"/>
                  </a:cubicBezTo>
                  <a:lnTo>
                    <a:pt x="105200" y="64229"/>
                  </a:lnTo>
                  <a:cubicBezTo>
                    <a:pt x="103079" y="68404"/>
                    <a:pt x="99981" y="73036"/>
                    <a:pt x="98089" y="75744"/>
                  </a:cubicBezTo>
                  <a:cubicBezTo>
                    <a:pt x="96197" y="73036"/>
                    <a:pt x="93098" y="68404"/>
                    <a:pt x="90977" y="64229"/>
                  </a:cubicBezTo>
                  <a:close/>
                  <a:moveTo>
                    <a:pt x="98089" y="0"/>
                  </a:moveTo>
                  <a:cubicBezTo>
                    <a:pt x="96425" y="0"/>
                    <a:pt x="94827" y="816"/>
                    <a:pt x="93848" y="2186"/>
                  </a:cubicBezTo>
                  <a:cubicBezTo>
                    <a:pt x="88140" y="10145"/>
                    <a:pt x="85204" y="15658"/>
                    <a:pt x="83801" y="19409"/>
                  </a:cubicBezTo>
                  <a:cubicBezTo>
                    <a:pt x="61522" y="20094"/>
                    <a:pt x="41069" y="22410"/>
                    <a:pt x="26031" y="25901"/>
                  </a:cubicBezTo>
                  <a:cubicBezTo>
                    <a:pt x="8514" y="29978"/>
                    <a:pt x="1" y="35165"/>
                    <a:pt x="1" y="41754"/>
                  </a:cubicBezTo>
                  <a:cubicBezTo>
                    <a:pt x="1" y="48832"/>
                    <a:pt x="9917" y="54345"/>
                    <a:pt x="30272" y="58520"/>
                  </a:cubicBezTo>
                  <a:cubicBezTo>
                    <a:pt x="45081" y="61554"/>
                    <a:pt x="63838" y="63479"/>
                    <a:pt x="84160" y="64066"/>
                  </a:cubicBezTo>
                  <a:cubicBezTo>
                    <a:pt x="86509" y="69742"/>
                    <a:pt x="91173" y="76625"/>
                    <a:pt x="93848" y="80343"/>
                  </a:cubicBezTo>
                  <a:cubicBezTo>
                    <a:pt x="94827" y="81713"/>
                    <a:pt x="96425" y="82529"/>
                    <a:pt x="98089" y="82529"/>
                  </a:cubicBezTo>
                  <a:cubicBezTo>
                    <a:pt x="99752" y="82529"/>
                    <a:pt x="101351" y="81713"/>
                    <a:pt x="102329" y="80343"/>
                  </a:cubicBezTo>
                  <a:cubicBezTo>
                    <a:pt x="105004" y="76625"/>
                    <a:pt x="109669" y="69742"/>
                    <a:pt x="112017" y="64066"/>
                  </a:cubicBezTo>
                  <a:cubicBezTo>
                    <a:pt x="132339" y="63479"/>
                    <a:pt x="151096" y="61554"/>
                    <a:pt x="165905" y="58520"/>
                  </a:cubicBezTo>
                  <a:cubicBezTo>
                    <a:pt x="186260" y="54345"/>
                    <a:pt x="196176" y="48832"/>
                    <a:pt x="196176" y="41754"/>
                  </a:cubicBezTo>
                  <a:cubicBezTo>
                    <a:pt x="196176" y="37089"/>
                    <a:pt x="191936" y="33175"/>
                    <a:pt x="183259" y="29815"/>
                  </a:cubicBezTo>
                  <a:cubicBezTo>
                    <a:pt x="176148" y="27042"/>
                    <a:pt x="165840" y="24628"/>
                    <a:pt x="153477" y="22834"/>
                  </a:cubicBezTo>
                  <a:cubicBezTo>
                    <a:pt x="153321" y="22810"/>
                    <a:pt x="153166" y="22798"/>
                    <a:pt x="153013" y="22798"/>
                  </a:cubicBezTo>
                  <a:cubicBezTo>
                    <a:pt x="151531" y="22798"/>
                    <a:pt x="150226" y="23904"/>
                    <a:pt x="150019" y="25411"/>
                  </a:cubicBezTo>
                  <a:cubicBezTo>
                    <a:pt x="149758" y="27075"/>
                    <a:pt x="150933" y="28641"/>
                    <a:pt x="152596" y="28869"/>
                  </a:cubicBezTo>
                  <a:cubicBezTo>
                    <a:pt x="164503" y="30598"/>
                    <a:pt x="174354" y="32914"/>
                    <a:pt x="181074" y="35491"/>
                  </a:cubicBezTo>
                  <a:cubicBezTo>
                    <a:pt x="188152" y="38264"/>
                    <a:pt x="190044" y="40710"/>
                    <a:pt x="190044" y="41754"/>
                  </a:cubicBezTo>
                  <a:cubicBezTo>
                    <a:pt x="190044" y="42667"/>
                    <a:pt x="188543" y="44527"/>
                    <a:pt x="184303" y="46582"/>
                  </a:cubicBezTo>
                  <a:cubicBezTo>
                    <a:pt x="179801" y="48735"/>
                    <a:pt x="173016" y="50790"/>
                    <a:pt x="164666" y="52518"/>
                  </a:cubicBezTo>
                  <a:cubicBezTo>
                    <a:pt x="146921" y="56139"/>
                    <a:pt x="123271" y="58162"/>
                    <a:pt x="98089" y="58162"/>
                  </a:cubicBezTo>
                  <a:cubicBezTo>
                    <a:pt x="72906" y="58162"/>
                    <a:pt x="49257" y="56139"/>
                    <a:pt x="31511" y="52518"/>
                  </a:cubicBezTo>
                  <a:cubicBezTo>
                    <a:pt x="23161" y="50790"/>
                    <a:pt x="16376" y="48735"/>
                    <a:pt x="11874" y="46582"/>
                  </a:cubicBezTo>
                  <a:cubicBezTo>
                    <a:pt x="7634" y="44527"/>
                    <a:pt x="6133" y="42667"/>
                    <a:pt x="6133" y="41754"/>
                  </a:cubicBezTo>
                  <a:cubicBezTo>
                    <a:pt x="6133" y="40025"/>
                    <a:pt x="10569" y="35784"/>
                    <a:pt x="27401" y="31870"/>
                  </a:cubicBezTo>
                  <a:cubicBezTo>
                    <a:pt x="41754" y="28510"/>
                    <a:pt x="61293" y="26292"/>
                    <a:pt x="82659" y="25574"/>
                  </a:cubicBezTo>
                  <a:cubicBezTo>
                    <a:pt x="82757" y="27108"/>
                    <a:pt x="83051" y="28608"/>
                    <a:pt x="83573" y="29978"/>
                  </a:cubicBezTo>
                  <a:cubicBezTo>
                    <a:pt x="76951" y="30467"/>
                    <a:pt x="71145" y="31250"/>
                    <a:pt x="66643" y="32294"/>
                  </a:cubicBezTo>
                  <a:cubicBezTo>
                    <a:pt x="61685" y="33468"/>
                    <a:pt x="56042" y="35328"/>
                    <a:pt x="56042" y="39666"/>
                  </a:cubicBezTo>
                  <a:cubicBezTo>
                    <a:pt x="56042" y="43450"/>
                    <a:pt x="60315" y="45929"/>
                    <a:pt x="69970" y="47691"/>
                  </a:cubicBezTo>
                  <a:cubicBezTo>
                    <a:pt x="77505" y="49061"/>
                    <a:pt x="87487" y="49844"/>
                    <a:pt x="98089" y="49844"/>
                  </a:cubicBezTo>
                  <a:cubicBezTo>
                    <a:pt x="108690" y="49844"/>
                    <a:pt x="118672" y="49061"/>
                    <a:pt x="126207" y="47691"/>
                  </a:cubicBezTo>
                  <a:cubicBezTo>
                    <a:pt x="135862" y="45929"/>
                    <a:pt x="140136" y="43450"/>
                    <a:pt x="140136" y="39666"/>
                  </a:cubicBezTo>
                  <a:cubicBezTo>
                    <a:pt x="140136" y="35360"/>
                    <a:pt x="134558" y="33501"/>
                    <a:pt x="129697" y="32359"/>
                  </a:cubicBezTo>
                  <a:cubicBezTo>
                    <a:pt x="125196" y="31283"/>
                    <a:pt x="119324" y="30467"/>
                    <a:pt x="112604" y="29978"/>
                  </a:cubicBezTo>
                  <a:cubicBezTo>
                    <a:pt x="113126" y="28608"/>
                    <a:pt x="113420" y="27108"/>
                    <a:pt x="113518" y="25574"/>
                  </a:cubicBezTo>
                  <a:cubicBezTo>
                    <a:pt x="122293" y="25868"/>
                    <a:pt x="130774" y="26423"/>
                    <a:pt x="138798" y="27205"/>
                  </a:cubicBezTo>
                  <a:cubicBezTo>
                    <a:pt x="138896" y="27205"/>
                    <a:pt x="138994" y="27238"/>
                    <a:pt x="139092" y="27238"/>
                  </a:cubicBezTo>
                  <a:cubicBezTo>
                    <a:pt x="140657" y="27238"/>
                    <a:pt x="141995" y="26031"/>
                    <a:pt x="142158" y="24465"/>
                  </a:cubicBezTo>
                  <a:cubicBezTo>
                    <a:pt x="142321" y="22769"/>
                    <a:pt x="141082" y="21301"/>
                    <a:pt x="139385" y="21105"/>
                  </a:cubicBezTo>
                  <a:cubicBezTo>
                    <a:pt x="130839" y="20290"/>
                    <a:pt x="121771" y="19703"/>
                    <a:pt x="112376" y="19409"/>
                  </a:cubicBezTo>
                  <a:cubicBezTo>
                    <a:pt x="110973" y="15658"/>
                    <a:pt x="108038" y="10145"/>
                    <a:pt x="102329" y="2186"/>
                  </a:cubicBezTo>
                  <a:cubicBezTo>
                    <a:pt x="101351" y="816"/>
                    <a:pt x="99752" y="0"/>
                    <a:pt x="9808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6"/>
            <p:cNvSpPr/>
            <p:nvPr/>
          </p:nvSpPr>
          <p:spPr>
            <a:xfrm>
              <a:off x="3235875" y="238125"/>
              <a:ext cx="1128675" cy="1489925"/>
            </a:xfrm>
            <a:custGeom>
              <a:rect b="b" l="l" r="r" t="t"/>
              <a:pathLst>
                <a:path extrusionOk="0" h="59597" w="45147">
                  <a:moveTo>
                    <a:pt x="22574" y="0"/>
                  </a:moveTo>
                  <a:cubicBezTo>
                    <a:pt x="10145" y="0"/>
                    <a:pt x="1" y="10112"/>
                    <a:pt x="1" y="22573"/>
                  </a:cubicBezTo>
                  <a:cubicBezTo>
                    <a:pt x="1" y="27205"/>
                    <a:pt x="3034" y="36926"/>
                    <a:pt x="17354" y="56922"/>
                  </a:cubicBezTo>
                  <a:cubicBezTo>
                    <a:pt x="18561" y="58585"/>
                    <a:pt x="20519" y="59596"/>
                    <a:pt x="22574" y="59596"/>
                  </a:cubicBezTo>
                  <a:cubicBezTo>
                    <a:pt x="24629" y="59596"/>
                    <a:pt x="26586" y="58585"/>
                    <a:pt x="27793" y="56922"/>
                  </a:cubicBezTo>
                  <a:cubicBezTo>
                    <a:pt x="29587" y="54443"/>
                    <a:pt x="31283" y="51963"/>
                    <a:pt x="32914" y="49484"/>
                  </a:cubicBezTo>
                  <a:cubicBezTo>
                    <a:pt x="33827" y="48082"/>
                    <a:pt x="33436" y="46190"/>
                    <a:pt x="32033" y="45244"/>
                  </a:cubicBezTo>
                  <a:cubicBezTo>
                    <a:pt x="31521" y="44910"/>
                    <a:pt x="30944" y="44751"/>
                    <a:pt x="30372" y="44751"/>
                  </a:cubicBezTo>
                  <a:cubicBezTo>
                    <a:pt x="29376" y="44751"/>
                    <a:pt x="28393" y="45234"/>
                    <a:pt x="27793" y="46124"/>
                  </a:cubicBezTo>
                  <a:cubicBezTo>
                    <a:pt x="26227" y="48506"/>
                    <a:pt x="24563" y="50952"/>
                    <a:pt x="22835" y="53366"/>
                  </a:cubicBezTo>
                  <a:cubicBezTo>
                    <a:pt x="22802" y="53399"/>
                    <a:pt x="22737" y="53497"/>
                    <a:pt x="22574" y="53497"/>
                  </a:cubicBezTo>
                  <a:cubicBezTo>
                    <a:pt x="22410" y="53497"/>
                    <a:pt x="22345" y="53399"/>
                    <a:pt x="22313" y="53366"/>
                  </a:cubicBezTo>
                  <a:cubicBezTo>
                    <a:pt x="12168" y="39209"/>
                    <a:pt x="6133" y="27694"/>
                    <a:pt x="6133" y="22573"/>
                  </a:cubicBezTo>
                  <a:cubicBezTo>
                    <a:pt x="6133" y="13505"/>
                    <a:pt x="13505" y="6100"/>
                    <a:pt x="22574" y="6100"/>
                  </a:cubicBezTo>
                  <a:cubicBezTo>
                    <a:pt x="31642" y="6100"/>
                    <a:pt x="39014" y="13505"/>
                    <a:pt x="39014" y="22573"/>
                  </a:cubicBezTo>
                  <a:cubicBezTo>
                    <a:pt x="39014" y="24237"/>
                    <a:pt x="38329" y="27596"/>
                    <a:pt x="35002" y="34055"/>
                  </a:cubicBezTo>
                  <a:cubicBezTo>
                    <a:pt x="34219" y="35556"/>
                    <a:pt x="34806" y="37382"/>
                    <a:pt x="36307" y="38165"/>
                  </a:cubicBezTo>
                  <a:cubicBezTo>
                    <a:pt x="36758" y="38401"/>
                    <a:pt x="37239" y="38512"/>
                    <a:pt x="37712" y="38512"/>
                  </a:cubicBezTo>
                  <a:cubicBezTo>
                    <a:pt x="38812" y="38512"/>
                    <a:pt x="39869" y="37910"/>
                    <a:pt x="40417" y="36860"/>
                  </a:cubicBezTo>
                  <a:cubicBezTo>
                    <a:pt x="43581" y="30728"/>
                    <a:pt x="45147" y="26031"/>
                    <a:pt x="45147" y="22573"/>
                  </a:cubicBezTo>
                  <a:cubicBezTo>
                    <a:pt x="45147" y="10112"/>
                    <a:pt x="35002" y="0"/>
                    <a:pt x="2257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6"/>
            <p:cNvSpPr/>
            <p:nvPr/>
          </p:nvSpPr>
          <p:spPr>
            <a:xfrm>
              <a:off x="2276850" y="2731075"/>
              <a:ext cx="358025" cy="153350"/>
            </a:xfrm>
            <a:custGeom>
              <a:rect b="b" l="l" r="r" t="t"/>
              <a:pathLst>
                <a:path extrusionOk="0" h="6134" w="14321">
                  <a:moveTo>
                    <a:pt x="3067" y="1"/>
                  </a:moveTo>
                  <a:cubicBezTo>
                    <a:pt x="1371" y="1"/>
                    <a:pt x="1" y="1371"/>
                    <a:pt x="1" y="3067"/>
                  </a:cubicBezTo>
                  <a:cubicBezTo>
                    <a:pt x="1" y="4763"/>
                    <a:pt x="1371" y="6133"/>
                    <a:pt x="3067" y="6133"/>
                  </a:cubicBezTo>
                  <a:lnTo>
                    <a:pt x="11255" y="6133"/>
                  </a:lnTo>
                  <a:cubicBezTo>
                    <a:pt x="12951" y="6133"/>
                    <a:pt x="14321" y="4763"/>
                    <a:pt x="14321" y="3067"/>
                  </a:cubicBezTo>
                  <a:cubicBezTo>
                    <a:pt x="14321" y="1371"/>
                    <a:pt x="12951" y="1"/>
                    <a:pt x="11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6"/>
            <p:cNvSpPr/>
            <p:nvPr/>
          </p:nvSpPr>
          <p:spPr>
            <a:xfrm>
              <a:off x="2032200" y="2731075"/>
              <a:ext cx="154150" cy="153350"/>
            </a:xfrm>
            <a:custGeom>
              <a:rect b="b" l="l" r="r" t="t"/>
              <a:pathLst>
                <a:path extrusionOk="0" h="6134" w="6166">
                  <a:moveTo>
                    <a:pt x="3034" y="1"/>
                  </a:moveTo>
                  <a:cubicBezTo>
                    <a:pt x="1371" y="1"/>
                    <a:pt x="1" y="1404"/>
                    <a:pt x="33" y="3067"/>
                  </a:cubicBezTo>
                  <a:cubicBezTo>
                    <a:pt x="33" y="4763"/>
                    <a:pt x="1436" y="6133"/>
                    <a:pt x="3100" y="6133"/>
                  </a:cubicBezTo>
                  <a:lnTo>
                    <a:pt x="3132" y="6133"/>
                  </a:lnTo>
                  <a:cubicBezTo>
                    <a:pt x="4796" y="6101"/>
                    <a:pt x="6166" y="4731"/>
                    <a:pt x="6166" y="3035"/>
                  </a:cubicBezTo>
                  <a:cubicBezTo>
                    <a:pt x="6166" y="1371"/>
                    <a:pt x="4796" y="1"/>
                    <a:pt x="31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6"/>
            <p:cNvSpPr/>
            <p:nvPr/>
          </p:nvSpPr>
          <p:spPr>
            <a:xfrm>
              <a:off x="4965550" y="2731075"/>
              <a:ext cx="358025" cy="153350"/>
            </a:xfrm>
            <a:custGeom>
              <a:rect b="b" l="l" r="r" t="t"/>
              <a:pathLst>
                <a:path extrusionOk="0" h="6134" w="14321">
                  <a:moveTo>
                    <a:pt x="3067" y="1"/>
                  </a:moveTo>
                  <a:cubicBezTo>
                    <a:pt x="1370" y="1"/>
                    <a:pt x="0" y="1371"/>
                    <a:pt x="0" y="3067"/>
                  </a:cubicBezTo>
                  <a:cubicBezTo>
                    <a:pt x="0" y="4763"/>
                    <a:pt x="1370" y="6133"/>
                    <a:pt x="3067" y="6133"/>
                  </a:cubicBezTo>
                  <a:lnTo>
                    <a:pt x="11254" y="6133"/>
                  </a:lnTo>
                  <a:cubicBezTo>
                    <a:pt x="12950" y="6133"/>
                    <a:pt x="14320" y="4763"/>
                    <a:pt x="14320" y="3067"/>
                  </a:cubicBezTo>
                  <a:cubicBezTo>
                    <a:pt x="14320" y="1371"/>
                    <a:pt x="12950" y="1"/>
                    <a:pt x="1125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6"/>
            <p:cNvSpPr/>
            <p:nvPr/>
          </p:nvSpPr>
          <p:spPr>
            <a:xfrm>
              <a:off x="5414075" y="2731075"/>
              <a:ext cx="154150" cy="153350"/>
            </a:xfrm>
            <a:custGeom>
              <a:rect b="b" l="l" r="r" t="t"/>
              <a:pathLst>
                <a:path extrusionOk="0" h="6134" w="6166">
                  <a:moveTo>
                    <a:pt x="3067" y="1"/>
                  </a:moveTo>
                  <a:cubicBezTo>
                    <a:pt x="1370" y="1"/>
                    <a:pt x="0" y="1371"/>
                    <a:pt x="0" y="3035"/>
                  </a:cubicBezTo>
                  <a:cubicBezTo>
                    <a:pt x="0" y="4731"/>
                    <a:pt x="1370" y="6101"/>
                    <a:pt x="3034" y="6133"/>
                  </a:cubicBezTo>
                  <a:lnTo>
                    <a:pt x="3099" y="6133"/>
                  </a:lnTo>
                  <a:cubicBezTo>
                    <a:pt x="4795" y="6133"/>
                    <a:pt x="6133" y="4763"/>
                    <a:pt x="6133" y="3067"/>
                  </a:cubicBezTo>
                  <a:cubicBezTo>
                    <a:pt x="6165" y="1404"/>
                    <a:pt x="4763" y="1"/>
                    <a:pt x="30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 name="Google Shape;793;p46"/>
          <p:cNvGrpSpPr/>
          <p:nvPr/>
        </p:nvGrpSpPr>
        <p:grpSpPr>
          <a:xfrm>
            <a:off x="1343221" y="2203405"/>
            <a:ext cx="835299" cy="765025"/>
            <a:chOff x="1190625" y="441975"/>
            <a:chExt cx="5253450" cy="4811475"/>
          </a:xfrm>
        </p:grpSpPr>
        <p:sp>
          <p:nvSpPr>
            <p:cNvPr id="794" name="Google Shape;794;p46"/>
            <p:cNvSpPr/>
            <p:nvPr/>
          </p:nvSpPr>
          <p:spPr>
            <a:xfrm>
              <a:off x="1190625" y="441975"/>
              <a:ext cx="5253450" cy="4811475"/>
            </a:xfrm>
            <a:custGeom>
              <a:rect b="b" l="l" r="r" t="t"/>
              <a:pathLst>
                <a:path extrusionOk="0" h="192459" w="210138">
                  <a:moveTo>
                    <a:pt x="98023" y="41820"/>
                  </a:moveTo>
                  <a:cubicBezTo>
                    <a:pt x="132339" y="44234"/>
                    <a:pt x="146594" y="51736"/>
                    <a:pt x="146594" y="55226"/>
                  </a:cubicBezTo>
                  <a:cubicBezTo>
                    <a:pt x="146594" y="56825"/>
                    <a:pt x="142712" y="60837"/>
                    <a:pt x="128033" y="64360"/>
                  </a:cubicBezTo>
                  <a:cubicBezTo>
                    <a:pt x="114789" y="67524"/>
                    <a:pt x="97109" y="69286"/>
                    <a:pt x="78288" y="69286"/>
                  </a:cubicBezTo>
                  <a:cubicBezTo>
                    <a:pt x="59466" y="69286"/>
                    <a:pt x="41819" y="67524"/>
                    <a:pt x="28575" y="64360"/>
                  </a:cubicBezTo>
                  <a:cubicBezTo>
                    <a:pt x="13896" y="60837"/>
                    <a:pt x="10014" y="56825"/>
                    <a:pt x="10014" y="55226"/>
                  </a:cubicBezTo>
                  <a:cubicBezTo>
                    <a:pt x="10014" y="54215"/>
                    <a:pt x="11776" y="51801"/>
                    <a:pt x="18430" y="49159"/>
                  </a:cubicBezTo>
                  <a:cubicBezTo>
                    <a:pt x="24791" y="46680"/>
                    <a:pt x="33925" y="44592"/>
                    <a:pt x="44820" y="43190"/>
                  </a:cubicBezTo>
                  <a:cubicBezTo>
                    <a:pt x="44885" y="43190"/>
                    <a:pt x="44983" y="43157"/>
                    <a:pt x="45048" y="43157"/>
                  </a:cubicBezTo>
                  <a:cubicBezTo>
                    <a:pt x="51996" y="46125"/>
                    <a:pt x="60640" y="47887"/>
                    <a:pt x="70133" y="47887"/>
                  </a:cubicBezTo>
                  <a:cubicBezTo>
                    <a:pt x="80963" y="47887"/>
                    <a:pt x="90683" y="45604"/>
                    <a:pt x="98023" y="41820"/>
                  </a:cubicBezTo>
                  <a:close/>
                  <a:moveTo>
                    <a:pt x="157856" y="87602"/>
                  </a:moveTo>
                  <a:cubicBezTo>
                    <a:pt x="159015" y="87602"/>
                    <a:pt x="160185" y="87819"/>
                    <a:pt x="161305" y="88270"/>
                  </a:cubicBezTo>
                  <a:cubicBezTo>
                    <a:pt x="165350" y="89901"/>
                    <a:pt x="167731" y="94207"/>
                    <a:pt x="166981" y="98480"/>
                  </a:cubicBezTo>
                  <a:cubicBezTo>
                    <a:pt x="166851" y="99296"/>
                    <a:pt x="167014" y="100111"/>
                    <a:pt x="167470" y="100764"/>
                  </a:cubicBezTo>
                  <a:cubicBezTo>
                    <a:pt x="171124" y="106048"/>
                    <a:pt x="171874" y="112735"/>
                    <a:pt x="169493" y="118639"/>
                  </a:cubicBezTo>
                  <a:lnTo>
                    <a:pt x="169460" y="118672"/>
                  </a:lnTo>
                  <a:cubicBezTo>
                    <a:pt x="169460" y="118737"/>
                    <a:pt x="169428" y="118803"/>
                    <a:pt x="169395" y="118868"/>
                  </a:cubicBezTo>
                  <a:cubicBezTo>
                    <a:pt x="169069" y="119618"/>
                    <a:pt x="169069" y="120466"/>
                    <a:pt x="169395" y="121216"/>
                  </a:cubicBezTo>
                  <a:cubicBezTo>
                    <a:pt x="172233" y="128034"/>
                    <a:pt x="172298" y="135537"/>
                    <a:pt x="169525" y="142387"/>
                  </a:cubicBezTo>
                  <a:cubicBezTo>
                    <a:pt x="167601" y="147214"/>
                    <a:pt x="164404" y="151292"/>
                    <a:pt x="160359" y="154326"/>
                  </a:cubicBezTo>
                  <a:cubicBezTo>
                    <a:pt x="160457" y="153510"/>
                    <a:pt x="160490" y="152695"/>
                    <a:pt x="160490" y="151846"/>
                  </a:cubicBezTo>
                  <a:cubicBezTo>
                    <a:pt x="160490" y="144931"/>
                    <a:pt x="157130" y="138146"/>
                    <a:pt x="150736" y="132209"/>
                  </a:cubicBezTo>
                  <a:cubicBezTo>
                    <a:pt x="149693" y="131231"/>
                    <a:pt x="148518" y="130252"/>
                    <a:pt x="147279" y="129339"/>
                  </a:cubicBezTo>
                  <a:lnTo>
                    <a:pt x="154194" y="112181"/>
                  </a:lnTo>
                  <a:cubicBezTo>
                    <a:pt x="154846" y="110615"/>
                    <a:pt x="154064" y="108853"/>
                    <a:pt x="152498" y="108201"/>
                  </a:cubicBezTo>
                  <a:cubicBezTo>
                    <a:pt x="152126" y="108054"/>
                    <a:pt x="151743" y="107984"/>
                    <a:pt x="151366" y="107984"/>
                  </a:cubicBezTo>
                  <a:cubicBezTo>
                    <a:pt x="150158" y="107984"/>
                    <a:pt x="149016" y="108704"/>
                    <a:pt x="148518" y="109897"/>
                  </a:cubicBezTo>
                  <a:lnTo>
                    <a:pt x="142125" y="125816"/>
                  </a:lnTo>
                  <a:cubicBezTo>
                    <a:pt x="138504" y="123630"/>
                    <a:pt x="134459" y="121608"/>
                    <a:pt x="130023" y="119879"/>
                  </a:cubicBezTo>
                  <a:cubicBezTo>
                    <a:pt x="135699" y="114268"/>
                    <a:pt x="138732" y="107875"/>
                    <a:pt x="138732" y="101155"/>
                  </a:cubicBezTo>
                  <a:cubicBezTo>
                    <a:pt x="138732" y="100144"/>
                    <a:pt x="138667" y="99165"/>
                    <a:pt x="138504" y="98154"/>
                  </a:cubicBezTo>
                  <a:cubicBezTo>
                    <a:pt x="141146" y="95545"/>
                    <a:pt x="144539" y="93718"/>
                    <a:pt x="148192" y="92968"/>
                  </a:cubicBezTo>
                  <a:cubicBezTo>
                    <a:pt x="148975" y="92837"/>
                    <a:pt x="149660" y="92348"/>
                    <a:pt x="150117" y="91695"/>
                  </a:cubicBezTo>
                  <a:cubicBezTo>
                    <a:pt x="151885" y="89077"/>
                    <a:pt x="154831" y="87602"/>
                    <a:pt x="157856" y="87602"/>
                  </a:cubicBezTo>
                  <a:close/>
                  <a:moveTo>
                    <a:pt x="193362" y="100741"/>
                  </a:moveTo>
                  <a:cubicBezTo>
                    <a:pt x="195770" y="100741"/>
                    <a:pt x="198166" y="101663"/>
                    <a:pt x="199960" y="103439"/>
                  </a:cubicBezTo>
                  <a:cubicBezTo>
                    <a:pt x="203026" y="106537"/>
                    <a:pt x="203548" y="111430"/>
                    <a:pt x="201167" y="115084"/>
                  </a:cubicBezTo>
                  <a:cubicBezTo>
                    <a:pt x="200710" y="115769"/>
                    <a:pt x="200580" y="116584"/>
                    <a:pt x="200743" y="117367"/>
                  </a:cubicBezTo>
                  <a:cubicBezTo>
                    <a:pt x="202015" y="123663"/>
                    <a:pt x="200090" y="130089"/>
                    <a:pt x="195589" y="134623"/>
                  </a:cubicBezTo>
                  <a:lnTo>
                    <a:pt x="195556" y="134623"/>
                  </a:lnTo>
                  <a:cubicBezTo>
                    <a:pt x="195523" y="134688"/>
                    <a:pt x="195458" y="134721"/>
                    <a:pt x="195426" y="134786"/>
                  </a:cubicBezTo>
                  <a:cubicBezTo>
                    <a:pt x="194838" y="135341"/>
                    <a:pt x="194512" y="136124"/>
                    <a:pt x="194512" y="136939"/>
                  </a:cubicBezTo>
                  <a:cubicBezTo>
                    <a:pt x="194447" y="144344"/>
                    <a:pt x="191544" y="151259"/>
                    <a:pt x="186325" y="156511"/>
                  </a:cubicBezTo>
                  <a:cubicBezTo>
                    <a:pt x="180999" y="161836"/>
                    <a:pt x="173817" y="164658"/>
                    <a:pt x="166550" y="164658"/>
                  </a:cubicBezTo>
                  <a:cubicBezTo>
                    <a:pt x="163489" y="164658"/>
                    <a:pt x="160414" y="164158"/>
                    <a:pt x="157456" y="163133"/>
                  </a:cubicBezTo>
                  <a:cubicBezTo>
                    <a:pt x="157489" y="163100"/>
                    <a:pt x="157489" y="163068"/>
                    <a:pt x="157521" y="163035"/>
                  </a:cubicBezTo>
                  <a:cubicBezTo>
                    <a:pt x="165611" y="159414"/>
                    <a:pt x="171874" y="152923"/>
                    <a:pt x="175201" y="144703"/>
                  </a:cubicBezTo>
                  <a:cubicBezTo>
                    <a:pt x="177224" y="139679"/>
                    <a:pt x="178007" y="134395"/>
                    <a:pt x="177583" y="129176"/>
                  </a:cubicBezTo>
                  <a:lnTo>
                    <a:pt x="184041" y="122684"/>
                  </a:lnTo>
                  <a:cubicBezTo>
                    <a:pt x="185248" y="121510"/>
                    <a:pt x="185248" y="119553"/>
                    <a:pt x="184041" y="118378"/>
                  </a:cubicBezTo>
                  <a:cubicBezTo>
                    <a:pt x="183454" y="117775"/>
                    <a:pt x="182671" y="117473"/>
                    <a:pt x="181888" y="117473"/>
                  </a:cubicBezTo>
                  <a:cubicBezTo>
                    <a:pt x="181105" y="117473"/>
                    <a:pt x="180323" y="117775"/>
                    <a:pt x="179735" y="118378"/>
                  </a:cubicBezTo>
                  <a:lnTo>
                    <a:pt x="176147" y="121934"/>
                  </a:lnTo>
                  <a:cubicBezTo>
                    <a:pt x="175952" y="121282"/>
                    <a:pt x="175756" y="120662"/>
                    <a:pt x="175495" y="120009"/>
                  </a:cubicBezTo>
                  <a:cubicBezTo>
                    <a:pt x="177452" y="114595"/>
                    <a:pt x="177452" y="108756"/>
                    <a:pt x="175625" y="103439"/>
                  </a:cubicBezTo>
                  <a:cubicBezTo>
                    <a:pt x="177730" y="102668"/>
                    <a:pt x="179968" y="102269"/>
                    <a:pt x="182220" y="102269"/>
                  </a:cubicBezTo>
                  <a:cubicBezTo>
                    <a:pt x="183493" y="102269"/>
                    <a:pt x="184771" y="102397"/>
                    <a:pt x="186031" y="102656"/>
                  </a:cubicBezTo>
                  <a:cubicBezTo>
                    <a:pt x="186245" y="102700"/>
                    <a:pt x="186462" y="102723"/>
                    <a:pt x="186678" y="102723"/>
                  </a:cubicBezTo>
                  <a:cubicBezTo>
                    <a:pt x="187250" y="102723"/>
                    <a:pt x="187817" y="102563"/>
                    <a:pt x="188314" y="102232"/>
                  </a:cubicBezTo>
                  <a:cubicBezTo>
                    <a:pt x="189853" y="101229"/>
                    <a:pt x="191611" y="100741"/>
                    <a:pt x="193362" y="100741"/>
                  </a:cubicBezTo>
                  <a:close/>
                  <a:moveTo>
                    <a:pt x="70133" y="1"/>
                  </a:moveTo>
                  <a:cubicBezTo>
                    <a:pt x="66349" y="1"/>
                    <a:pt x="62565" y="295"/>
                    <a:pt x="58944" y="882"/>
                  </a:cubicBezTo>
                  <a:cubicBezTo>
                    <a:pt x="57280" y="1143"/>
                    <a:pt x="56139" y="2708"/>
                    <a:pt x="56400" y="4372"/>
                  </a:cubicBezTo>
                  <a:cubicBezTo>
                    <a:pt x="56636" y="5876"/>
                    <a:pt x="57938" y="6954"/>
                    <a:pt x="59415" y="6954"/>
                  </a:cubicBezTo>
                  <a:cubicBezTo>
                    <a:pt x="59572" y="6954"/>
                    <a:pt x="59731" y="6941"/>
                    <a:pt x="59890" y="6916"/>
                  </a:cubicBezTo>
                  <a:cubicBezTo>
                    <a:pt x="63217" y="6394"/>
                    <a:pt x="66675" y="6134"/>
                    <a:pt x="70133" y="6134"/>
                  </a:cubicBezTo>
                  <a:cubicBezTo>
                    <a:pt x="89346" y="6134"/>
                    <a:pt x="105558" y="14288"/>
                    <a:pt x="105558" y="23944"/>
                  </a:cubicBezTo>
                  <a:cubicBezTo>
                    <a:pt x="105558" y="33599"/>
                    <a:pt x="89346" y="41754"/>
                    <a:pt x="70133" y="41754"/>
                  </a:cubicBezTo>
                  <a:cubicBezTo>
                    <a:pt x="50952" y="41754"/>
                    <a:pt x="34708" y="33599"/>
                    <a:pt x="34708" y="23944"/>
                  </a:cubicBezTo>
                  <a:cubicBezTo>
                    <a:pt x="34708" y="19279"/>
                    <a:pt x="38720" y="14647"/>
                    <a:pt x="45635" y="11222"/>
                  </a:cubicBezTo>
                  <a:cubicBezTo>
                    <a:pt x="47168" y="10472"/>
                    <a:pt x="47788" y="8645"/>
                    <a:pt x="47038" y="7145"/>
                  </a:cubicBezTo>
                  <a:cubicBezTo>
                    <a:pt x="46503" y="6053"/>
                    <a:pt x="45423" y="5424"/>
                    <a:pt x="44303" y="5424"/>
                  </a:cubicBezTo>
                  <a:cubicBezTo>
                    <a:pt x="43850" y="5424"/>
                    <a:pt x="43392" y="5526"/>
                    <a:pt x="42960" y="5742"/>
                  </a:cubicBezTo>
                  <a:cubicBezTo>
                    <a:pt x="33827" y="10211"/>
                    <a:pt x="28608" y="16865"/>
                    <a:pt x="28608" y="23944"/>
                  </a:cubicBezTo>
                  <a:cubicBezTo>
                    <a:pt x="28608" y="29326"/>
                    <a:pt x="31543" y="34252"/>
                    <a:pt x="36599" y="38231"/>
                  </a:cubicBezTo>
                  <a:cubicBezTo>
                    <a:pt x="21953" y="40711"/>
                    <a:pt x="3882" y="45701"/>
                    <a:pt x="3882" y="55226"/>
                  </a:cubicBezTo>
                  <a:cubicBezTo>
                    <a:pt x="3882" y="61522"/>
                    <a:pt x="11711" y="66611"/>
                    <a:pt x="27140" y="70297"/>
                  </a:cubicBezTo>
                  <a:cubicBezTo>
                    <a:pt x="28836" y="70688"/>
                    <a:pt x="30597" y="71080"/>
                    <a:pt x="32392" y="71438"/>
                  </a:cubicBezTo>
                  <a:cubicBezTo>
                    <a:pt x="16147" y="78354"/>
                    <a:pt x="6426" y="89216"/>
                    <a:pt x="6426" y="101155"/>
                  </a:cubicBezTo>
                  <a:cubicBezTo>
                    <a:pt x="6426" y="109930"/>
                    <a:pt x="11613" y="118052"/>
                    <a:pt x="20681" y="124478"/>
                  </a:cubicBezTo>
                  <a:cubicBezTo>
                    <a:pt x="7307" y="131883"/>
                    <a:pt x="0" y="141506"/>
                    <a:pt x="0" y="151846"/>
                  </a:cubicBezTo>
                  <a:cubicBezTo>
                    <a:pt x="0" y="163100"/>
                    <a:pt x="8644" y="173506"/>
                    <a:pt x="24334" y="181139"/>
                  </a:cubicBezTo>
                  <a:cubicBezTo>
                    <a:pt x="39307" y="188446"/>
                    <a:pt x="59172" y="192458"/>
                    <a:pt x="80245" y="192458"/>
                  </a:cubicBezTo>
                  <a:cubicBezTo>
                    <a:pt x="91858" y="192458"/>
                    <a:pt x="103046" y="191251"/>
                    <a:pt x="113517" y="188870"/>
                  </a:cubicBezTo>
                  <a:cubicBezTo>
                    <a:pt x="115148" y="188511"/>
                    <a:pt x="116192" y="186848"/>
                    <a:pt x="115801" y="185217"/>
                  </a:cubicBezTo>
                  <a:cubicBezTo>
                    <a:pt x="115490" y="183779"/>
                    <a:pt x="114230" y="182828"/>
                    <a:pt x="112820" y="182828"/>
                  </a:cubicBezTo>
                  <a:cubicBezTo>
                    <a:pt x="112598" y="182828"/>
                    <a:pt x="112373" y="182852"/>
                    <a:pt x="112147" y="182901"/>
                  </a:cubicBezTo>
                  <a:cubicBezTo>
                    <a:pt x="102133" y="185184"/>
                    <a:pt x="91401" y="186326"/>
                    <a:pt x="80245" y="186326"/>
                  </a:cubicBezTo>
                  <a:cubicBezTo>
                    <a:pt x="60086" y="186326"/>
                    <a:pt x="41166" y="182542"/>
                    <a:pt x="27009" y="175659"/>
                  </a:cubicBezTo>
                  <a:cubicBezTo>
                    <a:pt x="13537" y="169102"/>
                    <a:pt x="6133" y="160654"/>
                    <a:pt x="6133" y="151846"/>
                  </a:cubicBezTo>
                  <a:cubicBezTo>
                    <a:pt x="6133" y="143235"/>
                    <a:pt x="13635" y="134656"/>
                    <a:pt x="26748" y="128197"/>
                  </a:cubicBezTo>
                  <a:cubicBezTo>
                    <a:pt x="33109" y="131622"/>
                    <a:pt x="40807" y="134330"/>
                    <a:pt x="49517" y="136124"/>
                  </a:cubicBezTo>
                  <a:cubicBezTo>
                    <a:pt x="49713" y="136189"/>
                    <a:pt x="49908" y="136189"/>
                    <a:pt x="50137" y="136189"/>
                  </a:cubicBezTo>
                  <a:cubicBezTo>
                    <a:pt x="51539" y="136189"/>
                    <a:pt x="52812" y="135210"/>
                    <a:pt x="53105" y="133775"/>
                  </a:cubicBezTo>
                  <a:cubicBezTo>
                    <a:pt x="53464" y="132111"/>
                    <a:pt x="52388" y="130480"/>
                    <a:pt x="50724" y="130154"/>
                  </a:cubicBezTo>
                  <a:cubicBezTo>
                    <a:pt x="27890" y="125424"/>
                    <a:pt x="12559" y="113779"/>
                    <a:pt x="12559" y="101155"/>
                  </a:cubicBezTo>
                  <a:cubicBezTo>
                    <a:pt x="12559" y="89771"/>
                    <a:pt x="25280" y="78941"/>
                    <a:pt x="45015" y="73559"/>
                  </a:cubicBezTo>
                  <a:cubicBezTo>
                    <a:pt x="45081" y="73526"/>
                    <a:pt x="45146" y="73494"/>
                    <a:pt x="45244" y="73461"/>
                  </a:cubicBezTo>
                  <a:cubicBezTo>
                    <a:pt x="55356" y="74733"/>
                    <a:pt x="66610" y="75385"/>
                    <a:pt x="78288" y="75385"/>
                  </a:cubicBezTo>
                  <a:cubicBezTo>
                    <a:pt x="86834" y="75385"/>
                    <a:pt x="95152" y="75027"/>
                    <a:pt x="102948" y="74342"/>
                  </a:cubicBezTo>
                  <a:cubicBezTo>
                    <a:pt x="102981" y="74374"/>
                    <a:pt x="102981" y="74374"/>
                    <a:pt x="102981" y="74374"/>
                  </a:cubicBezTo>
                  <a:cubicBezTo>
                    <a:pt x="121281" y="80050"/>
                    <a:pt x="132632" y="90325"/>
                    <a:pt x="132632" y="101155"/>
                  </a:cubicBezTo>
                  <a:cubicBezTo>
                    <a:pt x="132632" y="109114"/>
                    <a:pt x="126630" y="116780"/>
                    <a:pt x="115735" y="122684"/>
                  </a:cubicBezTo>
                  <a:cubicBezTo>
                    <a:pt x="104253" y="128882"/>
                    <a:pt x="88954" y="132307"/>
                    <a:pt x="72579" y="132307"/>
                  </a:cubicBezTo>
                  <a:cubicBezTo>
                    <a:pt x="69839" y="132307"/>
                    <a:pt x="67034" y="132209"/>
                    <a:pt x="64294" y="132014"/>
                  </a:cubicBezTo>
                  <a:cubicBezTo>
                    <a:pt x="64214" y="132007"/>
                    <a:pt x="64134" y="132004"/>
                    <a:pt x="64055" y="132004"/>
                  </a:cubicBezTo>
                  <a:cubicBezTo>
                    <a:pt x="62462" y="132004"/>
                    <a:pt x="61123" y="133235"/>
                    <a:pt x="60999" y="134851"/>
                  </a:cubicBezTo>
                  <a:cubicBezTo>
                    <a:pt x="60869" y="136515"/>
                    <a:pt x="62141" y="137983"/>
                    <a:pt x="63837" y="138113"/>
                  </a:cubicBezTo>
                  <a:cubicBezTo>
                    <a:pt x="66740" y="138342"/>
                    <a:pt x="69676" y="138440"/>
                    <a:pt x="72579" y="138440"/>
                  </a:cubicBezTo>
                  <a:cubicBezTo>
                    <a:pt x="89933" y="138440"/>
                    <a:pt x="106308" y="134754"/>
                    <a:pt x="118671" y="128034"/>
                  </a:cubicBezTo>
                  <a:cubicBezTo>
                    <a:pt x="120791" y="126892"/>
                    <a:pt x="122781" y="125653"/>
                    <a:pt x="124575" y="124381"/>
                  </a:cubicBezTo>
                  <a:cubicBezTo>
                    <a:pt x="143234" y="130970"/>
                    <a:pt x="154390" y="141245"/>
                    <a:pt x="154390" y="151846"/>
                  </a:cubicBezTo>
                  <a:cubicBezTo>
                    <a:pt x="154390" y="161926"/>
                    <a:pt x="144115" y="171908"/>
                    <a:pt x="126891" y="178497"/>
                  </a:cubicBezTo>
                  <a:cubicBezTo>
                    <a:pt x="125326" y="179084"/>
                    <a:pt x="124543" y="180878"/>
                    <a:pt x="125130" y="182444"/>
                  </a:cubicBezTo>
                  <a:cubicBezTo>
                    <a:pt x="125619" y="183651"/>
                    <a:pt x="126761" y="184401"/>
                    <a:pt x="128000" y="184401"/>
                  </a:cubicBezTo>
                  <a:cubicBezTo>
                    <a:pt x="128359" y="184401"/>
                    <a:pt x="128751" y="184336"/>
                    <a:pt x="129109" y="184205"/>
                  </a:cubicBezTo>
                  <a:cubicBezTo>
                    <a:pt x="140102" y="179997"/>
                    <a:pt x="148486" y="174517"/>
                    <a:pt x="153835" y="168287"/>
                  </a:cubicBezTo>
                  <a:cubicBezTo>
                    <a:pt x="157945" y="169950"/>
                    <a:pt x="162251" y="170766"/>
                    <a:pt x="166557" y="170766"/>
                  </a:cubicBezTo>
                  <a:cubicBezTo>
                    <a:pt x="175397" y="170766"/>
                    <a:pt x="184139" y="167341"/>
                    <a:pt x="190663" y="160817"/>
                  </a:cubicBezTo>
                  <a:cubicBezTo>
                    <a:pt x="196730" y="154750"/>
                    <a:pt x="200221" y="146790"/>
                    <a:pt x="200580" y="138244"/>
                  </a:cubicBezTo>
                  <a:cubicBezTo>
                    <a:pt x="205799" y="132601"/>
                    <a:pt x="208147" y="124935"/>
                    <a:pt x="206940" y="117335"/>
                  </a:cubicBezTo>
                  <a:cubicBezTo>
                    <a:pt x="210137" y="111430"/>
                    <a:pt x="209093" y="103960"/>
                    <a:pt x="204266" y="99133"/>
                  </a:cubicBezTo>
                  <a:cubicBezTo>
                    <a:pt x="201296" y="96163"/>
                    <a:pt x="197327" y="94625"/>
                    <a:pt x="193337" y="94625"/>
                  </a:cubicBezTo>
                  <a:cubicBezTo>
                    <a:pt x="190841" y="94625"/>
                    <a:pt x="188336" y="95227"/>
                    <a:pt x="186064" y="96458"/>
                  </a:cubicBezTo>
                  <a:cubicBezTo>
                    <a:pt x="184783" y="96256"/>
                    <a:pt x="183493" y="96156"/>
                    <a:pt x="182206" y="96156"/>
                  </a:cubicBezTo>
                  <a:cubicBezTo>
                    <a:pt x="179136" y="96156"/>
                    <a:pt x="176085" y="96725"/>
                    <a:pt x="173211" y="97828"/>
                  </a:cubicBezTo>
                  <a:cubicBezTo>
                    <a:pt x="173603" y="91304"/>
                    <a:pt x="169754" y="85074"/>
                    <a:pt x="163589" y="82594"/>
                  </a:cubicBezTo>
                  <a:cubicBezTo>
                    <a:pt x="161727" y="81846"/>
                    <a:pt x="159783" y="81487"/>
                    <a:pt x="157860" y="81487"/>
                  </a:cubicBezTo>
                  <a:cubicBezTo>
                    <a:pt x="153248" y="81487"/>
                    <a:pt x="148758" y="83552"/>
                    <a:pt x="145811" y="87259"/>
                  </a:cubicBezTo>
                  <a:cubicBezTo>
                    <a:pt x="142484" y="88107"/>
                    <a:pt x="139352" y="89640"/>
                    <a:pt x="136612" y="91695"/>
                  </a:cubicBezTo>
                  <a:cubicBezTo>
                    <a:pt x="134981" y="88107"/>
                    <a:pt x="132437" y="84650"/>
                    <a:pt x="128979" y="81485"/>
                  </a:cubicBezTo>
                  <a:cubicBezTo>
                    <a:pt x="125423" y="78256"/>
                    <a:pt x="120987" y="75353"/>
                    <a:pt x="115866" y="72874"/>
                  </a:cubicBezTo>
                  <a:cubicBezTo>
                    <a:pt x="120759" y="72156"/>
                    <a:pt x="125293" y="71275"/>
                    <a:pt x="129468" y="70297"/>
                  </a:cubicBezTo>
                  <a:cubicBezTo>
                    <a:pt x="144865" y="66611"/>
                    <a:pt x="152694" y="61522"/>
                    <a:pt x="152694" y="55226"/>
                  </a:cubicBezTo>
                  <a:cubicBezTo>
                    <a:pt x="152694" y="49877"/>
                    <a:pt x="147050" y="45408"/>
                    <a:pt x="135927" y="41917"/>
                  </a:cubicBezTo>
                  <a:cubicBezTo>
                    <a:pt x="127968" y="39406"/>
                    <a:pt x="117660" y="37514"/>
                    <a:pt x="105851" y="36339"/>
                  </a:cubicBezTo>
                  <a:cubicBezTo>
                    <a:pt x="109570" y="32751"/>
                    <a:pt x="111690" y="28511"/>
                    <a:pt x="111690" y="23944"/>
                  </a:cubicBezTo>
                  <a:cubicBezTo>
                    <a:pt x="111690" y="10537"/>
                    <a:pt x="93456" y="1"/>
                    <a:pt x="701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6"/>
            <p:cNvSpPr/>
            <p:nvPr/>
          </p:nvSpPr>
          <p:spPr>
            <a:xfrm>
              <a:off x="1845450" y="3948625"/>
              <a:ext cx="153350" cy="152525"/>
            </a:xfrm>
            <a:custGeom>
              <a:rect b="b" l="l" r="r" t="t"/>
              <a:pathLst>
                <a:path extrusionOk="0" h="6101" w="6134">
                  <a:moveTo>
                    <a:pt x="3034" y="0"/>
                  </a:moveTo>
                  <a:cubicBezTo>
                    <a:pt x="1338" y="0"/>
                    <a:pt x="1" y="1370"/>
                    <a:pt x="1" y="3034"/>
                  </a:cubicBezTo>
                  <a:cubicBezTo>
                    <a:pt x="1" y="4730"/>
                    <a:pt x="1371" y="6100"/>
                    <a:pt x="3067" y="6100"/>
                  </a:cubicBezTo>
                  <a:cubicBezTo>
                    <a:pt x="4763" y="6100"/>
                    <a:pt x="6133" y="4730"/>
                    <a:pt x="6133" y="3034"/>
                  </a:cubicBezTo>
                  <a:cubicBezTo>
                    <a:pt x="6133" y="1370"/>
                    <a:pt x="4763" y="0"/>
                    <a:pt x="30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6"/>
            <p:cNvSpPr/>
            <p:nvPr/>
          </p:nvSpPr>
          <p:spPr>
            <a:xfrm>
              <a:off x="1950650" y="4180225"/>
              <a:ext cx="153350" cy="152525"/>
            </a:xfrm>
            <a:custGeom>
              <a:rect b="b" l="l" r="r" t="t"/>
              <a:pathLst>
                <a:path extrusionOk="0" h="6101" w="6134">
                  <a:moveTo>
                    <a:pt x="3034" y="0"/>
                  </a:moveTo>
                  <a:cubicBezTo>
                    <a:pt x="1338" y="0"/>
                    <a:pt x="1" y="1370"/>
                    <a:pt x="1" y="3034"/>
                  </a:cubicBezTo>
                  <a:cubicBezTo>
                    <a:pt x="1" y="4730"/>
                    <a:pt x="1371" y="6100"/>
                    <a:pt x="3067" y="6100"/>
                  </a:cubicBezTo>
                  <a:cubicBezTo>
                    <a:pt x="4763" y="6100"/>
                    <a:pt x="6133" y="4730"/>
                    <a:pt x="6133" y="3034"/>
                  </a:cubicBezTo>
                  <a:cubicBezTo>
                    <a:pt x="6133" y="1370"/>
                    <a:pt x="4763" y="0"/>
                    <a:pt x="30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6"/>
            <p:cNvSpPr/>
            <p:nvPr/>
          </p:nvSpPr>
          <p:spPr>
            <a:xfrm>
              <a:off x="3611825" y="2647900"/>
              <a:ext cx="154150" cy="152525"/>
            </a:xfrm>
            <a:custGeom>
              <a:rect b="b" l="l" r="r" t="t"/>
              <a:pathLst>
                <a:path extrusionOk="0" h="6101" w="6166">
                  <a:moveTo>
                    <a:pt x="3067" y="1"/>
                  </a:moveTo>
                  <a:cubicBezTo>
                    <a:pt x="1370" y="1"/>
                    <a:pt x="33" y="1371"/>
                    <a:pt x="0" y="3034"/>
                  </a:cubicBezTo>
                  <a:cubicBezTo>
                    <a:pt x="0" y="4731"/>
                    <a:pt x="1370" y="6101"/>
                    <a:pt x="3067" y="6101"/>
                  </a:cubicBezTo>
                  <a:lnTo>
                    <a:pt x="3099" y="6101"/>
                  </a:lnTo>
                  <a:cubicBezTo>
                    <a:pt x="4763" y="6101"/>
                    <a:pt x="6133" y="4763"/>
                    <a:pt x="6166" y="3067"/>
                  </a:cubicBezTo>
                  <a:cubicBezTo>
                    <a:pt x="6166" y="1371"/>
                    <a:pt x="4796" y="1"/>
                    <a:pt x="30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6"/>
            <p:cNvSpPr/>
            <p:nvPr/>
          </p:nvSpPr>
          <p:spPr>
            <a:xfrm>
              <a:off x="2245050" y="1674200"/>
              <a:ext cx="153350" cy="153350"/>
            </a:xfrm>
            <a:custGeom>
              <a:rect b="b" l="l" r="r" t="t"/>
              <a:pathLst>
                <a:path extrusionOk="0" h="6134" w="6134">
                  <a:moveTo>
                    <a:pt x="3034" y="1"/>
                  </a:moveTo>
                  <a:cubicBezTo>
                    <a:pt x="1371" y="1"/>
                    <a:pt x="0" y="1371"/>
                    <a:pt x="0" y="3067"/>
                  </a:cubicBezTo>
                  <a:cubicBezTo>
                    <a:pt x="0" y="4763"/>
                    <a:pt x="1403" y="6133"/>
                    <a:pt x="3099" y="6133"/>
                  </a:cubicBezTo>
                  <a:cubicBezTo>
                    <a:pt x="4763" y="6133"/>
                    <a:pt x="6133" y="4763"/>
                    <a:pt x="6133" y="3067"/>
                  </a:cubicBezTo>
                  <a:cubicBezTo>
                    <a:pt x="6133" y="1371"/>
                    <a:pt x="4763" y="1"/>
                    <a:pt x="30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6"/>
            <p:cNvSpPr/>
            <p:nvPr/>
          </p:nvSpPr>
          <p:spPr>
            <a:xfrm>
              <a:off x="3151875" y="830175"/>
              <a:ext cx="153350" cy="153325"/>
            </a:xfrm>
            <a:custGeom>
              <a:rect b="b" l="l" r="r" t="t"/>
              <a:pathLst>
                <a:path extrusionOk="0" h="6133" w="6134">
                  <a:moveTo>
                    <a:pt x="3067" y="0"/>
                  </a:moveTo>
                  <a:cubicBezTo>
                    <a:pt x="1371" y="0"/>
                    <a:pt x="1" y="1370"/>
                    <a:pt x="1" y="3034"/>
                  </a:cubicBezTo>
                  <a:cubicBezTo>
                    <a:pt x="1" y="4730"/>
                    <a:pt x="1371" y="6100"/>
                    <a:pt x="3067" y="6133"/>
                  </a:cubicBezTo>
                  <a:cubicBezTo>
                    <a:pt x="4763" y="6133"/>
                    <a:pt x="6133" y="4763"/>
                    <a:pt x="6133" y="3066"/>
                  </a:cubicBezTo>
                  <a:cubicBezTo>
                    <a:pt x="6133" y="1403"/>
                    <a:pt x="4796" y="0"/>
                    <a:pt x="310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6"/>
            <p:cNvSpPr/>
            <p:nvPr/>
          </p:nvSpPr>
          <p:spPr>
            <a:xfrm>
              <a:off x="3316600" y="963900"/>
              <a:ext cx="153350" cy="153350"/>
            </a:xfrm>
            <a:custGeom>
              <a:rect b="b" l="l" r="r" t="t"/>
              <a:pathLst>
                <a:path extrusionOk="0" h="6134" w="6134">
                  <a:moveTo>
                    <a:pt x="3035" y="1"/>
                  </a:moveTo>
                  <a:cubicBezTo>
                    <a:pt x="1371" y="1"/>
                    <a:pt x="1" y="1371"/>
                    <a:pt x="1" y="3034"/>
                  </a:cubicBezTo>
                  <a:cubicBezTo>
                    <a:pt x="1" y="4731"/>
                    <a:pt x="1371" y="6101"/>
                    <a:pt x="3067" y="6133"/>
                  </a:cubicBezTo>
                  <a:cubicBezTo>
                    <a:pt x="4763" y="6133"/>
                    <a:pt x="6134" y="4763"/>
                    <a:pt x="6134" y="3067"/>
                  </a:cubicBezTo>
                  <a:cubicBezTo>
                    <a:pt x="6134" y="1403"/>
                    <a:pt x="4796" y="1"/>
                    <a:pt x="31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 name="Google Shape;801;p46"/>
          <p:cNvSpPr txBox="1"/>
          <p:nvPr>
            <p:ph type="ctrTitle"/>
          </p:nvPr>
        </p:nvSpPr>
        <p:spPr>
          <a:xfrm>
            <a:off x="568520" y="3104425"/>
            <a:ext cx="2384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FREEMIUM</a:t>
            </a:r>
            <a:endParaRPr/>
          </a:p>
        </p:txBody>
      </p:sp>
      <p:sp>
        <p:nvSpPr>
          <p:cNvPr id="802" name="Google Shape;802;p46"/>
          <p:cNvSpPr txBox="1"/>
          <p:nvPr>
            <p:ph idx="1" type="subTitle"/>
          </p:nvPr>
        </p:nvSpPr>
        <p:spPr>
          <a:xfrm>
            <a:off x="782870" y="3857550"/>
            <a:ext cx="19560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dust</a:t>
            </a:r>
            <a:endParaRPr/>
          </a:p>
        </p:txBody>
      </p:sp>
      <p:sp>
        <p:nvSpPr>
          <p:cNvPr id="803" name="Google Shape;803;p46"/>
          <p:cNvSpPr txBox="1"/>
          <p:nvPr>
            <p:ph idx="3" type="ctrTitle"/>
          </p:nvPr>
        </p:nvSpPr>
        <p:spPr>
          <a:xfrm>
            <a:off x="3379645" y="3104425"/>
            <a:ext cx="2384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IN-APP ADVERTISING</a:t>
            </a:r>
            <a:endParaRPr/>
          </a:p>
        </p:txBody>
      </p:sp>
      <p:sp>
        <p:nvSpPr>
          <p:cNvPr id="804" name="Google Shape;804;p46"/>
          <p:cNvSpPr txBox="1"/>
          <p:nvPr>
            <p:ph idx="4" type="subTitle"/>
          </p:nvPr>
        </p:nvSpPr>
        <p:spPr>
          <a:xfrm>
            <a:off x="3593995" y="3857550"/>
            <a:ext cx="19560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Saturn is a gas giant, composed mostly of hydrogen and helium</a:t>
            </a:r>
            <a:endParaRPr/>
          </a:p>
        </p:txBody>
      </p:sp>
      <p:sp>
        <p:nvSpPr>
          <p:cNvPr id="805" name="Google Shape;805;p46"/>
          <p:cNvSpPr txBox="1"/>
          <p:nvPr>
            <p:ph idx="5" type="ctrTitle"/>
          </p:nvPr>
        </p:nvSpPr>
        <p:spPr>
          <a:xfrm>
            <a:off x="6190770" y="3104425"/>
            <a:ext cx="2384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SUBSCRIPTIONS</a:t>
            </a:r>
            <a:endParaRPr/>
          </a:p>
        </p:txBody>
      </p:sp>
      <p:sp>
        <p:nvSpPr>
          <p:cNvPr id="806" name="Google Shape;806;p46"/>
          <p:cNvSpPr txBox="1"/>
          <p:nvPr>
            <p:ph idx="6" type="subTitle"/>
          </p:nvPr>
        </p:nvSpPr>
        <p:spPr>
          <a:xfrm>
            <a:off x="6405120" y="3857550"/>
            <a:ext cx="19560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our Solar System</a:t>
            </a:r>
            <a:endParaRPr/>
          </a:p>
        </p:txBody>
      </p:sp>
      <p:grpSp>
        <p:nvGrpSpPr>
          <p:cNvPr id="807" name="Google Shape;807;p46"/>
          <p:cNvGrpSpPr/>
          <p:nvPr/>
        </p:nvGrpSpPr>
        <p:grpSpPr>
          <a:xfrm>
            <a:off x="7094121" y="2217352"/>
            <a:ext cx="577998" cy="737473"/>
            <a:chOff x="1754925" y="238125"/>
            <a:chExt cx="4090575" cy="5219200"/>
          </a:xfrm>
        </p:grpSpPr>
        <p:sp>
          <p:nvSpPr>
            <p:cNvPr id="808" name="Google Shape;808;p46"/>
            <p:cNvSpPr/>
            <p:nvPr/>
          </p:nvSpPr>
          <p:spPr>
            <a:xfrm>
              <a:off x="2261350" y="4805075"/>
              <a:ext cx="436325" cy="652250"/>
            </a:xfrm>
            <a:custGeom>
              <a:rect b="b" l="l" r="r" t="t"/>
              <a:pathLst>
                <a:path extrusionOk="0" h="26090" w="17453">
                  <a:moveTo>
                    <a:pt x="3469" y="0"/>
                  </a:moveTo>
                  <a:cubicBezTo>
                    <a:pt x="3015" y="0"/>
                    <a:pt x="2554" y="103"/>
                    <a:pt x="2121" y="319"/>
                  </a:cubicBezTo>
                  <a:cubicBezTo>
                    <a:pt x="588" y="1070"/>
                    <a:pt x="1" y="2929"/>
                    <a:pt x="751" y="4430"/>
                  </a:cubicBezTo>
                  <a:cubicBezTo>
                    <a:pt x="6394" y="15781"/>
                    <a:pt x="11222" y="24426"/>
                    <a:pt x="11287" y="24523"/>
                  </a:cubicBezTo>
                  <a:cubicBezTo>
                    <a:pt x="11842" y="25535"/>
                    <a:pt x="12886" y="26089"/>
                    <a:pt x="13962" y="26089"/>
                  </a:cubicBezTo>
                  <a:cubicBezTo>
                    <a:pt x="14451" y="26089"/>
                    <a:pt x="14973" y="25959"/>
                    <a:pt x="15430" y="25698"/>
                  </a:cubicBezTo>
                  <a:cubicBezTo>
                    <a:pt x="16898" y="24882"/>
                    <a:pt x="17453" y="23023"/>
                    <a:pt x="16604" y="21555"/>
                  </a:cubicBezTo>
                  <a:cubicBezTo>
                    <a:pt x="16572" y="21457"/>
                    <a:pt x="11809" y="12911"/>
                    <a:pt x="6199" y="1689"/>
                  </a:cubicBezTo>
                  <a:cubicBezTo>
                    <a:pt x="5665" y="622"/>
                    <a:pt x="4587" y="0"/>
                    <a:pt x="346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6"/>
            <p:cNvSpPr/>
            <p:nvPr/>
          </p:nvSpPr>
          <p:spPr>
            <a:xfrm>
              <a:off x="1754925" y="238125"/>
              <a:ext cx="4090575" cy="5219200"/>
            </a:xfrm>
            <a:custGeom>
              <a:rect b="b" l="l" r="r" t="t"/>
              <a:pathLst>
                <a:path extrusionOk="0" h="208768" w="163623">
                  <a:moveTo>
                    <a:pt x="95186" y="36567"/>
                  </a:moveTo>
                  <a:cubicBezTo>
                    <a:pt x="95740" y="36567"/>
                    <a:pt x="96197" y="37024"/>
                    <a:pt x="96197" y="37578"/>
                  </a:cubicBezTo>
                  <a:lnTo>
                    <a:pt x="96197" y="52942"/>
                  </a:lnTo>
                  <a:cubicBezTo>
                    <a:pt x="96197" y="53529"/>
                    <a:pt x="95740" y="53986"/>
                    <a:pt x="95186" y="53986"/>
                  </a:cubicBezTo>
                  <a:lnTo>
                    <a:pt x="87487" y="53986"/>
                  </a:lnTo>
                  <a:lnTo>
                    <a:pt x="87487" y="47462"/>
                  </a:lnTo>
                  <a:cubicBezTo>
                    <a:pt x="87487" y="45766"/>
                    <a:pt x="86117" y="44396"/>
                    <a:pt x="84421" y="44396"/>
                  </a:cubicBezTo>
                  <a:cubicBezTo>
                    <a:pt x="82758" y="44396"/>
                    <a:pt x="81388" y="45766"/>
                    <a:pt x="81388" y="47462"/>
                  </a:cubicBezTo>
                  <a:lnTo>
                    <a:pt x="81388" y="53986"/>
                  </a:lnTo>
                  <a:lnTo>
                    <a:pt x="74864" y="53986"/>
                  </a:lnTo>
                  <a:lnTo>
                    <a:pt x="74864" y="47462"/>
                  </a:lnTo>
                  <a:cubicBezTo>
                    <a:pt x="74864" y="45766"/>
                    <a:pt x="73494" y="44396"/>
                    <a:pt x="71797" y="44396"/>
                  </a:cubicBezTo>
                  <a:cubicBezTo>
                    <a:pt x="70101" y="44396"/>
                    <a:pt x="68731" y="45766"/>
                    <a:pt x="68731" y="47462"/>
                  </a:cubicBezTo>
                  <a:lnTo>
                    <a:pt x="68731" y="53986"/>
                  </a:lnTo>
                  <a:lnTo>
                    <a:pt x="62240" y="53986"/>
                  </a:lnTo>
                  <a:lnTo>
                    <a:pt x="62240" y="47462"/>
                  </a:lnTo>
                  <a:cubicBezTo>
                    <a:pt x="62240" y="45766"/>
                    <a:pt x="60870" y="44396"/>
                    <a:pt x="59173" y="44396"/>
                  </a:cubicBezTo>
                  <a:cubicBezTo>
                    <a:pt x="57477" y="44396"/>
                    <a:pt x="56107" y="45766"/>
                    <a:pt x="56107" y="47462"/>
                  </a:cubicBezTo>
                  <a:lnTo>
                    <a:pt x="56107" y="53986"/>
                  </a:lnTo>
                  <a:lnTo>
                    <a:pt x="49583" y="53986"/>
                  </a:lnTo>
                  <a:lnTo>
                    <a:pt x="49583" y="47462"/>
                  </a:lnTo>
                  <a:cubicBezTo>
                    <a:pt x="49583" y="45766"/>
                    <a:pt x="48213" y="44396"/>
                    <a:pt x="46549" y="44396"/>
                  </a:cubicBezTo>
                  <a:cubicBezTo>
                    <a:pt x="44853" y="44396"/>
                    <a:pt x="43483" y="45766"/>
                    <a:pt x="43483" y="47462"/>
                  </a:cubicBezTo>
                  <a:lnTo>
                    <a:pt x="43483" y="53986"/>
                  </a:lnTo>
                  <a:lnTo>
                    <a:pt x="36959" y="53986"/>
                  </a:lnTo>
                  <a:lnTo>
                    <a:pt x="36959" y="47462"/>
                  </a:lnTo>
                  <a:cubicBezTo>
                    <a:pt x="36959" y="45766"/>
                    <a:pt x="35589" y="44396"/>
                    <a:pt x="33893" y="44396"/>
                  </a:cubicBezTo>
                  <a:cubicBezTo>
                    <a:pt x="32229" y="44396"/>
                    <a:pt x="30859" y="45766"/>
                    <a:pt x="30859" y="47462"/>
                  </a:cubicBezTo>
                  <a:lnTo>
                    <a:pt x="30859" y="53986"/>
                  </a:lnTo>
                  <a:lnTo>
                    <a:pt x="24335" y="53986"/>
                  </a:lnTo>
                  <a:lnTo>
                    <a:pt x="24335" y="47462"/>
                  </a:lnTo>
                  <a:cubicBezTo>
                    <a:pt x="24335" y="45766"/>
                    <a:pt x="22965" y="44396"/>
                    <a:pt x="21269" y="44396"/>
                  </a:cubicBezTo>
                  <a:cubicBezTo>
                    <a:pt x="19573" y="44396"/>
                    <a:pt x="18203" y="45766"/>
                    <a:pt x="18203" y="47462"/>
                  </a:cubicBezTo>
                  <a:lnTo>
                    <a:pt x="18203" y="53986"/>
                  </a:lnTo>
                  <a:lnTo>
                    <a:pt x="13082" y="53986"/>
                  </a:lnTo>
                  <a:cubicBezTo>
                    <a:pt x="10505" y="53986"/>
                    <a:pt x="8123" y="54704"/>
                    <a:pt x="6101" y="55976"/>
                  </a:cubicBezTo>
                  <a:lnTo>
                    <a:pt x="6101" y="43548"/>
                  </a:lnTo>
                  <a:cubicBezTo>
                    <a:pt x="6101" y="39698"/>
                    <a:pt x="9232" y="36567"/>
                    <a:pt x="13082" y="36567"/>
                  </a:cubicBezTo>
                  <a:close/>
                  <a:moveTo>
                    <a:pt x="31153" y="60086"/>
                  </a:moveTo>
                  <a:lnTo>
                    <a:pt x="31153" y="65631"/>
                  </a:lnTo>
                  <a:cubicBezTo>
                    <a:pt x="31153" y="68110"/>
                    <a:pt x="30990" y="70589"/>
                    <a:pt x="30664" y="73003"/>
                  </a:cubicBezTo>
                  <a:lnTo>
                    <a:pt x="13082" y="73003"/>
                  </a:lnTo>
                  <a:cubicBezTo>
                    <a:pt x="9395" y="73003"/>
                    <a:pt x="6394" y="70165"/>
                    <a:pt x="6133" y="66545"/>
                  </a:cubicBezTo>
                  <a:cubicBezTo>
                    <a:pt x="6394" y="62891"/>
                    <a:pt x="9395" y="60086"/>
                    <a:pt x="13082" y="60086"/>
                  </a:cubicBezTo>
                  <a:close/>
                  <a:moveTo>
                    <a:pt x="150542" y="129240"/>
                  </a:moveTo>
                  <a:cubicBezTo>
                    <a:pt x="154391" y="129240"/>
                    <a:pt x="157522" y="132371"/>
                    <a:pt x="157522" y="136221"/>
                  </a:cubicBezTo>
                  <a:lnTo>
                    <a:pt x="157522" y="148649"/>
                  </a:lnTo>
                  <a:cubicBezTo>
                    <a:pt x="155500" y="147377"/>
                    <a:pt x="153119" y="146626"/>
                    <a:pt x="150542" y="146626"/>
                  </a:cubicBezTo>
                  <a:lnTo>
                    <a:pt x="145420" y="146626"/>
                  </a:lnTo>
                  <a:lnTo>
                    <a:pt x="145420" y="140102"/>
                  </a:lnTo>
                  <a:cubicBezTo>
                    <a:pt x="145420" y="138439"/>
                    <a:pt x="144050" y="137069"/>
                    <a:pt x="142354" y="137069"/>
                  </a:cubicBezTo>
                  <a:cubicBezTo>
                    <a:pt x="140658" y="137069"/>
                    <a:pt x="139288" y="138439"/>
                    <a:pt x="139288" y="140102"/>
                  </a:cubicBezTo>
                  <a:lnTo>
                    <a:pt x="139288" y="146626"/>
                  </a:lnTo>
                  <a:lnTo>
                    <a:pt x="132764" y="146626"/>
                  </a:lnTo>
                  <a:lnTo>
                    <a:pt x="132764" y="140102"/>
                  </a:lnTo>
                  <a:cubicBezTo>
                    <a:pt x="132764" y="138439"/>
                    <a:pt x="131426" y="137069"/>
                    <a:pt x="129730" y="137069"/>
                  </a:cubicBezTo>
                  <a:cubicBezTo>
                    <a:pt x="128034" y="137069"/>
                    <a:pt x="126664" y="138439"/>
                    <a:pt x="126664" y="140102"/>
                  </a:cubicBezTo>
                  <a:lnTo>
                    <a:pt x="126664" y="146626"/>
                  </a:lnTo>
                  <a:lnTo>
                    <a:pt x="120140" y="146626"/>
                  </a:lnTo>
                  <a:lnTo>
                    <a:pt x="120140" y="140102"/>
                  </a:lnTo>
                  <a:cubicBezTo>
                    <a:pt x="120140" y="138439"/>
                    <a:pt x="118770" y="137069"/>
                    <a:pt x="117074" y="137069"/>
                  </a:cubicBezTo>
                  <a:cubicBezTo>
                    <a:pt x="115410" y="137069"/>
                    <a:pt x="114040" y="138439"/>
                    <a:pt x="114040" y="140102"/>
                  </a:cubicBezTo>
                  <a:lnTo>
                    <a:pt x="114040" y="146626"/>
                  </a:lnTo>
                  <a:lnTo>
                    <a:pt x="107516" y="146626"/>
                  </a:lnTo>
                  <a:lnTo>
                    <a:pt x="107516" y="140102"/>
                  </a:lnTo>
                  <a:cubicBezTo>
                    <a:pt x="107516" y="138439"/>
                    <a:pt x="106146" y="137069"/>
                    <a:pt x="104450" y="137069"/>
                  </a:cubicBezTo>
                  <a:cubicBezTo>
                    <a:pt x="102754" y="137069"/>
                    <a:pt x="101383" y="138439"/>
                    <a:pt x="101383" y="140102"/>
                  </a:cubicBezTo>
                  <a:lnTo>
                    <a:pt x="101383" y="146626"/>
                  </a:lnTo>
                  <a:lnTo>
                    <a:pt x="94892" y="146626"/>
                  </a:lnTo>
                  <a:lnTo>
                    <a:pt x="94892" y="140102"/>
                  </a:lnTo>
                  <a:cubicBezTo>
                    <a:pt x="94892" y="138439"/>
                    <a:pt x="93522" y="137069"/>
                    <a:pt x="91826" y="137069"/>
                  </a:cubicBezTo>
                  <a:cubicBezTo>
                    <a:pt x="90130" y="137069"/>
                    <a:pt x="88760" y="138439"/>
                    <a:pt x="88760" y="140102"/>
                  </a:cubicBezTo>
                  <a:lnTo>
                    <a:pt x="88760" y="146626"/>
                  </a:lnTo>
                  <a:lnTo>
                    <a:pt x="82236" y="146626"/>
                  </a:lnTo>
                  <a:lnTo>
                    <a:pt x="82236" y="140102"/>
                  </a:lnTo>
                  <a:cubicBezTo>
                    <a:pt x="82236" y="138439"/>
                    <a:pt x="80866" y="137069"/>
                    <a:pt x="79202" y="137069"/>
                  </a:cubicBezTo>
                  <a:cubicBezTo>
                    <a:pt x="77506" y="137069"/>
                    <a:pt x="76136" y="138439"/>
                    <a:pt x="76136" y="140102"/>
                  </a:cubicBezTo>
                  <a:lnTo>
                    <a:pt x="76136" y="146626"/>
                  </a:lnTo>
                  <a:lnTo>
                    <a:pt x="68437" y="146626"/>
                  </a:lnTo>
                  <a:cubicBezTo>
                    <a:pt x="67883" y="146626"/>
                    <a:pt x="67426" y="146170"/>
                    <a:pt x="67426" y="145615"/>
                  </a:cubicBezTo>
                  <a:lnTo>
                    <a:pt x="67426" y="130251"/>
                  </a:lnTo>
                  <a:cubicBezTo>
                    <a:pt x="67426" y="129697"/>
                    <a:pt x="67883" y="129240"/>
                    <a:pt x="68437" y="129240"/>
                  </a:cubicBezTo>
                  <a:close/>
                  <a:moveTo>
                    <a:pt x="150542" y="152759"/>
                  </a:moveTo>
                  <a:cubicBezTo>
                    <a:pt x="154228" y="152759"/>
                    <a:pt x="157229" y="155564"/>
                    <a:pt x="157490" y="159218"/>
                  </a:cubicBezTo>
                  <a:cubicBezTo>
                    <a:pt x="157229" y="162806"/>
                    <a:pt x="154228" y="165676"/>
                    <a:pt x="150542" y="165676"/>
                  </a:cubicBezTo>
                  <a:lnTo>
                    <a:pt x="135895" y="165676"/>
                  </a:lnTo>
                  <a:cubicBezTo>
                    <a:pt x="137787" y="161240"/>
                    <a:pt x="139549" y="156869"/>
                    <a:pt x="140984" y="152759"/>
                  </a:cubicBezTo>
                  <a:close/>
                  <a:moveTo>
                    <a:pt x="125914" y="107287"/>
                  </a:moveTo>
                  <a:cubicBezTo>
                    <a:pt x="126599" y="108004"/>
                    <a:pt x="127284" y="108689"/>
                    <a:pt x="128001" y="109374"/>
                  </a:cubicBezTo>
                  <a:cubicBezTo>
                    <a:pt x="131426" y="112636"/>
                    <a:pt x="134134" y="116486"/>
                    <a:pt x="136026" y="120791"/>
                  </a:cubicBezTo>
                  <a:cubicBezTo>
                    <a:pt x="136352" y="121574"/>
                    <a:pt x="136646" y="122324"/>
                    <a:pt x="136939" y="123140"/>
                  </a:cubicBezTo>
                  <a:lnTo>
                    <a:pt x="68437" y="123140"/>
                  </a:lnTo>
                  <a:cubicBezTo>
                    <a:pt x="64490" y="123140"/>
                    <a:pt x="61294" y="126337"/>
                    <a:pt x="61294" y="130251"/>
                  </a:cubicBezTo>
                  <a:lnTo>
                    <a:pt x="61294" y="145615"/>
                  </a:lnTo>
                  <a:cubicBezTo>
                    <a:pt x="61294" y="149562"/>
                    <a:pt x="64490" y="152759"/>
                    <a:pt x="68437" y="152759"/>
                  </a:cubicBezTo>
                  <a:lnTo>
                    <a:pt x="96621" y="152759"/>
                  </a:lnTo>
                  <a:cubicBezTo>
                    <a:pt x="87259" y="158565"/>
                    <a:pt x="79332" y="166459"/>
                    <a:pt x="73428" y="175821"/>
                  </a:cubicBezTo>
                  <a:cubicBezTo>
                    <a:pt x="60217" y="154781"/>
                    <a:pt x="37188" y="141896"/>
                    <a:pt x="12103" y="141896"/>
                  </a:cubicBezTo>
                  <a:lnTo>
                    <a:pt x="8939" y="141896"/>
                  </a:lnTo>
                  <a:cubicBezTo>
                    <a:pt x="8254" y="139091"/>
                    <a:pt x="7895" y="136742"/>
                    <a:pt x="7895" y="134948"/>
                  </a:cubicBezTo>
                  <a:cubicBezTo>
                    <a:pt x="7895" y="125195"/>
                    <a:pt x="11777" y="116127"/>
                    <a:pt x="18855" y="109374"/>
                  </a:cubicBezTo>
                  <a:cubicBezTo>
                    <a:pt x="19573" y="108689"/>
                    <a:pt x="20258" y="108004"/>
                    <a:pt x="20943" y="107287"/>
                  </a:cubicBezTo>
                  <a:cubicBezTo>
                    <a:pt x="40678" y="113060"/>
                    <a:pt x="58325" y="115996"/>
                    <a:pt x="73428" y="115996"/>
                  </a:cubicBezTo>
                  <a:cubicBezTo>
                    <a:pt x="88466" y="115996"/>
                    <a:pt x="106113" y="113060"/>
                    <a:pt x="125914" y="107287"/>
                  </a:cubicBezTo>
                  <a:close/>
                  <a:moveTo>
                    <a:pt x="11940" y="0"/>
                  </a:moveTo>
                  <a:cubicBezTo>
                    <a:pt x="10244" y="0"/>
                    <a:pt x="8874" y="1370"/>
                    <a:pt x="8874" y="3066"/>
                  </a:cubicBezTo>
                  <a:cubicBezTo>
                    <a:pt x="8874" y="12265"/>
                    <a:pt x="16376" y="19768"/>
                    <a:pt x="25575" y="19768"/>
                  </a:cubicBezTo>
                  <a:lnTo>
                    <a:pt x="31153" y="19768"/>
                  </a:lnTo>
                  <a:lnTo>
                    <a:pt x="31153" y="30467"/>
                  </a:lnTo>
                  <a:lnTo>
                    <a:pt x="13082" y="30467"/>
                  </a:lnTo>
                  <a:cubicBezTo>
                    <a:pt x="5873" y="30467"/>
                    <a:pt x="1" y="36339"/>
                    <a:pt x="1" y="43548"/>
                  </a:cubicBezTo>
                  <a:cubicBezTo>
                    <a:pt x="1" y="43548"/>
                    <a:pt x="1" y="67099"/>
                    <a:pt x="34" y="67295"/>
                  </a:cubicBezTo>
                  <a:cubicBezTo>
                    <a:pt x="686" y="73917"/>
                    <a:pt x="6297" y="79136"/>
                    <a:pt x="13082" y="79136"/>
                  </a:cubicBezTo>
                  <a:lnTo>
                    <a:pt x="29522" y="79136"/>
                  </a:lnTo>
                  <a:cubicBezTo>
                    <a:pt x="27434" y="87552"/>
                    <a:pt x="23389" y="95348"/>
                    <a:pt x="17681" y="101807"/>
                  </a:cubicBezTo>
                  <a:cubicBezTo>
                    <a:pt x="16702" y="102883"/>
                    <a:pt x="15691" y="103960"/>
                    <a:pt x="14647" y="104938"/>
                  </a:cubicBezTo>
                  <a:cubicBezTo>
                    <a:pt x="6329" y="112865"/>
                    <a:pt x="1762" y="123499"/>
                    <a:pt x="1762" y="134948"/>
                  </a:cubicBezTo>
                  <a:cubicBezTo>
                    <a:pt x="1762" y="137786"/>
                    <a:pt x="2382" y="141342"/>
                    <a:pt x="3622" y="145778"/>
                  </a:cubicBezTo>
                  <a:cubicBezTo>
                    <a:pt x="5677" y="153118"/>
                    <a:pt x="9493" y="162773"/>
                    <a:pt x="14941" y="174516"/>
                  </a:cubicBezTo>
                  <a:cubicBezTo>
                    <a:pt x="15463" y="175658"/>
                    <a:pt x="16539" y="176310"/>
                    <a:pt x="17714" y="176310"/>
                  </a:cubicBezTo>
                  <a:cubicBezTo>
                    <a:pt x="18138" y="176310"/>
                    <a:pt x="18562" y="176213"/>
                    <a:pt x="18986" y="176017"/>
                  </a:cubicBezTo>
                  <a:cubicBezTo>
                    <a:pt x="20519" y="175299"/>
                    <a:pt x="21204" y="173472"/>
                    <a:pt x="20486" y="171939"/>
                  </a:cubicBezTo>
                  <a:cubicBezTo>
                    <a:pt x="16083" y="162512"/>
                    <a:pt x="12821" y="154488"/>
                    <a:pt x="10700" y="148029"/>
                  </a:cubicBezTo>
                  <a:lnTo>
                    <a:pt x="12103" y="148029"/>
                  </a:lnTo>
                  <a:cubicBezTo>
                    <a:pt x="36503" y="148029"/>
                    <a:pt x="58749" y="161305"/>
                    <a:pt x="70362" y="182736"/>
                  </a:cubicBezTo>
                  <a:lnTo>
                    <a:pt x="70362" y="205701"/>
                  </a:lnTo>
                  <a:cubicBezTo>
                    <a:pt x="70362" y="207397"/>
                    <a:pt x="71732" y="208767"/>
                    <a:pt x="73428" y="208767"/>
                  </a:cubicBezTo>
                  <a:cubicBezTo>
                    <a:pt x="75124" y="208767"/>
                    <a:pt x="76495" y="207397"/>
                    <a:pt x="76495" y="205701"/>
                  </a:cubicBezTo>
                  <a:lnTo>
                    <a:pt x="76495" y="182704"/>
                  </a:lnTo>
                  <a:cubicBezTo>
                    <a:pt x="83801" y="169264"/>
                    <a:pt x="95545" y="158696"/>
                    <a:pt x="109702" y="152922"/>
                  </a:cubicBezTo>
                  <a:cubicBezTo>
                    <a:pt x="109799" y="152889"/>
                    <a:pt x="109930" y="152824"/>
                    <a:pt x="110028" y="152759"/>
                  </a:cubicBezTo>
                  <a:lnTo>
                    <a:pt x="134493" y="152759"/>
                  </a:lnTo>
                  <a:cubicBezTo>
                    <a:pt x="126403" y="174712"/>
                    <a:pt x="110158" y="203907"/>
                    <a:pt x="109963" y="204233"/>
                  </a:cubicBezTo>
                  <a:cubicBezTo>
                    <a:pt x="109147" y="205701"/>
                    <a:pt x="109669" y="207560"/>
                    <a:pt x="111169" y="208376"/>
                  </a:cubicBezTo>
                  <a:cubicBezTo>
                    <a:pt x="111626" y="208637"/>
                    <a:pt x="112148" y="208767"/>
                    <a:pt x="112637" y="208767"/>
                  </a:cubicBezTo>
                  <a:cubicBezTo>
                    <a:pt x="113714" y="208767"/>
                    <a:pt x="114758" y="208213"/>
                    <a:pt x="115312" y="207201"/>
                  </a:cubicBezTo>
                  <a:cubicBezTo>
                    <a:pt x="115867" y="206223"/>
                    <a:pt x="125131" y="189554"/>
                    <a:pt x="133188" y="171776"/>
                  </a:cubicBezTo>
                  <a:lnTo>
                    <a:pt x="150542" y="171776"/>
                  </a:lnTo>
                  <a:cubicBezTo>
                    <a:pt x="157327" y="171776"/>
                    <a:pt x="162937" y="166590"/>
                    <a:pt x="163590" y="159968"/>
                  </a:cubicBezTo>
                  <a:cubicBezTo>
                    <a:pt x="163622" y="159772"/>
                    <a:pt x="163622" y="136221"/>
                    <a:pt x="163622" y="136221"/>
                  </a:cubicBezTo>
                  <a:cubicBezTo>
                    <a:pt x="163622" y="129012"/>
                    <a:pt x="157751" y="123140"/>
                    <a:pt x="150542" y="123140"/>
                  </a:cubicBezTo>
                  <a:lnTo>
                    <a:pt x="143365" y="123140"/>
                  </a:lnTo>
                  <a:cubicBezTo>
                    <a:pt x="142876" y="121509"/>
                    <a:pt x="142289" y="119911"/>
                    <a:pt x="141636" y="118345"/>
                  </a:cubicBezTo>
                  <a:cubicBezTo>
                    <a:pt x="139418" y="113289"/>
                    <a:pt x="136254" y="108787"/>
                    <a:pt x="132209" y="104971"/>
                  </a:cubicBezTo>
                  <a:cubicBezTo>
                    <a:pt x="131165" y="103927"/>
                    <a:pt x="130122" y="102883"/>
                    <a:pt x="129176" y="101774"/>
                  </a:cubicBezTo>
                  <a:cubicBezTo>
                    <a:pt x="125685" y="97860"/>
                    <a:pt x="122815" y="93423"/>
                    <a:pt x="120629" y="88563"/>
                  </a:cubicBezTo>
                  <a:cubicBezTo>
                    <a:pt x="120124" y="87433"/>
                    <a:pt x="119000" y="86764"/>
                    <a:pt x="117830" y="86764"/>
                  </a:cubicBezTo>
                  <a:cubicBezTo>
                    <a:pt x="117412" y="86764"/>
                    <a:pt x="116988" y="86850"/>
                    <a:pt x="116584" y="87030"/>
                  </a:cubicBezTo>
                  <a:cubicBezTo>
                    <a:pt x="115051" y="87747"/>
                    <a:pt x="114366" y="89542"/>
                    <a:pt x="115051" y="91075"/>
                  </a:cubicBezTo>
                  <a:cubicBezTo>
                    <a:pt x="116845" y="95022"/>
                    <a:pt x="119031" y="98740"/>
                    <a:pt x="121608" y="102165"/>
                  </a:cubicBezTo>
                  <a:cubicBezTo>
                    <a:pt x="103406" y="107287"/>
                    <a:pt x="87226" y="109896"/>
                    <a:pt x="73428" y="109896"/>
                  </a:cubicBezTo>
                  <a:cubicBezTo>
                    <a:pt x="59565" y="109896"/>
                    <a:pt x="43385" y="107287"/>
                    <a:pt x="25249" y="102165"/>
                  </a:cubicBezTo>
                  <a:cubicBezTo>
                    <a:pt x="33012" y="91792"/>
                    <a:pt x="37253" y="79005"/>
                    <a:pt x="37253" y="65631"/>
                  </a:cubicBezTo>
                  <a:lnTo>
                    <a:pt x="37253" y="60086"/>
                  </a:lnTo>
                  <a:lnTo>
                    <a:pt x="95186" y="60086"/>
                  </a:lnTo>
                  <a:cubicBezTo>
                    <a:pt x="99133" y="60086"/>
                    <a:pt x="102329" y="56889"/>
                    <a:pt x="102329" y="52942"/>
                  </a:cubicBezTo>
                  <a:lnTo>
                    <a:pt x="102329" y="37578"/>
                  </a:lnTo>
                  <a:cubicBezTo>
                    <a:pt x="102329" y="33664"/>
                    <a:pt x="99133" y="30467"/>
                    <a:pt x="95186" y="30467"/>
                  </a:cubicBezTo>
                  <a:lnTo>
                    <a:pt x="37253" y="30467"/>
                  </a:lnTo>
                  <a:lnTo>
                    <a:pt x="37253" y="19768"/>
                  </a:lnTo>
                  <a:lnTo>
                    <a:pt x="83540" y="19768"/>
                  </a:lnTo>
                  <a:cubicBezTo>
                    <a:pt x="85237" y="19768"/>
                    <a:pt x="86607" y="18398"/>
                    <a:pt x="86607" y="16734"/>
                  </a:cubicBezTo>
                  <a:cubicBezTo>
                    <a:pt x="86607" y="15038"/>
                    <a:pt x="85237" y="13668"/>
                    <a:pt x="83540" y="13668"/>
                  </a:cubicBezTo>
                  <a:lnTo>
                    <a:pt x="25575" y="13668"/>
                  </a:lnTo>
                  <a:cubicBezTo>
                    <a:pt x="19736" y="13668"/>
                    <a:pt x="14973" y="8905"/>
                    <a:pt x="14973" y="3066"/>
                  </a:cubicBezTo>
                  <a:cubicBezTo>
                    <a:pt x="14973" y="1370"/>
                    <a:pt x="13603" y="0"/>
                    <a:pt x="1194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6"/>
            <p:cNvSpPr/>
            <p:nvPr/>
          </p:nvSpPr>
          <p:spPr>
            <a:xfrm>
              <a:off x="3518050" y="2355150"/>
              <a:ext cx="153325" cy="244675"/>
            </a:xfrm>
            <a:custGeom>
              <a:rect b="b" l="l" r="r" t="t"/>
              <a:pathLst>
                <a:path extrusionOk="0" h="9787" w="6133">
                  <a:moveTo>
                    <a:pt x="3066" y="0"/>
                  </a:moveTo>
                  <a:cubicBezTo>
                    <a:pt x="1370" y="0"/>
                    <a:pt x="0" y="1370"/>
                    <a:pt x="0" y="3066"/>
                  </a:cubicBezTo>
                  <a:lnTo>
                    <a:pt x="0" y="6720"/>
                  </a:lnTo>
                  <a:cubicBezTo>
                    <a:pt x="0" y="8416"/>
                    <a:pt x="1370" y="9786"/>
                    <a:pt x="3066" y="9786"/>
                  </a:cubicBezTo>
                  <a:cubicBezTo>
                    <a:pt x="4763" y="9786"/>
                    <a:pt x="6133" y="8416"/>
                    <a:pt x="6133" y="6720"/>
                  </a:cubicBezTo>
                  <a:lnTo>
                    <a:pt x="6133" y="3066"/>
                  </a:lnTo>
                  <a:cubicBezTo>
                    <a:pt x="6133" y="1370"/>
                    <a:pt x="4763" y="0"/>
                    <a:pt x="306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6"/>
            <p:cNvSpPr/>
            <p:nvPr/>
          </p:nvSpPr>
          <p:spPr>
            <a:xfrm>
              <a:off x="4128025" y="238125"/>
              <a:ext cx="1071600" cy="1989825"/>
            </a:xfrm>
            <a:custGeom>
              <a:rect b="b" l="l" r="r" t="t"/>
              <a:pathLst>
                <a:path extrusionOk="0" h="79593" w="42864">
                  <a:moveTo>
                    <a:pt x="39830" y="0"/>
                  </a:moveTo>
                  <a:cubicBezTo>
                    <a:pt x="38133" y="0"/>
                    <a:pt x="36763" y="1370"/>
                    <a:pt x="36763" y="3066"/>
                  </a:cubicBezTo>
                  <a:cubicBezTo>
                    <a:pt x="36763" y="8905"/>
                    <a:pt x="32001" y="13668"/>
                    <a:pt x="26162" y="13668"/>
                  </a:cubicBezTo>
                  <a:lnTo>
                    <a:pt x="3067" y="13668"/>
                  </a:lnTo>
                  <a:cubicBezTo>
                    <a:pt x="1371" y="13668"/>
                    <a:pt x="1" y="15038"/>
                    <a:pt x="1" y="16734"/>
                  </a:cubicBezTo>
                  <a:cubicBezTo>
                    <a:pt x="1" y="18398"/>
                    <a:pt x="1371" y="19768"/>
                    <a:pt x="3067" y="19768"/>
                  </a:cubicBezTo>
                  <a:lnTo>
                    <a:pt x="14680" y="19768"/>
                  </a:lnTo>
                  <a:lnTo>
                    <a:pt x="14680" y="65631"/>
                  </a:lnTo>
                  <a:cubicBezTo>
                    <a:pt x="14680" y="69448"/>
                    <a:pt x="15039" y="73329"/>
                    <a:pt x="15724" y="77081"/>
                  </a:cubicBezTo>
                  <a:cubicBezTo>
                    <a:pt x="16017" y="78549"/>
                    <a:pt x="17289" y="79592"/>
                    <a:pt x="18725" y="79592"/>
                  </a:cubicBezTo>
                  <a:cubicBezTo>
                    <a:pt x="18920" y="79592"/>
                    <a:pt x="19116" y="79560"/>
                    <a:pt x="19312" y="79527"/>
                  </a:cubicBezTo>
                  <a:cubicBezTo>
                    <a:pt x="20975" y="79234"/>
                    <a:pt x="22052" y="77635"/>
                    <a:pt x="21758" y="75972"/>
                  </a:cubicBezTo>
                  <a:cubicBezTo>
                    <a:pt x="21106" y="72547"/>
                    <a:pt x="20780" y="69089"/>
                    <a:pt x="20780" y="65631"/>
                  </a:cubicBezTo>
                  <a:lnTo>
                    <a:pt x="20780" y="19768"/>
                  </a:lnTo>
                  <a:lnTo>
                    <a:pt x="26162" y="19768"/>
                  </a:lnTo>
                  <a:cubicBezTo>
                    <a:pt x="35393" y="19768"/>
                    <a:pt x="42863" y="12265"/>
                    <a:pt x="42863" y="3066"/>
                  </a:cubicBezTo>
                  <a:cubicBezTo>
                    <a:pt x="42863" y="1370"/>
                    <a:pt x="41526" y="0"/>
                    <a:pt x="398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15" name="Shape 815"/>
        <p:cNvGrpSpPr/>
        <p:nvPr/>
      </p:nvGrpSpPr>
      <p:grpSpPr>
        <a:xfrm>
          <a:off x="0" y="0"/>
          <a:ext cx="0" cy="0"/>
          <a:chOff x="0" y="0"/>
          <a:chExt cx="0" cy="0"/>
        </a:xfrm>
      </p:grpSpPr>
      <p:sp>
        <p:nvSpPr>
          <p:cNvPr id="816" name="Google Shape;816;p47"/>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TIMING</a:t>
            </a:r>
            <a:endParaRPr/>
          </a:p>
        </p:txBody>
      </p:sp>
      <p:pic>
        <p:nvPicPr>
          <p:cNvPr id="817" name="Google Shape;817;p47"/>
          <p:cNvPicPr preferRelativeResize="0"/>
          <p:nvPr/>
        </p:nvPicPr>
        <p:blipFill rotWithShape="1">
          <a:blip r:embed="rId3">
            <a:alphaModFix/>
          </a:blip>
          <a:srcRect b="3566" l="0" r="23076" t="26635"/>
          <a:stretch/>
        </p:blipFill>
        <p:spPr>
          <a:xfrm>
            <a:off x="639523" y="-11"/>
            <a:ext cx="7864955" cy="4756602"/>
          </a:xfrm>
          <a:prstGeom prst="rect">
            <a:avLst/>
          </a:prstGeom>
          <a:noFill/>
          <a:ln>
            <a:noFill/>
          </a:ln>
        </p:spPr>
      </p:pic>
      <p:sp>
        <p:nvSpPr>
          <p:cNvPr id="818" name="Google Shape;818;p47"/>
          <p:cNvSpPr/>
          <p:nvPr/>
        </p:nvSpPr>
        <p:spPr>
          <a:xfrm flipH="1">
            <a:off x="627450" y="650"/>
            <a:ext cx="7889100" cy="4755300"/>
          </a:xfrm>
          <a:prstGeom prst="rect">
            <a:avLst/>
          </a:prstGeom>
          <a:solidFill>
            <a:srgbClr val="666666">
              <a:alpha val="21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7"/>
          <p:cNvSpPr txBox="1"/>
          <p:nvPr>
            <p:ph idx="4294967295" type="ctrTitle"/>
          </p:nvPr>
        </p:nvSpPr>
        <p:spPr>
          <a:xfrm>
            <a:off x="2262612" y="2816205"/>
            <a:ext cx="771000" cy="29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400">
                <a:solidFill>
                  <a:srgbClr val="FFFFFF"/>
                </a:solidFill>
              </a:rPr>
              <a:t>Day 1</a:t>
            </a:r>
            <a:endParaRPr sz="1400">
              <a:solidFill>
                <a:srgbClr val="FFFFFF"/>
              </a:solidFill>
            </a:endParaRPr>
          </a:p>
        </p:txBody>
      </p:sp>
      <p:sp>
        <p:nvSpPr>
          <p:cNvPr id="820" name="Google Shape;820;p47"/>
          <p:cNvSpPr txBox="1"/>
          <p:nvPr>
            <p:ph idx="4294967295" type="subTitle"/>
          </p:nvPr>
        </p:nvSpPr>
        <p:spPr>
          <a:xfrm>
            <a:off x="1739112" y="3094700"/>
            <a:ext cx="1294500" cy="5736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Clr>
                <a:schemeClr val="dk1"/>
              </a:buClr>
              <a:buSzPts val="1100"/>
              <a:buFont typeface="Arial"/>
              <a:buNone/>
            </a:pPr>
            <a:r>
              <a:rPr lang="es" sz="1000">
                <a:solidFill>
                  <a:srgbClr val="FFFFFF"/>
                </a:solidFill>
                <a:latin typeface="Josefin Slab Light"/>
                <a:ea typeface="Josefin Slab Light"/>
                <a:cs typeface="Josefin Slab Light"/>
                <a:sym typeface="Josefin Slab Light"/>
              </a:rPr>
              <a:t>Neptune is the farthest planet from the Sun</a:t>
            </a:r>
            <a:endParaRPr sz="1000">
              <a:solidFill>
                <a:srgbClr val="FFFFFF"/>
              </a:solidFill>
              <a:latin typeface="Josefin Slab Light"/>
              <a:ea typeface="Josefin Slab Light"/>
              <a:cs typeface="Josefin Slab Light"/>
              <a:sym typeface="Josefin Slab Light"/>
            </a:endParaRPr>
          </a:p>
        </p:txBody>
      </p:sp>
      <p:grpSp>
        <p:nvGrpSpPr>
          <p:cNvPr id="821" name="Google Shape;821;p47"/>
          <p:cNvGrpSpPr/>
          <p:nvPr/>
        </p:nvGrpSpPr>
        <p:grpSpPr>
          <a:xfrm>
            <a:off x="3242662" y="2075538"/>
            <a:ext cx="2682813" cy="1592771"/>
            <a:chOff x="3230588" y="1584238"/>
            <a:chExt cx="2682813" cy="1592771"/>
          </a:xfrm>
        </p:grpSpPr>
        <p:sp>
          <p:nvSpPr>
            <p:cNvPr id="822" name="Google Shape;822;p47"/>
            <p:cNvSpPr/>
            <p:nvPr/>
          </p:nvSpPr>
          <p:spPr>
            <a:xfrm>
              <a:off x="4571976" y="2551059"/>
              <a:ext cx="1341425" cy="625949"/>
            </a:xfrm>
            <a:custGeom>
              <a:rect b="b" l="l" r="r" t="t"/>
              <a:pathLst>
                <a:path extrusionOk="0" h="12781" w="27390">
                  <a:moveTo>
                    <a:pt x="26922" y="5656"/>
                  </a:moveTo>
                  <a:cubicBezTo>
                    <a:pt x="26584" y="5656"/>
                    <a:pt x="26069" y="5926"/>
                    <a:pt x="25403" y="6360"/>
                  </a:cubicBezTo>
                  <a:lnTo>
                    <a:pt x="25403" y="6360"/>
                  </a:lnTo>
                  <a:cubicBezTo>
                    <a:pt x="26090" y="6832"/>
                    <a:pt x="26613" y="7128"/>
                    <a:pt x="26949" y="7128"/>
                  </a:cubicBezTo>
                  <a:cubicBezTo>
                    <a:pt x="27238" y="7128"/>
                    <a:pt x="27390" y="6909"/>
                    <a:pt x="27390" y="6393"/>
                  </a:cubicBezTo>
                  <a:cubicBezTo>
                    <a:pt x="27390" y="5876"/>
                    <a:pt x="27228" y="5656"/>
                    <a:pt x="26922" y="5656"/>
                  </a:cubicBezTo>
                  <a:close/>
                  <a:moveTo>
                    <a:pt x="11118" y="0"/>
                  </a:moveTo>
                  <a:cubicBezTo>
                    <a:pt x="3552" y="0"/>
                    <a:pt x="1" y="2860"/>
                    <a:pt x="1" y="6393"/>
                  </a:cubicBezTo>
                  <a:cubicBezTo>
                    <a:pt x="1" y="9921"/>
                    <a:pt x="3552" y="12781"/>
                    <a:pt x="11118" y="12781"/>
                  </a:cubicBezTo>
                  <a:cubicBezTo>
                    <a:pt x="17294" y="12781"/>
                    <a:pt x="22645" y="8158"/>
                    <a:pt x="25403" y="6360"/>
                  </a:cubicBezTo>
                  <a:lnTo>
                    <a:pt x="25403" y="6360"/>
                  </a:lnTo>
                  <a:cubicBezTo>
                    <a:pt x="22720" y="4518"/>
                    <a:pt x="17529" y="0"/>
                    <a:pt x="11118" y="0"/>
                  </a:cubicBezTo>
                  <a:close/>
                </a:path>
              </a:pathLst>
            </a:cu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7"/>
            <p:cNvSpPr/>
            <p:nvPr/>
          </p:nvSpPr>
          <p:spPr>
            <a:xfrm>
              <a:off x="4470303" y="2055352"/>
              <a:ext cx="1219037" cy="910151"/>
            </a:xfrm>
            <a:custGeom>
              <a:rect b="b" l="l" r="r" t="t"/>
              <a:pathLst>
                <a:path extrusionOk="0" h="18584" w="24891">
                  <a:moveTo>
                    <a:pt x="23673" y="1"/>
                  </a:moveTo>
                  <a:cubicBezTo>
                    <a:pt x="23301" y="1"/>
                    <a:pt x="22977" y="590"/>
                    <a:pt x="22609" y="1552"/>
                  </a:cubicBezTo>
                  <a:lnTo>
                    <a:pt x="22609" y="1552"/>
                  </a:lnTo>
                  <a:cubicBezTo>
                    <a:pt x="24159" y="1511"/>
                    <a:pt x="24891" y="1313"/>
                    <a:pt x="24236" y="411"/>
                  </a:cubicBezTo>
                  <a:cubicBezTo>
                    <a:pt x="24031" y="130"/>
                    <a:pt x="23847" y="1"/>
                    <a:pt x="23673" y="1"/>
                  </a:cubicBezTo>
                  <a:close/>
                  <a:moveTo>
                    <a:pt x="22609" y="1552"/>
                  </a:moveTo>
                  <a:cubicBezTo>
                    <a:pt x="22288" y="1561"/>
                    <a:pt x="21932" y="1563"/>
                    <a:pt x="21547" y="1563"/>
                  </a:cubicBezTo>
                  <a:cubicBezTo>
                    <a:pt x="21251" y="1563"/>
                    <a:pt x="20938" y="1562"/>
                    <a:pt x="20610" y="1562"/>
                  </a:cubicBezTo>
                  <a:cubicBezTo>
                    <a:pt x="17019" y="1562"/>
                    <a:pt x="11598" y="1692"/>
                    <a:pt x="7314" y="4804"/>
                  </a:cubicBezTo>
                  <a:cubicBezTo>
                    <a:pt x="1193" y="9250"/>
                    <a:pt x="0" y="13654"/>
                    <a:pt x="2077" y="16511"/>
                  </a:cubicBezTo>
                  <a:cubicBezTo>
                    <a:pt x="3032" y="17826"/>
                    <a:pt x="4514" y="18583"/>
                    <a:pt x="6432" y="18583"/>
                  </a:cubicBezTo>
                  <a:cubicBezTo>
                    <a:pt x="8679" y="18583"/>
                    <a:pt x="11525" y="17544"/>
                    <a:pt x="14826" y="15145"/>
                  </a:cubicBezTo>
                  <a:cubicBezTo>
                    <a:pt x="19824" y="11515"/>
                    <a:pt x="21436" y="4628"/>
                    <a:pt x="22609" y="1552"/>
                  </a:cubicBezTo>
                  <a:close/>
                </a:path>
              </a:pathLst>
            </a:cu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7"/>
            <p:cNvSpPr/>
            <p:nvPr/>
          </p:nvSpPr>
          <p:spPr>
            <a:xfrm>
              <a:off x="4327980" y="1584384"/>
              <a:ext cx="803386" cy="1291765"/>
            </a:xfrm>
            <a:custGeom>
              <a:rect b="b" l="l" r="r" t="t"/>
              <a:pathLst>
                <a:path extrusionOk="0" h="26376" w="16404">
                  <a:moveTo>
                    <a:pt x="13030" y="0"/>
                  </a:moveTo>
                  <a:cubicBezTo>
                    <a:pt x="12421" y="0"/>
                    <a:pt x="12471" y="730"/>
                    <a:pt x="12803" y="1960"/>
                  </a:cubicBezTo>
                  <a:lnTo>
                    <a:pt x="12803" y="1960"/>
                  </a:lnTo>
                  <a:cubicBezTo>
                    <a:pt x="14032" y="1016"/>
                    <a:pt x="14508" y="425"/>
                    <a:pt x="13447" y="79"/>
                  </a:cubicBezTo>
                  <a:cubicBezTo>
                    <a:pt x="13283" y="26"/>
                    <a:pt x="13145" y="0"/>
                    <a:pt x="13030" y="0"/>
                  </a:cubicBezTo>
                  <a:close/>
                  <a:moveTo>
                    <a:pt x="12803" y="1960"/>
                  </a:moveTo>
                  <a:cubicBezTo>
                    <a:pt x="10223" y="3943"/>
                    <a:pt x="4321" y="7484"/>
                    <a:pt x="2340" y="13583"/>
                  </a:cubicBezTo>
                  <a:cubicBezTo>
                    <a:pt x="0" y="20774"/>
                    <a:pt x="1625" y="25037"/>
                    <a:pt x="4983" y="26131"/>
                  </a:cubicBezTo>
                  <a:cubicBezTo>
                    <a:pt x="5481" y="26293"/>
                    <a:pt x="5989" y="26375"/>
                    <a:pt x="6502" y="26375"/>
                  </a:cubicBezTo>
                  <a:cubicBezTo>
                    <a:pt x="9440" y="26375"/>
                    <a:pt x="12505" y="23656"/>
                    <a:pt x="14494" y="17532"/>
                  </a:cubicBezTo>
                  <a:cubicBezTo>
                    <a:pt x="16404" y="11657"/>
                    <a:pt x="13662" y="5139"/>
                    <a:pt x="12803" y="1960"/>
                  </a:cubicBezTo>
                  <a:close/>
                </a:path>
              </a:pathLst>
            </a:cu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7"/>
            <p:cNvSpPr/>
            <p:nvPr/>
          </p:nvSpPr>
          <p:spPr>
            <a:xfrm>
              <a:off x="4009052" y="1584238"/>
              <a:ext cx="806961" cy="1291912"/>
            </a:xfrm>
            <a:custGeom>
              <a:rect b="b" l="l" r="r" t="t"/>
              <a:pathLst>
                <a:path extrusionOk="0" h="26379" w="16477">
                  <a:moveTo>
                    <a:pt x="3459" y="0"/>
                  </a:moveTo>
                  <a:cubicBezTo>
                    <a:pt x="3342" y="0"/>
                    <a:pt x="3200" y="27"/>
                    <a:pt x="3030" y="82"/>
                  </a:cubicBezTo>
                  <a:cubicBezTo>
                    <a:pt x="1994" y="419"/>
                    <a:pt x="2436" y="1033"/>
                    <a:pt x="3614" y="1983"/>
                  </a:cubicBezTo>
                  <a:lnTo>
                    <a:pt x="3614" y="1983"/>
                  </a:lnTo>
                  <a:cubicBezTo>
                    <a:pt x="3983" y="735"/>
                    <a:pt x="4069" y="0"/>
                    <a:pt x="3459" y="0"/>
                  </a:cubicBezTo>
                  <a:close/>
                  <a:moveTo>
                    <a:pt x="3614" y="1983"/>
                  </a:moveTo>
                  <a:lnTo>
                    <a:pt x="3614" y="1983"/>
                  </a:lnTo>
                  <a:cubicBezTo>
                    <a:pt x="2692" y="5104"/>
                    <a:pt x="1" y="11437"/>
                    <a:pt x="1982" y="17535"/>
                  </a:cubicBezTo>
                  <a:cubicBezTo>
                    <a:pt x="3971" y="23659"/>
                    <a:pt x="7036" y="26378"/>
                    <a:pt x="9975" y="26378"/>
                  </a:cubicBezTo>
                  <a:cubicBezTo>
                    <a:pt x="10488" y="26378"/>
                    <a:pt x="10996" y="26296"/>
                    <a:pt x="11495" y="26134"/>
                  </a:cubicBezTo>
                  <a:cubicBezTo>
                    <a:pt x="14851" y="25040"/>
                    <a:pt x="16476" y="20777"/>
                    <a:pt x="14136" y="13586"/>
                  </a:cubicBezTo>
                  <a:cubicBezTo>
                    <a:pt x="12226" y="7711"/>
                    <a:pt x="6177" y="4050"/>
                    <a:pt x="3614" y="1983"/>
                  </a:cubicBezTo>
                  <a:close/>
                </a:path>
              </a:pathLst>
            </a:cu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7"/>
            <p:cNvSpPr/>
            <p:nvPr/>
          </p:nvSpPr>
          <p:spPr>
            <a:xfrm>
              <a:off x="3455434" y="2055184"/>
              <a:ext cx="1218253" cy="910494"/>
            </a:xfrm>
            <a:custGeom>
              <a:rect b="b" l="l" r="r" t="t"/>
              <a:pathLst>
                <a:path extrusionOk="0" h="18591" w="24875">
                  <a:moveTo>
                    <a:pt x="1200" y="0"/>
                  </a:moveTo>
                  <a:cubicBezTo>
                    <a:pt x="1030" y="0"/>
                    <a:pt x="847" y="132"/>
                    <a:pt x="639" y="418"/>
                  </a:cubicBezTo>
                  <a:cubicBezTo>
                    <a:pt x="0" y="1298"/>
                    <a:pt x="717" y="1534"/>
                    <a:pt x="2227" y="1610"/>
                  </a:cubicBezTo>
                  <a:lnTo>
                    <a:pt x="2227" y="1610"/>
                  </a:lnTo>
                  <a:cubicBezTo>
                    <a:pt x="1873" y="612"/>
                    <a:pt x="1567" y="0"/>
                    <a:pt x="1200" y="0"/>
                  </a:cubicBezTo>
                  <a:close/>
                  <a:moveTo>
                    <a:pt x="2227" y="1610"/>
                  </a:moveTo>
                  <a:cubicBezTo>
                    <a:pt x="3315" y="4676"/>
                    <a:pt x="4860" y="11385"/>
                    <a:pt x="10048" y="15152"/>
                  </a:cubicBezTo>
                  <a:cubicBezTo>
                    <a:pt x="13350" y="17551"/>
                    <a:pt x="16196" y="18590"/>
                    <a:pt x="18443" y="18590"/>
                  </a:cubicBezTo>
                  <a:cubicBezTo>
                    <a:pt x="20361" y="18590"/>
                    <a:pt x="21842" y="17833"/>
                    <a:pt x="22799" y="16518"/>
                  </a:cubicBezTo>
                  <a:cubicBezTo>
                    <a:pt x="24874" y="13661"/>
                    <a:pt x="23681" y="9257"/>
                    <a:pt x="17560" y="4811"/>
                  </a:cubicBezTo>
                  <a:cubicBezTo>
                    <a:pt x="12561" y="1179"/>
                    <a:pt x="5514" y="1775"/>
                    <a:pt x="2227" y="1610"/>
                  </a:cubicBezTo>
                  <a:close/>
                </a:path>
              </a:pathLst>
            </a:cu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7"/>
            <p:cNvSpPr/>
            <p:nvPr/>
          </p:nvSpPr>
          <p:spPr>
            <a:xfrm>
              <a:off x="3230588" y="2551059"/>
              <a:ext cx="1341425" cy="625949"/>
            </a:xfrm>
            <a:custGeom>
              <a:rect b="b" l="l" r="r" t="t"/>
              <a:pathLst>
                <a:path extrusionOk="0" h="12781" w="27390">
                  <a:moveTo>
                    <a:pt x="442" y="5657"/>
                  </a:moveTo>
                  <a:cubicBezTo>
                    <a:pt x="152" y="5657"/>
                    <a:pt x="0" y="5877"/>
                    <a:pt x="0" y="6393"/>
                  </a:cubicBezTo>
                  <a:cubicBezTo>
                    <a:pt x="0" y="6909"/>
                    <a:pt x="162" y="7128"/>
                    <a:pt x="467" y="7128"/>
                  </a:cubicBezTo>
                  <a:cubicBezTo>
                    <a:pt x="805" y="7128"/>
                    <a:pt x="1320" y="6858"/>
                    <a:pt x="1986" y="6423"/>
                  </a:cubicBezTo>
                  <a:lnTo>
                    <a:pt x="1986" y="6423"/>
                  </a:lnTo>
                  <a:cubicBezTo>
                    <a:pt x="1300" y="5953"/>
                    <a:pt x="778" y="5657"/>
                    <a:pt x="442" y="5657"/>
                  </a:cubicBezTo>
                  <a:close/>
                  <a:moveTo>
                    <a:pt x="16271" y="0"/>
                  </a:moveTo>
                  <a:cubicBezTo>
                    <a:pt x="10094" y="0"/>
                    <a:pt x="4743" y="4624"/>
                    <a:pt x="1986" y="6423"/>
                  </a:cubicBezTo>
                  <a:lnTo>
                    <a:pt x="1986" y="6423"/>
                  </a:lnTo>
                  <a:cubicBezTo>
                    <a:pt x="4668" y="8264"/>
                    <a:pt x="9859" y="12781"/>
                    <a:pt x="16271" y="12781"/>
                  </a:cubicBezTo>
                  <a:cubicBezTo>
                    <a:pt x="23838" y="12781"/>
                    <a:pt x="27390" y="9921"/>
                    <a:pt x="27390" y="6393"/>
                  </a:cubicBezTo>
                  <a:cubicBezTo>
                    <a:pt x="27390" y="2860"/>
                    <a:pt x="23838" y="0"/>
                    <a:pt x="16271" y="0"/>
                  </a:cubicBezTo>
                  <a:close/>
                </a:path>
              </a:pathLst>
            </a:cu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 name="Google Shape;828;p47"/>
          <p:cNvSpPr txBox="1"/>
          <p:nvPr>
            <p:ph idx="4294967295" type="ctrTitle"/>
          </p:nvPr>
        </p:nvSpPr>
        <p:spPr>
          <a:xfrm>
            <a:off x="2262612" y="1770930"/>
            <a:ext cx="771000" cy="29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400">
                <a:solidFill>
                  <a:srgbClr val="FFFFFF"/>
                </a:solidFill>
              </a:rPr>
              <a:t>Day 2</a:t>
            </a:r>
            <a:endParaRPr sz="1400">
              <a:solidFill>
                <a:srgbClr val="FFFFFF"/>
              </a:solidFill>
            </a:endParaRPr>
          </a:p>
        </p:txBody>
      </p:sp>
      <p:sp>
        <p:nvSpPr>
          <p:cNvPr id="829" name="Google Shape;829;p47"/>
          <p:cNvSpPr txBox="1"/>
          <p:nvPr>
            <p:ph idx="4294967295" type="subTitle"/>
          </p:nvPr>
        </p:nvSpPr>
        <p:spPr>
          <a:xfrm>
            <a:off x="1739112" y="2049425"/>
            <a:ext cx="1294500" cy="5736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Clr>
                <a:schemeClr val="dk1"/>
              </a:buClr>
              <a:buSzPts val="1100"/>
              <a:buFont typeface="Arial"/>
              <a:buNone/>
            </a:pPr>
            <a:r>
              <a:rPr lang="es" sz="1000">
                <a:solidFill>
                  <a:srgbClr val="FFFFFF"/>
                </a:solidFill>
                <a:latin typeface="Josefin Slab Light"/>
                <a:ea typeface="Josefin Slab Light"/>
                <a:cs typeface="Josefin Slab Light"/>
                <a:sym typeface="Josefin Slab Light"/>
              </a:rPr>
              <a:t>Despite being red, Mars is a cold place, not hot</a:t>
            </a:r>
            <a:endParaRPr sz="1000">
              <a:solidFill>
                <a:srgbClr val="FFFFFF"/>
              </a:solidFill>
              <a:latin typeface="Josefin Slab Light"/>
              <a:ea typeface="Josefin Slab Light"/>
              <a:cs typeface="Josefin Slab Light"/>
              <a:sym typeface="Josefin Slab Light"/>
            </a:endParaRPr>
          </a:p>
        </p:txBody>
      </p:sp>
      <p:sp>
        <p:nvSpPr>
          <p:cNvPr id="830" name="Google Shape;830;p47"/>
          <p:cNvSpPr txBox="1"/>
          <p:nvPr>
            <p:ph idx="4294967295" type="ctrTitle"/>
          </p:nvPr>
        </p:nvSpPr>
        <p:spPr>
          <a:xfrm>
            <a:off x="3401831" y="976955"/>
            <a:ext cx="771000" cy="2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rgbClr val="FFFFFF"/>
                </a:solidFill>
              </a:rPr>
              <a:t>Day 3</a:t>
            </a:r>
            <a:endParaRPr sz="1400">
              <a:solidFill>
                <a:srgbClr val="FFFFFF"/>
              </a:solidFill>
            </a:endParaRPr>
          </a:p>
        </p:txBody>
      </p:sp>
      <p:sp>
        <p:nvSpPr>
          <p:cNvPr id="831" name="Google Shape;831;p47"/>
          <p:cNvSpPr txBox="1"/>
          <p:nvPr>
            <p:ph idx="4294967295" type="subTitle"/>
          </p:nvPr>
        </p:nvSpPr>
        <p:spPr>
          <a:xfrm>
            <a:off x="3140025" y="1255450"/>
            <a:ext cx="1294500" cy="573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Clr>
                <a:schemeClr val="dk1"/>
              </a:buClr>
              <a:buSzPts val="1100"/>
              <a:buFont typeface="Arial"/>
              <a:buNone/>
            </a:pPr>
            <a:r>
              <a:rPr lang="es" sz="1000">
                <a:solidFill>
                  <a:srgbClr val="FFFFFF"/>
                </a:solidFill>
                <a:latin typeface="Josefin Slab Light"/>
                <a:ea typeface="Josefin Slab Light"/>
                <a:cs typeface="Josefin Slab Light"/>
                <a:sym typeface="Josefin Slab Light"/>
              </a:rPr>
              <a:t>Mercury is the smallest planet in our Solar System</a:t>
            </a:r>
            <a:endParaRPr sz="1000">
              <a:solidFill>
                <a:srgbClr val="FFFFFF"/>
              </a:solidFill>
              <a:latin typeface="Josefin Slab Light"/>
              <a:ea typeface="Josefin Slab Light"/>
              <a:cs typeface="Josefin Slab Light"/>
              <a:sym typeface="Josefin Slab Light"/>
            </a:endParaRPr>
          </a:p>
        </p:txBody>
      </p:sp>
      <p:sp>
        <p:nvSpPr>
          <p:cNvPr id="832" name="Google Shape;832;p47"/>
          <p:cNvSpPr txBox="1"/>
          <p:nvPr>
            <p:ph idx="4294967295" type="ctrTitle"/>
          </p:nvPr>
        </p:nvSpPr>
        <p:spPr>
          <a:xfrm>
            <a:off x="4995456" y="976955"/>
            <a:ext cx="771000" cy="29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rgbClr val="FFFFFF"/>
                </a:solidFill>
              </a:rPr>
              <a:t>Day 4</a:t>
            </a:r>
            <a:endParaRPr sz="1400">
              <a:solidFill>
                <a:srgbClr val="FFFFFF"/>
              </a:solidFill>
            </a:endParaRPr>
          </a:p>
        </p:txBody>
      </p:sp>
      <p:sp>
        <p:nvSpPr>
          <p:cNvPr id="833" name="Google Shape;833;p47"/>
          <p:cNvSpPr txBox="1"/>
          <p:nvPr>
            <p:ph idx="4294967295" type="subTitle"/>
          </p:nvPr>
        </p:nvSpPr>
        <p:spPr>
          <a:xfrm>
            <a:off x="4733650" y="1255450"/>
            <a:ext cx="1294500" cy="573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Clr>
                <a:schemeClr val="dk1"/>
              </a:buClr>
              <a:buSzPts val="1100"/>
              <a:buFont typeface="Arial"/>
              <a:buNone/>
            </a:pPr>
            <a:r>
              <a:rPr lang="es" sz="1000">
                <a:solidFill>
                  <a:srgbClr val="FFFFFF"/>
                </a:solidFill>
                <a:latin typeface="Josefin Slab Light"/>
                <a:ea typeface="Josefin Slab Light"/>
                <a:cs typeface="Josefin Slab Light"/>
                <a:sym typeface="Josefin Slab Light"/>
              </a:rPr>
              <a:t>Saturn is composed mostly of hydrogen and helium</a:t>
            </a:r>
            <a:endParaRPr sz="1000">
              <a:solidFill>
                <a:srgbClr val="FFFFFF"/>
              </a:solidFill>
              <a:latin typeface="Josefin Slab Light"/>
              <a:ea typeface="Josefin Slab Light"/>
              <a:cs typeface="Josefin Slab Light"/>
              <a:sym typeface="Josefin Slab Light"/>
            </a:endParaRPr>
          </a:p>
        </p:txBody>
      </p:sp>
      <p:sp>
        <p:nvSpPr>
          <p:cNvPr id="834" name="Google Shape;834;p47"/>
          <p:cNvSpPr txBox="1"/>
          <p:nvPr>
            <p:ph idx="4294967295" type="ctrTitle"/>
          </p:nvPr>
        </p:nvSpPr>
        <p:spPr>
          <a:xfrm>
            <a:off x="6134562" y="2816205"/>
            <a:ext cx="771000" cy="2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400">
                <a:solidFill>
                  <a:srgbClr val="FFFFFF"/>
                </a:solidFill>
              </a:rPr>
              <a:t>Day 6</a:t>
            </a:r>
            <a:endParaRPr sz="1400">
              <a:solidFill>
                <a:srgbClr val="FFFFFF"/>
              </a:solidFill>
            </a:endParaRPr>
          </a:p>
        </p:txBody>
      </p:sp>
      <p:sp>
        <p:nvSpPr>
          <p:cNvPr id="835" name="Google Shape;835;p47"/>
          <p:cNvSpPr txBox="1"/>
          <p:nvPr>
            <p:ph idx="4294967295" type="subTitle"/>
          </p:nvPr>
        </p:nvSpPr>
        <p:spPr>
          <a:xfrm>
            <a:off x="6134562" y="3094700"/>
            <a:ext cx="1294500" cy="573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s" sz="1000">
                <a:solidFill>
                  <a:srgbClr val="FFFFFF"/>
                </a:solidFill>
                <a:latin typeface="Josefin Slab Light"/>
                <a:ea typeface="Josefin Slab Light"/>
                <a:cs typeface="Josefin Slab Light"/>
                <a:sym typeface="Josefin Slab Light"/>
              </a:rPr>
              <a:t>Venus has a beautiful name, but it’s terribly hot</a:t>
            </a:r>
            <a:endParaRPr sz="1000">
              <a:solidFill>
                <a:srgbClr val="FFFFFF"/>
              </a:solidFill>
              <a:latin typeface="Josefin Slab Light"/>
              <a:ea typeface="Josefin Slab Light"/>
              <a:cs typeface="Josefin Slab Light"/>
              <a:sym typeface="Josefin Slab Light"/>
            </a:endParaRPr>
          </a:p>
        </p:txBody>
      </p:sp>
      <p:sp>
        <p:nvSpPr>
          <p:cNvPr id="836" name="Google Shape;836;p47"/>
          <p:cNvSpPr txBox="1"/>
          <p:nvPr>
            <p:ph idx="4294967295" type="ctrTitle"/>
          </p:nvPr>
        </p:nvSpPr>
        <p:spPr>
          <a:xfrm>
            <a:off x="6134562" y="1770930"/>
            <a:ext cx="771000" cy="2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400">
                <a:solidFill>
                  <a:srgbClr val="FFFFFF"/>
                </a:solidFill>
              </a:rPr>
              <a:t>Day 5</a:t>
            </a:r>
            <a:endParaRPr sz="1400">
              <a:solidFill>
                <a:srgbClr val="FFFFFF"/>
              </a:solidFill>
            </a:endParaRPr>
          </a:p>
        </p:txBody>
      </p:sp>
      <p:sp>
        <p:nvSpPr>
          <p:cNvPr id="837" name="Google Shape;837;p47"/>
          <p:cNvSpPr txBox="1"/>
          <p:nvPr>
            <p:ph idx="4294967295" type="subTitle"/>
          </p:nvPr>
        </p:nvSpPr>
        <p:spPr>
          <a:xfrm>
            <a:off x="6134562" y="2049425"/>
            <a:ext cx="1294500" cy="573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Clr>
                <a:schemeClr val="dk1"/>
              </a:buClr>
              <a:buSzPts val="1100"/>
              <a:buFont typeface="Arial"/>
              <a:buNone/>
            </a:pPr>
            <a:r>
              <a:rPr lang="es" sz="1000">
                <a:solidFill>
                  <a:srgbClr val="FFFFFF"/>
                </a:solidFill>
                <a:latin typeface="Josefin Slab Light"/>
                <a:ea typeface="Josefin Slab Light"/>
                <a:cs typeface="Josefin Slab Light"/>
                <a:sym typeface="Josefin Slab Light"/>
              </a:rPr>
              <a:t>The Sun is the star at the center of our Solar System</a:t>
            </a:r>
            <a:endParaRPr sz="1000">
              <a:solidFill>
                <a:srgbClr val="FFFFFF"/>
              </a:solidFill>
              <a:latin typeface="Josefin Slab Light"/>
              <a:ea typeface="Josefin Slab Light"/>
              <a:cs typeface="Josefin Slab Light"/>
              <a:sym typeface="Josefin Slab Light"/>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41" name="Shape 841"/>
        <p:cNvGrpSpPr/>
        <p:nvPr/>
      </p:nvGrpSpPr>
      <p:grpSpPr>
        <a:xfrm>
          <a:off x="0" y="0"/>
          <a:ext cx="0" cy="0"/>
          <a:chOff x="0" y="0"/>
          <a:chExt cx="0" cy="0"/>
        </a:xfrm>
      </p:grpSpPr>
      <p:sp>
        <p:nvSpPr>
          <p:cNvPr id="842" name="Google Shape;842;p48"/>
          <p:cNvSpPr/>
          <p:nvPr/>
        </p:nvSpPr>
        <p:spPr>
          <a:xfrm flipH="1" rot="5400000">
            <a:off x="3858250" y="-3895350"/>
            <a:ext cx="1398900" cy="91896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8"/>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PREDICTED GROWTH</a:t>
            </a:r>
            <a:endParaRPr/>
          </a:p>
        </p:txBody>
      </p:sp>
      <p:pic>
        <p:nvPicPr>
          <p:cNvPr id="844" name="Google Shape;844;p48"/>
          <p:cNvPicPr preferRelativeResize="0"/>
          <p:nvPr/>
        </p:nvPicPr>
        <p:blipFill rotWithShape="1">
          <a:blip r:embed="rId3">
            <a:alphaModFix/>
          </a:blip>
          <a:srcRect b="0" l="3505" r="3505" t="0"/>
          <a:stretch/>
        </p:blipFill>
        <p:spPr>
          <a:xfrm>
            <a:off x="640275" y="3538875"/>
            <a:ext cx="2634076" cy="1604624"/>
          </a:xfrm>
          <a:prstGeom prst="rect">
            <a:avLst/>
          </a:prstGeom>
          <a:noFill/>
          <a:ln>
            <a:noFill/>
          </a:ln>
        </p:spPr>
      </p:pic>
      <p:pic>
        <p:nvPicPr>
          <p:cNvPr id="845" name="Google Shape;845;p48"/>
          <p:cNvPicPr preferRelativeResize="0"/>
          <p:nvPr/>
        </p:nvPicPr>
        <p:blipFill rotWithShape="1">
          <a:blip r:embed="rId4">
            <a:alphaModFix/>
          </a:blip>
          <a:srcRect b="4636" l="0" r="0" t="4636"/>
          <a:stretch/>
        </p:blipFill>
        <p:spPr>
          <a:xfrm>
            <a:off x="3217082" y="3538875"/>
            <a:ext cx="2652595" cy="1604090"/>
          </a:xfrm>
          <a:prstGeom prst="rect">
            <a:avLst/>
          </a:prstGeom>
          <a:noFill/>
          <a:ln>
            <a:noFill/>
          </a:ln>
        </p:spPr>
      </p:pic>
      <p:pic>
        <p:nvPicPr>
          <p:cNvPr id="846" name="Google Shape;846;p48"/>
          <p:cNvPicPr preferRelativeResize="0"/>
          <p:nvPr/>
        </p:nvPicPr>
        <p:blipFill rotWithShape="1">
          <a:blip r:embed="rId5">
            <a:alphaModFix/>
          </a:blip>
          <a:srcRect b="4636" l="0" r="0" t="4627"/>
          <a:stretch/>
        </p:blipFill>
        <p:spPr>
          <a:xfrm>
            <a:off x="5869650" y="3538875"/>
            <a:ext cx="2634076" cy="1604226"/>
          </a:xfrm>
          <a:prstGeom prst="rect">
            <a:avLst/>
          </a:prstGeom>
          <a:noFill/>
          <a:ln>
            <a:noFill/>
          </a:ln>
        </p:spPr>
      </p:pic>
      <p:sp>
        <p:nvSpPr>
          <p:cNvPr id="847" name="Google Shape;847;p48"/>
          <p:cNvSpPr txBox="1"/>
          <p:nvPr>
            <p:ph idx="1" type="subTitle"/>
          </p:nvPr>
        </p:nvSpPr>
        <p:spPr>
          <a:xfrm>
            <a:off x="1117982" y="2731978"/>
            <a:ext cx="1671600" cy="62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a:t>
            </a:r>
            <a:endParaRPr/>
          </a:p>
        </p:txBody>
      </p:sp>
      <p:sp>
        <p:nvSpPr>
          <p:cNvPr id="848" name="Google Shape;848;p48"/>
          <p:cNvSpPr txBox="1"/>
          <p:nvPr>
            <p:ph idx="2" type="ctrTitle"/>
          </p:nvPr>
        </p:nvSpPr>
        <p:spPr>
          <a:xfrm>
            <a:off x="1117990" y="2263370"/>
            <a:ext cx="1671600" cy="234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20%</a:t>
            </a:r>
            <a:endParaRPr/>
          </a:p>
        </p:txBody>
      </p:sp>
      <p:sp>
        <p:nvSpPr>
          <p:cNvPr id="849" name="Google Shape;849;p48"/>
          <p:cNvSpPr txBox="1"/>
          <p:nvPr>
            <p:ph idx="3" type="subTitle"/>
          </p:nvPr>
        </p:nvSpPr>
        <p:spPr>
          <a:xfrm>
            <a:off x="921870" y="2497675"/>
            <a:ext cx="2064000" cy="23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2019</a:t>
            </a:r>
            <a:endParaRPr/>
          </a:p>
        </p:txBody>
      </p:sp>
      <p:sp>
        <p:nvSpPr>
          <p:cNvPr id="850" name="Google Shape;850;p48"/>
          <p:cNvSpPr txBox="1"/>
          <p:nvPr>
            <p:ph idx="4" type="subTitle"/>
          </p:nvPr>
        </p:nvSpPr>
        <p:spPr>
          <a:xfrm>
            <a:off x="3733932" y="2731978"/>
            <a:ext cx="1671600" cy="62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Neptune is the farthest planet from the Sun</a:t>
            </a:r>
            <a:endParaRPr/>
          </a:p>
        </p:txBody>
      </p:sp>
      <p:sp>
        <p:nvSpPr>
          <p:cNvPr id="851" name="Google Shape;851;p48"/>
          <p:cNvSpPr txBox="1"/>
          <p:nvPr>
            <p:ph idx="5" type="ctrTitle"/>
          </p:nvPr>
        </p:nvSpPr>
        <p:spPr>
          <a:xfrm>
            <a:off x="3733940" y="2263370"/>
            <a:ext cx="1671600" cy="234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30%</a:t>
            </a:r>
            <a:endParaRPr/>
          </a:p>
        </p:txBody>
      </p:sp>
      <p:sp>
        <p:nvSpPr>
          <p:cNvPr id="852" name="Google Shape;852;p48"/>
          <p:cNvSpPr txBox="1"/>
          <p:nvPr>
            <p:ph idx="6" type="subTitle"/>
          </p:nvPr>
        </p:nvSpPr>
        <p:spPr>
          <a:xfrm>
            <a:off x="3537820" y="2497675"/>
            <a:ext cx="2064000" cy="23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2020</a:t>
            </a:r>
            <a:endParaRPr/>
          </a:p>
        </p:txBody>
      </p:sp>
      <p:sp>
        <p:nvSpPr>
          <p:cNvPr id="853" name="Google Shape;853;p48"/>
          <p:cNvSpPr txBox="1"/>
          <p:nvPr>
            <p:ph idx="7" type="subTitle"/>
          </p:nvPr>
        </p:nvSpPr>
        <p:spPr>
          <a:xfrm>
            <a:off x="6354243" y="2731978"/>
            <a:ext cx="1671600" cy="62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Saturn is composed of hydrogen and helium</a:t>
            </a:r>
            <a:endParaRPr/>
          </a:p>
        </p:txBody>
      </p:sp>
      <p:sp>
        <p:nvSpPr>
          <p:cNvPr id="854" name="Google Shape;854;p48"/>
          <p:cNvSpPr txBox="1"/>
          <p:nvPr>
            <p:ph idx="8" type="ctrTitle"/>
          </p:nvPr>
        </p:nvSpPr>
        <p:spPr>
          <a:xfrm>
            <a:off x="6354250" y="2263370"/>
            <a:ext cx="1671600" cy="234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50%</a:t>
            </a:r>
            <a:endParaRPr/>
          </a:p>
        </p:txBody>
      </p:sp>
      <p:sp>
        <p:nvSpPr>
          <p:cNvPr id="855" name="Google Shape;855;p48"/>
          <p:cNvSpPr txBox="1"/>
          <p:nvPr>
            <p:ph idx="9" type="subTitle"/>
          </p:nvPr>
        </p:nvSpPr>
        <p:spPr>
          <a:xfrm>
            <a:off x="6158130" y="2497675"/>
            <a:ext cx="2064000" cy="234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2021</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59" name="Shape 859"/>
        <p:cNvGrpSpPr/>
        <p:nvPr/>
      </p:nvGrpSpPr>
      <p:grpSpPr>
        <a:xfrm>
          <a:off x="0" y="0"/>
          <a:ext cx="0" cy="0"/>
          <a:chOff x="0" y="0"/>
          <a:chExt cx="0" cy="0"/>
        </a:xfrm>
      </p:grpSpPr>
      <p:pic>
        <p:nvPicPr>
          <p:cNvPr id="860" name="Google Shape;860;p49"/>
          <p:cNvPicPr preferRelativeResize="0"/>
          <p:nvPr/>
        </p:nvPicPr>
        <p:blipFill rotWithShape="1">
          <a:blip r:embed="rId3">
            <a:alphaModFix/>
          </a:blip>
          <a:srcRect b="0" l="15169" r="40474" t="0"/>
          <a:stretch/>
        </p:blipFill>
        <p:spPr>
          <a:xfrm>
            <a:off x="2772525" y="293175"/>
            <a:ext cx="2922527" cy="4391529"/>
          </a:xfrm>
          <a:prstGeom prst="rect">
            <a:avLst/>
          </a:prstGeom>
          <a:noFill/>
          <a:ln>
            <a:noFill/>
          </a:ln>
        </p:spPr>
      </p:pic>
      <p:sp>
        <p:nvSpPr>
          <p:cNvPr id="861" name="Google Shape;861;p49"/>
          <p:cNvSpPr/>
          <p:nvPr/>
        </p:nvSpPr>
        <p:spPr>
          <a:xfrm flipH="1">
            <a:off x="2782100" y="283775"/>
            <a:ext cx="2922600" cy="4391400"/>
          </a:xfrm>
          <a:prstGeom prst="rect">
            <a:avLst/>
          </a:prstGeom>
          <a:solidFill>
            <a:srgbClr val="666666">
              <a:alpha val="21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9"/>
          <p:cNvSpPr txBox="1"/>
          <p:nvPr>
            <p:ph idx="4294967295" type="subTitle"/>
          </p:nvPr>
        </p:nvSpPr>
        <p:spPr>
          <a:xfrm>
            <a:off x="1026850" y="2131350"/>
            <a:ext cx="1492800" cy="790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sz="1000">
                <a:latin typeface="Josefin Slab Light"/>
                <a:ea typeface="Josefin Slab Light"/>
                <a:cs typeface="Josefin Slab Light"/>
                <a:sym typeface="Josefin Slab Light"/>
              </a:rPr>
              <a:t>If you want to modify this graph, click on it, follow the link, change the data and replace it </a:t>
            </a:r>
            <a:endParaRPr sz="1000">
              <a:latin typeface="Josefin Slab Light"/>
              <a:ea typeface="Josefin Slab Light"/>
              <a:cs typeface="Josefin Slab Light"/>
              <a:sym typeface="Josefin Slab Light"/>
            </a:endParaRPr>
          </a:p>
        </p:txBody>
      </p:sp>
      <p:sp>
        <p:nvSpPr>
          <p:cNvPr id="863" name="Google Shape;863;p49"/>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INVESTMENT</a:t>
            </a:r>
            <a:endParaRPr/>
          </a:p>
        </p:txBody>
      </p:sp>
      <p:sp>
        <p:nvSpPr>
          <p:cNvPr id="864" name="Google Shape;864;p49"/>
          <p:cNvSpPr txBox="1"/>
          <p:nvPr>
            <p:ph idx="4294967295" type="subTitle"/>
          </p:nvPr>
        </p:nvSpPr>
        <p:spPr>
          <a:xfrm>
            <a:off x="7068725" y="2169150"/>
            <a:ext cx="1435800" cy="2814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s" sz="1000">
                <a:latin typeface="Josefin Slab Light"/>
                <a:ea typeface="Josefin Slab Light"/>
                <a:cs typeface="Josefin Slab Light"/>
                <a:sym typeface="Josefin Slab Light"/>
              </a:rPr>
              <a:t>Mars</a:t>
            </a:r>
            <a:endParaRPr sz="1000">
              <a:latin typeface="Josefin Slab Light"/>
              <a:ea typeface="Josefin Slab Light"/>
              <a:cs typeface="Josefin Slab Light"/>
              <a:sym typeface="Josefin Slab Light"/>
            </a:endParaRPr>
          </a:p>
        </p:txBody>
      </p:sp>
      <p:sp>
        <p:nvSpPr>
          <p:cNvPr id="865" name="Google Shape;865;p49"/>
          <p:cNvSpPr txBox="1"/>
          <p:nvPr>
            <p:ph idx="4294967295" type="subTitle"/>
          </p:nvPr>
        </p:nvSpPr>
        <p:spPr>
          <a:xfrm>
            <a:off x="7068725" y="2361325"/>
            <a:ext cx="1435800" cy="28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latin typeface="Josefin Slab Light"/>
                <a:ea typeface="Josefin Slab Light"/>
                <a:cs typeface="Josefin Slab Light"/>
                <a:sym typeface="Josefin Slab Light"/>
              </a:rPr>
              <a:t>Mercury</a:t>
            </a:r>
            <a:endParaRPr sz="1000">
              <a:latin typeface="Josefin Slab Light"/>
              <a:ea typeface="Josefin Slab Light"/>
              <a:cs typeface="Josefin Slab Light"/>
              <a:sym typeface="Josefin Slab Light"/>
            </a:endParaRPr>
          </a:p>
        </p:txBody>
      </p:sp>
      <p:sp>
        <p:nvSpPr>
          <p:cNvPr id="866" name="Google Shape;866;p49"/>
          <p:cNvSpPr/>
          <p:nvPr/>
        </p:nvSpPr>
        <p:spPr>
          <a:xfrm>
            <a:off x="6883850" y="2169163"/>
            <a:ext cx="75300" cy="75300"/>
          </a:xfrm>
          <a:prstGeom prst="ellipse">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8E9E9"/>
              </a:solidFill>
            </a:endParaRPr>
          </a:p>
        </p:txBody>
      </p:sp>
      <p:sp>
        <p:nvSpPr>
          <p:cNvPr id="867" name="Google Shape;867;p49"/>
          <p:cNvSpPr/>
          <p:nvPr/>
        </p:nvSpPr>
        <p:spPr>
          <a:xfrm>
            <a:off x="6883850" y="2510050"/>
            <a:ext cx="75300" cy="75300"/>
          </a:xfrm>
          <a:prstGeom prst="ellipse">
            <a:avLst/>
          </a:pr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EFEFEF"/>
              </a:solidFill>
            </a:endParaRPr>
          </a:p>
        </p:txBody>
      </p:sp>
      <p:sp>
        <p:nvSpPr>
          <p:cNvPr id="868" name="Google Shape;868;p49"/>
          <p:cNvSpPr txBox="1"/>
          <p:nvPr>
            <p:ph idx="4294967295" type="subTitle"/>
          </p:nvPr>
        </p:nvSpPr>
        <p:spPr>
          <a:xfrm>
            <a:off x="7068725" y="2692925"/>
            <a:ext cx="1435800" cy="28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latin typeface="Josefin Slab Light"/>
                <a:ea typeface="Josefin Slab Light"/>
                <a:cs typeface="Josefin Slab Light"/>
                <a:sym typeface="Josefin Slab Light"/>
              </a:rPr>
              <a:t>Jupiter</a:t>
            </a:r>
            <a:endParaRPr sz="1000">
              <a:latin typeface="Josefin Slab Light"/>
              <a:ea typeface="Josefin Slab Light"/>
              <a:cs typeface="Josefin Slab Light"/>
              <a:sym typeface="Josefin Slab Light"/>
            </a:endParaRPr>
          </a:p>
        </p:txBody>
      </p:sp>
      <p:sp>
        <p:nvSpPr>
          <p:cNvPr id="869" name="Google Shape;869;p49"/>
          <p:cNvSpPr/>
          <p:nvPr/>
        </p:nvSpPr>
        <p:spPr>
          <a:xfrm>
            <a:off x="6883850" y="2841650"/>
            <a:ext cx="75300" cy="75300"/>
          </a:xfrm>
          <a:prstGeom prst="ellips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4343"/>
              </a:solidFill>
            </a:endParaRPr>
          </a:p>
        </p:txBody>
      </p:sp>
      <p:pic>
        <p:nvPicPr>
          <p:cNvPr id="870" name="Google Shape;870;p49" title="Gráfico">
            <a:hlinkClick r:id="rId4"/>
          </p:cNvPr>
          <p:cNvPicPr preferRelativeResize="0"/>
          <p:nvPr/>
        </p:nvPicPr>
        <p:blipFill rotWithShape="1">
          <a:blip r:embed="rId5">
            <a:alphaModFix/>
          </a:blip>
          <a:srcRect b="0" l="15790" r="15790" t="0"/>
          <a:stretch/>
        </p:blipFill>
        <p:spPr>
          <a:xfrm rot="10800000">
            <a:off x="4630600" y="1600712"/>
            <a:ext cx="2151199" cy="1942075"/>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74" name="Shape 874"/>
        <p:cNvGrpSpPr/>
        <p:nvPr/>
      </p:nvGrpSpPr>
      <p:grpSpPr>
        <a:xfrm>
          <a:off x="0" y="0"/>
          <a:ext cx="0" cy="0"/>
          <a:chOff x="0" y="0"/>
          <a:chExt cx="0" cy="0"/>
        </a:xfrm>
      </p:grpSpPr>
      <p:pic>
        <p:nvPicPr>
          <p:cNvPr id="875" name="Google Shape;875;p50"/>
          <p:cNvPicPr preferRelativeResize="0"/>
          <p:nvPr/>
        </p:nvPicPr>
        <p:blipFill rotWithShape="1">
          <a:blip r:embed="rId3">
            <a:alphaModFix/>
          </a:blip>
          <a:srcRect b="12869" l="0" r="0" t="0"/>
          <a:stretch/>
        </p:blipFill>
        <p:spPr>
          <a:xfrm>
            <a:off x="461625" y="382175"/>
            <a:ext cx="8192148" cy="4757421"/>
          </a:xfrm>
          <a:prstGeom prst="rect">
            <a:avLst/>
          </a:prstGeom>
          <a:noFill/>
          <a:ln>
            <a:noFill/>
          </a:ln>
        </p:spPr>
      </p:pic>
      <p:sp>
        <p:nvSpPr>
          <p:cNvPr id="876" name="Google Shape;876;p50"/>
          <p:cNvSpPr/>
          <p:nvPr/>
        </p:nvSpPr>
        <p:spPr>
          <a:xfrm>
            <a:off x="4826511" y="3680925"/>
            <a:ext cx="167027" cy="159511"/>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7" name="Google Shape;877;p50"/>
          <p:cNvSpPr/>
          <p:nvPr/>
        </p:nvSpPr>
        <p:spPr>
          <a:xfrm>
            <a:off x="4414668" y="3712355"/>
            <a:ext cx="185661" cy="128081"/>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8" name="Google Shape;878;p50"/>
          <p:cNvSpPr/>
          <p:nvPr/>
        </p:nvSpPr>
        <p:spPr>
          <a:xfrm>
            <a:off x="4102157" y="3654775"/>
            <a:ext cx="86334" cy="185661"/>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79" name="Google Shape;879;p50"/>
          <p:cNvSpPr txBox="1"/>
          <p:nvPr>
            <p:ph type="ctrTitle"/>
          </p:nvPr>
        </p:nvSpPr>
        <p:spPr>
          <a:xfrm flipH="1">
            <a:off x="1786200" y="1925100"/>
            <a:ext cx="5571600" cy="670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34343"/>
                </a:solidFill>
              </a:rPr>
              <a:t>THANKS</a:t>
            </a:r>
            <a:endParaRPr>
              <a:solidFill>
                <a:srgbClr val="434343"/>
              </a:solidFill>
            </a:endParaRPr>
          </a:p>
        </p:txBody>
      </p:sp>
      <p:sp>
        <p:nvSpPr>
          <p:cNvPr id="880" name="Google Shape;880;p50"/>
          <p:cNvSpPr txBox="1"/>
          <p:nvPr>
            <p:ph idx="1" type="subTitle"/>
          </p:nvPr>
        </p:nvSpPr>
        <p:spPr>
          <a:xfrm flipH="1">
            <a:off x="2003964" y="2469000"/>
            <a:ext cx="5136000" cy="670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rgbClr val="434343"/>
                </a:solidFill>
                <a:latin typeface="Josefin Slab"/>
                <a:ea typeface="Josefin Slab"/>
                <a:cs typeface="Josefin Slab"/>
                <a:sym typeface="Josefin Slab"/>
              </a:rPr>
              <a:t>Does anyone have any questions?</a:t>
            </a:r>
            <a:endParaRPr>
              <a:solidFill>
                <a:srgbClr val="434343"/>
              </a:solidFill>
              <a:latin typeface="Josefin Slab"/>
              <a:ea typeface="Josefin Slab"/>
              <a:cs typeface="Josefin Slab"/>
              <a:sym typeface="Josefin Slab"/>
            </a:endParaRPr>
          </a:p>
          <a:p>
            <a:pPr indent="0" lvl="0" marL="0" rtl="0" algn="ctr">
              <a:spcBef>
                <a:spcPts val="0"/>
              </a:spcBef>
              <a:spcAft>
                <a:spcPts val="0"/>
              </a:spcAft>
              <a:buClr>
                <a:schemeClr val="dk1"/>
              </a:buClr>
              <a:buSzPts val="1100"/>
              <a:buFont typeface="Arial"/>
              <a:buNone/>
            </a:pPr>
            <a:r>
              <a:t/>
            </a:r>
            <a:endParaRPr>
              <a:solidFill>
                <a:srgbClr val="434343"/>
              </a:solidFill>
              <a:latin typeface="Josefin Slab"/>
              <a:ea typeface="Josefin Slab"/>
              <a:cs typeface="Josefin Slab"/>
              <a:sym typeface="Josefin Slab"/>
            </a:endParaRPr>
          </a:p>
          <a:p>
            <a:pPr indent="0" lvl="0" marL="0" rtl="0" algn="ctr">
              <a:spcBef>
                <a:spcPts val="0"/>
              </a:spcBef>
              <a:spcAft>
                <a:spcPts val="0"/>
              </a:spcAft>
              <a:buClr>
                <a:schemeClr val="dk1"/>
              </a:buClr>
              <a:buSzPts val="1100"/>
              <a:buFont typeface="Arial"/>
              <a:buNone/>
            </a:pPr>
            <a:r>
              <a:rPr lang="es">
                <a:solidFill>
                  <a:srgbClr val="434343"/>
                </a:solidFill>
                <a:latin typeface="Josefin Slab"/>
                <a:ea typeface="Josefin Slab"/>
                <a:cs typeface="Josefin Slab"/>
                <a:sym typeface="Josefin Slab"/>
              </a:rPr>
              <a:t>addyouremail@freepik.com </a:t>
            </a:r>
            <a:endParaRPr>
              <a:solidFill>
                <a:srgbClr val="434343"/>
              </a:solidFill>
              <a:latin typeface="Josefin Slab"/>
              <a:ea typeface="Josefin Slab"/>
              <a:cs typeface="Josefin Slab"/>
              <a:sym typeface="Josefin Slab"/>
            </a:endParaRPr>
          </a:p>
          <a:p>
            <a:pPr indent="0" lvl="0" marL="0" rtl="0" algn="ctr">
              <a:spcBef>
                <a:spcPts val="0"/>
              </a:spcBef>
              <a:spcAft>
                <a:spcPts val="0"/>
              </a:spcAft>
              <a:buClr>
                <a:schemeClr val="dk1"/>
              </a:buClr>
              <a:buSzPts val="1100"/>
              <a:buFont typeface="Arial"/>
              <a:buNone/>
            </a:pPr>
            <a:r>
              <a:rPr lang="es">
                <a:solidFill>
                  <a:srgbClr val="434343"/>
                </a:solidFill>
                <a:latin typeface="Josefin Slab"/>
                <a:ea typeface="Josefin Slab"/>
                <a:cs typeface="Josefin Slab"/>
                <a:sym typeface="Josefin Slab"/>
              </a:rPr>
              <a:t>+91  620 421 838 </a:t>
            </a:r>
            <a:endParaRPr>
              <a:solidFill>
                <a:srgbClr val="434343"/>
              </a:solidFill>
              <a:latin typeface="Josefin Slab"/>
              <a:ea typeface="Josefin Slab"/>
              <a:cs typeface="Josefin Slab"/>
              <a:sym typeface="Josefin Slab"/>
            </a:endParaRPr>
          </a:p>
          <a:p>
            <a:pPr indent="0" lvl="0" marL="0" rtl="0" algn="ctr">
              <a:spcBef>
                <a:spcPts val="0"/>
              </a:spcBef>
              <a:spcAft>
                <a:spcPts val="0"/>
              </a:spcAft>
              <a:buNone/>
            </a:pPr>
            <a:r>
              <a:rPr lang="es">
                <a:solidFill>
                  <a:srgbClr val="434343"/>
                </a:solidFill>
                <a:latin typeface="Josefin Slab"/>
                <a:ea typeface="Josefin Slab"/>
                <a:cs typeface="Josefin Slab"/>
                <a:sym typeface="Josefin Slab"/>
              </a:rPr>
              <a:t>yourcompany.com</a:t>
            </a:r>
            <a:endParaRPr>
              <a:solidFill>
                <a:srgbClr val="434343"/>
              </a:solidFill>
              <a:latin typeface="Josefin Slab"/>
              <a:ea typeface="Josefin Slab"/>
              <a:cs typeface="Josefin Slab"/>
              <a:sym typeface="Josefin Slab"/>
            </a:endParaRPr>
          </a:p>
          <a:p>
            <a:pPr indent="0" lvl="0" marL="0" rtl="0" algn="ctr">
              <a:spcBef>
                <a:spcPts val="0"/>
              </a:spcBef>
              <a:spcAft>
                <a:spcPts val="0"/>
              </a:spcAft>
              <a:buNone/>
            </a:pPr>
            <a:r>
              <a:t/>
            </a:r>
            <a:endParaRPr>
              <a:solidFill>
                <a:srgbClr val="434343"/>
              </a:solidFill>
              <a:latin typeface="Josefin Slab"/>
              <a:ea typeface="Josefin Slab"/>
              <a:cs typeface="Josefin Slab"/>
              <a:sym typeface="Josefin Slab"/>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84" name="Shape 884"/>
        <p:cNvGrpSpPr/>
        <p:nvPr/>
      </p:nvGrpSpPr>
      <p:grpSpPr>
        <a:xfrm>
          <a:off x="0" y="0"/>
          <a:ext cx="0" cy="0"/>
          <a:chOff x="0" y="0"/>
          <a:chExt cx="0" cy="0"/>
        </a:xfrm>
      </p:grpSpPr>
      <p:pic>
        <p:nvPicPr>
          <p:cNvPr id="885" name="Google Shape;885;p51"/>
          <p:cNvPicPr preferRelativeResize="0"/>
          <p:nvPr/>
        </p:nvPicPr>
        <p:blipFill rotWithShape="1">
          <a:blip r:embed="rId3">
            <a:alphaModFix/>
          </a:blip>
          <a:srcRect b="0" l="27817" r="27817" t="0"/>
          <a:stretch/>
        </p:blipFill>
        <p:spPr>
          <a:xfrm>
            <a:off x="5468525" y="376525"/>
            <a:ext cx="2922527" cy="4390458"/>
          </a:xfrm>
          <a:prstGeom prst="rect">
            <a:avLst/>
          </a:prstGeom>
          <a:noFill/>
          <a:ln>
            <a:noFill/>
          </a:ln>
        </p:spPr>
      </p:pic>
      <p:sp>
        <p:nvSpPr>
          <p:cNvPr id="886" name="Google Shape;886;p51"/>
          <p:cNvSpPr txBox="1"/>
          <p:nvPr>
            <p:ph idx="1" type="subTitle"/>
          </p:nvPr>
        </p:nvSpPr>
        <p:spPr>
          <a:xfrm>
            <a:off x="1373025" y="2000250"/>
            <a:ext cx="4428600" cy="1143000"/>
          </a:xfrm>
          <a:prstGeom prst="rect">
            <a:avLst/>
          </a:prstGeom>
        </p:spPr>
        <p:txBody>
          <a:bodyPr anchorCtr="0" anchor="ctr"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s" sz="1000"/>
              <a:t>This is where you give credit to the ones who are part of this project.</a:t>
            </a:r>
            <a:endParaRPr sz="1000"/>
          </a:p>
          <a:p>
            <a:pPr indent="0" lvl="0" marL="0" rtl="0" algn="l">
              <a:spcBef>
                <a:spcPts val="300"/>
              </a:spcBef>
              <a:spcAft>
                <a:spcPts val="0"/>
              </a:spcAft>
              <a:buClr>
                <a:schemeClr val="dk1"/>
              </a:buClr>
              <a:buSzPts val="1100"/>
              <a:buFont typeface="Arial"/>
              <a:buNone/>
            </a:pPr>
            <a:r>
              <a:t/>
            </a:r>
            <a:endParaRPr sz="1000"/>
          </a:p>
          <a:p>
            <a:pPr indent="-190500" lvl="0" marL="241300" rtl="0" algn="l">
              <a:lnSpc>
                <a:spcPct val="115000"/>
              </a:lnSpc>
              <a:spcBef>
                <a:spcPts val="300"/>
              </a:spcBef>
              <a:spcAft>
                <a:spcPts val="0"/>
              </a:spcAft>
              <a:buClr>
                <a:srgbClr val="434343"/>
              </a:buClr>
              <a:buSzPts val="1000"/>
              <a:buFont typeface="Roboto Condensed Light"/>
              <a:buChar char="◂"/>
            </a:pPr>
            <a:r>
              <a:rPr lang="es" sz="1000"/>
              <a:t>Presentation template by </a:t>
            </a:r>
            <a:r>
              <a:rPr lang="es" sz="1000">
                <a:solidFill>
                  <a:srgbClr val="F2E1CD"/>
                </a:solidFill>
                <a:highlight>
                  <a:srgbClr val="434343"/>
                </a:highlight>
                <a:uFill>
                  <a:noFill/>
                </a:uFill>
                <a:hlinkClick r:id="rId4"/>
              </a:rPr>
              <a:t>Slidesgo</a:t>
            </a:r>
            <a:endParaRPr sz="1000">
              <a:solidFill>
                <a:srgbClr val="F2E1CD"/>
              </a:solidFill>
              <a:highlight>
                <a:srgbClr val="434343"/>
              </a:highlight>
            </a:endParaRPr>
          </a:p>
          <a:p>
            <a:pPr indent="-190500" lvl="0" marL="241300" rtl="0" algn="l">
              <a:lnSpc>
                <a:spcPct val="115000"/>
              </a:lnSpc>
              <a:spcBef>
                <a:spcPts val="0"/>
              </a:spcBef>
              <a:spcAft>
                <a:spcPts val="0"/>
              </a:spcAft>
              <a:buClr>
                <a:srgbClr val="434343"/>
              </a:buClr>
              <a:buSzPts val="1000"/>
              <a:buFont typeface="Roboto Condensed Light"/>
              <a:buChar char="◂"/>
            </a:pPr>
            <a:r>
              <a:rPr lang="es" sz="1000"/>
              <a:t>Icons by </a:t>
            </a:r>
            <a:r>
              <a:rPr lang="es" sz="1000">
                <a:solidFill>
                  <a:srgbClr val="F2E1CD"/>
                </a:solidFill>
                <a:highlight>
                  <a:srgbClr val="434343"/>
                </a:highlight>
                <a:uFill>
                  <a:noFill/>
                </a:uFill>
                <a:hlinkClick r:id="rId5"/>
              </a:rPr>
              <a:t>Flaticon</a:t>
            </a:r>
            <a:endParaRPr sz="1000">
              <a:solidFill>
                <a:srgbClr val="F2E1CD"/>
              </a:solidFill>
              <a:highlight>
                <a:srgbClr val="434343"/>
              </a:highlight>
            </a:endParaRPr>
          </a:p>
          <a:p>
            <a:pPr indent="-190500" lvl="0" marL="241300" rtl="0" algn="l">
              <a:lnSpc>
                <a:spcPct val="115000"/>
              </a:lnSpc>
              <a:spcBef>
                <a:spcPts val="0"/>
              </a:spcBef>
              <a:spcAft>
                <a:spcPts val="0"/>
              </a:spcAft>
              <a:buClr>
                <a:srgbClr val="434343"/>
              </a:buClr>
              <a:buSzPts val="1000"/>
              <a:buFont typeface="Roboto Condensed Light"/>
              <a:buChar char="◂"/>
            </a:pPr>
            <a:r>
              <a:rPr lang="es" sz="1000"/>
              <a:t>Infographics by </a:t>
            </a:r>
            <a:r>
              <a:rPr lang="es" sz="1000">
                <a:solidFill>
                  <a:srgbClr val="F2E1CD"/>
                </a:solidFill>
                <a:highlight>
                  <a:srgbClr val="434343"/>
                </a:highlight>
                <a:uFill>
                  <a:noFill/>
                </a:uFill>
                <a:hlinkClick r:id="rId6"/>
              </a:rPr>
              <a:t>Freepik</a:t>
            </a:r>
            <a:endParaRPr sz="1000">
              <a:solidFill>
                <a:srgbClr val="F2E1CD"/>
              </a:solidFill>
              <a:highlight>
                <a:srgbClr val="434343"/>
              </a:highlight>
            </a:endParaRPr>
          </a:p>
          <a:p>
            <a:pPr indent="-190500" lvl="0" marL="241300" rtl="0" algn="l">
              <a:lnSpc>
                <a:spcPct val="115000"/>
              </a:lnSpc>
              <a:spcBef>
                <a:spcPts val="0"/>
              </a:spcBef>
              <a:spcAft>
                <a:spcPts val="0"/>
              </a:spcAft>
              <a:buClr>
                <a:srgbClr val="434343"/>
              </a:buClr>
              <a:buSzPts val="1000"/>
              <a:buFont typeface="Roboto Condensed Light"/>
              <a:buChar char="◂"/>
            </a:pPr>
            <a:r>
              <a:rPr lang="es" sz="1000"/>
              <a:t>Images created by  </a:t>
            </a:r>
            <a:r>
              <a:rPr lang="es" sz="1000">
                <a:solidFill>
                  <a:srgbClr val="F2E1CD"/>
                </a:solidFill>
                <a:highlight>
                  <a:srgbClr val="434343"/>
                </a:highlight>
              </a:rPr>
              <a:t>Freepik</a:t>
            </a:r>
            <a:endParaRPr sz="1000">
              <a:solidFill>
                <a:srgbClr val="F2E1CD"/>
              </a:solidFill>
              <a:highlight>
                <a:srgbClr val="434343"/>
              </a:highlight>
            </a:endParaRPr>
          </a:p>
          <a:p>
            <a:pPr indent="-190500" lvl="0" marL="241300" rtl="0" algn="l">
              <a:lnSpc>
                <a:spcPct val="115000"/>
              </a:lnSpc>
              <a:spcBef>
                <a:spcPts val="0"/>
              </a:spcBef>
              <a:spcAft>
                <a:spcPts val="0"/>
              </a:spcAft>
              <a:buClr>
                <a:srgbClr val="434343"/>
              </a:buClr>
              <a:buSzPts val="1000"/>
              <a:buFont typeface="Roboto Condensed Light"/>
              <a:buChar char="◂"/>
            </a:pPr>
            <a:r>
              <a:rPr lang="es" sz="1000"/>
              <a:t>Author introduction slide photo created by Freepik</a:t>
            </a:r>
            <a:endParaRPr sz="1000"/>
          </a:p>
          <a:p>
            <a:pPr indent="-190500" lvl="0" marL="241300" rtl="0" algn="l">
              <a:lnSpc>
                <a:spcPct val="115000"/>
              </a:lnSpc>
              <a:spcBef>
                <a:spcPts val="0"/>
              </a:spcBef>
              <a:spcAft>
                <a:spcPts val="0"/>
              </a:spcAft>
              <a:buClr>
                <a:srgbClr val="434343"/>
              </a:buClr>
              <a:buSzPts val="1000"/>
              <a:buFont typeface="Roboto Condensed Light"/>
              <a:buChar char="◂"/>
            </a:pPr>
            <a:r>
              <a:rPr lang="es" sz="1000"/>
              <a:t>Text &amp; Image slide photo created by Freepik.com</a:t>
            </a:r>
            <a:endParaRPr sz="1000"/>
          </a:p>
        </p:txBody>
      </p:sp>
      <p:sp>
        <p:nvSpPr>
          <p:cNvPr id="887" name="Google Shape;887;p51"/>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CREDITS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91" name="Shape 891"/>
        <p:cNvGrpSpPr/>
        <p:nvPr/>
      </p:nvGrpSpPr>
      <p:grpSpPr>
        <a:xfrm>
          <a:off x="0" y="0"/>
          <a:ext cx="0" cy="0"/>
          <a:chOff x="0" y="0"/>
          <a:chExt cx="0" cy="0"/>
        </a:xfrm>
      </p:grpSpPr>
      <p:sp>
        <p:nvSpPr>
          <p:cNvPr id="892" name="Google Shape;892;p52"/>
          <p:cNvSpPr txBox="1"/>
          <p:nvPr>
            <p:ph idx="3" type="subTitle"/>
          </p:nvPr>
        </p:nvSpPr>
        <p:spPr>
          <a:xfrm>
            <a:off x="1151675" y="249000"/>
            <a:ext cx="3123600" cy="55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PHOTOS</a:t>
            </a:r>
            <a:endParaRPr/>
          </a:p>
        </p:txBody>
      </p:sp>
      <p:sp>
        <p:nvSpPr>
          <p:cNvPr id="893" name="Google Shape;893;p52"/>
          <p:cNvSpPr txBox="1"/>
          <p:nvPr>
            <p:ph idx="4" type="subTitle"/>
          </p:nvPr>
        </p:nvSpPr>
        <p:spPr>
          <a:xfrm>
            <a:off x="4939900" y="249000"/>
            <a:ext cx="3123600" cy="555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VECTOR</a:t>
            </a:r>
            <a:endParaRPr/>
          </a:p>
        </p:txBody>
      </p:sp>
      <p:sp>
        <p:nvSpPr>
          <p:cNvPr id="894" name="Google Shape;894;p52"/>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RESOURCES</a:t>
            </a:r>
            <a:endParaRPr/>
          </a:p>
        </p:txBody>
      </p:sp>
      <p:sp>
        <p:nvSpPr>
          <p:cNvPr id="895" name="Google Shape;895;p52"/>
          <p:cNvSpPr txBox="1"/>
          <p:nvPr>
            <p:ph idx="1" type="subTitle"/>
          </p:nvPr>
        </p:nvSpPr>
        <p:spPr>
          <a:xfrm>
            <a:off x="1151675" y="970125"/>
            <a:ext cx="3493800" cy="287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Did you like the resources on this template? Get them for free at our other websites.</a:t>
            </a:r>
            <a:endParaRPr sz="1000"/>
          </a:p>
          <a:p>
            <a:pPr indent="0" lvl="0" marL="0" rtl="0" algn="l">
              <a:spcBef>
                <a:spcPts val="0"/>
              </a:spcBef>
              <a:spcAft>
                <a:spcPts val="0"/>
              </a:spcAft>
              <a:buNone/>
            </a:pPr>
            <a:r>
              <a:t/>
            </a:r>
            <a:endParaRPr sz="1000"/>
          </a:p>
          <a:p>
            <a:pPr indent="-273050" lvl="0" marL="457200" rtl="0" algn="l">
              <a:spcBef>
                <a:spcPts val="0"/>
              </a:spcBef>
              <a:spcAft>
                <a:spcPts val="0"/>
              </a:spcAft>
              <a:buSzPts val="700"/>
              <a:buChar char="●"/>
            </a:pPr>
            <a:r>
              <a:rPr lang="es" sz="1000">
                <a:uFill>
                  <a:noFill/>
                </a:uFill>
                <a:hlinkClick r:id="rId3"/>
              </a:rPr>
              <a:t>Lotus flower on the water</a:t>
            </a:r>
            <a:endParaRPr sz="1000"/>
          </a:p>
          <a:p>
            <a:pPr indent="-273050" lvl="0" marL="457200" rtl="0" algn="l">
              <a:spcBef>
                <a:spcPts val="0"/>
              </a:spcBef>
              <a:spcAft>
                <a:spcPts val="0"/>
              </a:spcAft>
              <a:buSzPts val="700"/>
              <a:buChar char="●"/>
            </a:pPr>
            <a:r>
              <a:rPr lang="es" sz="1000">
                <a:uFill>
                  <a:noFill/>
                </a:uFill>
                <a:hlinkClick r:id="rId4"/>
              </a:rPr>
              <a:t>Group of water lilies and white flowers</a:t>
            </a:r>
            <a:endParaRPr sz="1000"/>
          </a:p>
          <a:p>
            <a:pPr indent="-273050" lvl="0" marL="457200" rtl="0" algn="l">
              <a:spcBef>
                <a:spcPts val="0"/>
              </a:spcBef>
              <a:spcAft>
                <a:spcPts val="0"/>
              </a:spcAft>
              <a:buSzPts val="700"/>
              <a:buChar char="●"/>
            </a:pPr>
            <a:r>
              <a:rPr lang="es" sz="1000">
                <a:uFill>
                  <a:noFill/>
                </a:uFill>
                <a:hlinkClick r:id="rId5"/>
              </a:rPr>
              <a:t>Top view rocks and moss background</a:t>
            </a:r>
            <a:endParaRPr sz="1000"/>
          </a:p>
          <a:p>
            <a:pPr indent="-273050" lvl="0" marL="457200" rtl="0" algn="l">
              <a:spcBef>
                <a:spcPts val="0"/>
              </a:spcBef>
              <a:spcAft>
                <a:spcPts val="0"/>
              </a:spcAft>
              <a:buSzPts val="700"/>
              <a:buChar char="●"/>
            </a:pPr>
            <a:r>
              <a:rPr lang="es" sz="1000">
                <a:uFill>
                  <a:noFill/>
                </a:uFill>
                <a:hlinkClick r:id="rId6"/>
              </a:rPr>
              <a:t>Close up view of peaceful woman</a:t>
            </a:r>
            <a:endParaRPr sz="1000"/>
          </a:p>
          <a:p>
            <a:pPr indent="-273050" lvl="0" marL="457200" rtl="0" algn="l">
              <a:spcBef>
                <a:spcPts val="0"/>
              </a:spcBef>
              <a:spcAft>
                <a:spcPts val="0"/>
              </a:spcAft>
              <a:buSzPts val="700"/>
              <a:buChar char="●"/>
            </a:pPr>
            <a:r>
              <a:rPr lang="es" sz="1000">
                <a:uFill>
                  <a:noFill/>
                </a:uFill>
                <a:hlinkClick r:id="rId7"/>
              </a:rPr>
              <a:t>Woman in grass with hands up</a:t>
            </a:r>
            <a:endParaRPr sz="1000"/>
          </a:p>
          <a:p>
            <a:pPr indent="-273050" lvl="0" marL="457200" rtl="0" algn="l">
              <a:spcBef>
                <a:spcPts val="0"/>
              </a:spcBef>
              <a:spcAft>
                <a:spcPts val="0"/>
              </a:spcAft>
              <a:buSzPts val="700"/>
              <a:buChar char="●"/>
            </a:pPr>
            <a:r>
              <a:rPr lang="es" sz="1000">
                <a:uFill>
                  <a:noFill/>
                </a:uFill>
                <a:hlinkClick r:id="rId8"/>
              </a:rPr>
              <a:t>Woman enjoying yoga and nature</a:t>
            </a:r>
            <a:endParaRPr sz="1000"/>
          </a:p>
          <a:p>
            <a:pPr indent="-273050" lvl="0" marL="457200" rtl="0" algn="l">
              <a:spcBef>
                <a:spcPts val="0"/>
              </a:spcBef>
              <a:spcAft>
                <a:spcPts val="0"/>
              </a:spcAft>
              <a:buSzPts val="700"/>
              <a:buChar char="●"/>
            </a:pPr>
            <a:r>
              <a:rPr lang="es" sz="1000">
                <a:uFill>
                  <a:noFill/>
                </a:uFill>
                <a:hlinkClick r:id="rId9"/>
              </a:rPr>
              <a:t>Woman doing yoga and stretching her body</a:t>
            </a:r>
            <a:endParaRPr sz="1000"/>
          </a:p>
          <a:p>
            <a:pPr indent="-273050" lvl="0" marL="457200" rtl="0" algn="l">
              <a:spcBef>
                <a:spcPts val="0"/>
              </a:spcBef>
              <a:spcAft>
                <a:spcPts val="0"/>
              </a:spcAft>
              <a:buSzPts val="700"/>
              <a:buChar char="●"/>
            </a:pPr>
            <a:r>
              <a:rPr lang="es" sz="1000">
                <a:uFill>
                  <a:noFill/>
                </a:uFill>
                <a:hlinkClick r:id="rId10"/>
              </a:rPr>
              <a:t>Beautiful tropical plant macro photography</a:t>
            </a:r>
            <a:endParaRPr sz="1000"/>
          </a:p>
          <a:p>
            <a:pPr indent="-273050" lvl="0" marL="457200" rtl="0" algn="l">
              <a:spcBef>
                <a:spcPts val="0"/>
              </a:spcBef>
              <a:spcAft>
                <a:spcPts val="0"/>
              </a:spcAft>
              <a:buSzPts val="700"/>
              <a:buChar char="●"/>
            </a:pPr>
            <a:r>
              <a:rPr lang="es" sz="1000">
                <a:uFill>
                  <a:noFill/>
                </a:uFill>
                <a:hlinkClick r:id="rId11"/>
              </a:rPr>
              <a:t>Group of tropical green leaves</a:t>
            </a:r>
            <a:endParaRPr sz="1000"/>
          </a:p>
          <a:p>
            <a:pPr indent="-273050" lvl="0" marL="457200" rtl="0" algn="l">
              <a:spcBef>
                <a:spcPts val="0"/>
              </a:spcBef>
              <a:spcAft>
                <a:spcPts val="0"/>
              </a:spcAft>
              <a:buSzPts val="700"/>
              <a:buChar char="●"/>
            </a:pPr>
            <a:r>
              <a:rPr lang="es" sz="1000">
                <a:uFill>
                  <a:noFill/>
                </a:uFill>
                <a:hlinkClick r:id="rId12"/>
              </a:rPr>
              <a:t>Closeup pink tropical flower petals</a:t>
            </a:r>
            <a:endParaRPr sz="1000"/>
          </a:p>
          <a:p>
            <a:pPr indent="-273050" lvl="0" marL="457200" rtl="0" algn="l">
              <a:spcBef>
                <a:spcPts val="0"/>
              </a:spcBef>
              <a:spcAft>
                <a:spcPts val="0"/>
              </a:spcAft>
              <a:buSzPts val="700"/>
              <a:buChar char="●"/>
            </a:pPr>
            <a:r>
              <a:rPr lang="es" sz="1000">
                <a:uFill>
                  <a:noFill/>
                </a:uFill>
                <a:hlinkClick r:id="rId13"/>
              </a:rPr>
              <a:t>Countryside and sunset</a:t>
            </a:r>
            <a:endParaRPr sz="1000"/>
          </a:p>
          <a:p>
            <a:pPr indent="-273050" lvl="0" marL="457200" rtl="0" algn="l">
              <a:spcBef>
                <a:spcPts val="0"/>
              </a:spcBef>
              <a:spcAft>
                <a:spcPts val="0"/>
              </a:spcAft>
              <a:buSzPts val="700"/>
              <a:buChar char="●"/>
            </a:pPr>
            <a:r>
              <a:rPr lang="es" sz="1000">
                <a:uFill>
                  <a:noFill/>
                </a:uFill>
                <a:hlinkClick r:id="rId14"/>
              </a:rPr>
              <a:t>Group of dark water lilies</a:t>
            </a:r>
            <a:endParaRPr sz="1000"/>
          </a:p>
          <a:p>
            <a:pPr indent="-273050" lvl="0" marL="457200" rtl="0" algn="l">
              <a:spcBef>
                <a:spcPts val="0"/>
              </a:spcBef>
              <a:spcAft>
                <a:spcPts val="0"/>
              </a:spcAft>
              <a:buSzPts val="700"/>
              <a:buChar char="●"/>
            </a:pPr>
            <a:r>
              <a:rPr lang="es" sz="1000">
                <a:uFill>
                  <a:noFill/>
                </a:uFill>
                <a:hlinkClick r:id="rId15"/>
              </a:rPr>
              <a:t>Defocused palm leaves shadow on white backdrop</a:t>
            </a:r>
            <a:endParaRPr sz="1000"/>
          </a:p>
          <a:p>
            <a:pPr indent="-273050" lvl="0" marL="457200" rtl="0" algn="l">
              <a:spcBef>
                <a:spcPts val="0"/>
              </a:spcBef>
              <a:spcAft>
                <a:spcPts val="0"/>
              </a:spcAft>
              <a:buSzPts val="700"/>
              <a:buChar char="●"/>
            </a:pPr>
            <a:r>
              <a:rPr lang="es" sz="1000">
                <a:uFill>
                  <a:noFill/>
                </a:uFill>
                <a:hlinkClick r:id="rId16"/>
              </a:rPr>
              <a:t>Abstract shadow background of natural leaves</a:t>
            </a:r>
            <a:endParaRPr sz="1000"/>
          </a:p>
          <a:p>
            <a:pPr indent="-273050" lvl="0" marL="457200" rtl="0" algn="l">
              <a:spcBef>
                <a:spcPts val="0"/>
              </a:spcBef>
              <a:spcAft>
                <a:spcPts val="0"/>
              </a:spcAft>
              <a:buSzPts val="700"/>
              <a:buChar char="●"/>
            </a:pPr>
            <a:r>
              <a:rPr lang="es" sz="1000">
                <a:uFill>
                  <a:noFill/>
                </a:uFill>
                <a:hlinkClick r:id="rId17"/>
              </a:rPr>
              <a:t>Lonely boats in a calm lake with misty mountain at background</a:t>
            </a:r>
            <a:endParaRPr sz="1000"/>
          </a:p>
          <a:p>
            <a:pPr indent="-273050" lvl="0" marL="457200" rtl="0" algn="l">
              <a:spcBef>
                <a:spcPts val="0"/>
              </a:spcBef>
              <a:spcAft>
                <a:spcPts val="0"/>
              </a:spcAft>
              <a:buSzPts val="700"/>
              <a:buChar char="●"/>
            </a:pPr>
            <a:r>
              <a:rPr lang="es" sz="1000">
                <a:uFill>
                  <a:noFill/>
                </a:uFill>
                <a:hlinkClick r:id="rId18"/>
              </a:rPr>
              <a:t>Beautiful lotus flower closeup</a:t>
            </a:r>
            <a:endParaRPr/>
          </a:p>
          <a:p>
            <a:pPr indent="-273050" lvl="0" marL="457200" rtl="0" algn="l">
              <a:spcBef>
                <a:spcPts val="0"/>
              </a:spcBef>
              <a:spcAft>
                <a:spcPts val="0"/>
              </a:spcAft>
              <a:buSzPts val="700"/>
              <a:buChar char="●"/>
            </a:pPr>
            <a:r>
              <a:rPr lang="es" sz="1000">
                <a:uFill>
                  <a:noFill/>
                </a:uFill>
                <a:hlinkClick r:id="rId19"/>
              </a:rPr>
              <a:t>Pretty woman concentrating and meditating on field</a:t>
            </a:r>
            <a:endParaRPr/>
          </a:p>
          <a:p>
            <a:pPr indent="-273050" lvl="0" marL="457200" rtl="0" algn="l">
              <a:spcBef>
                <a:spcPts val="0"/>
              </a:spcBef>
              <a:spcAft>
                <a:spcPts val="0"/>
              </a:spcAft>
              <a:buSzPts val="700"/>
              <a:buChar char="●"/>
            </a:pPr>
            <a:r>
              <a:rPr lang="es" sz="1000">
                <a:uFill>
                  <a:noFill/>
                </a:uFill>
                <a:hlinkClick r:id="rId20"/>
              </a:rPr>
              <a:t>Meditating hand and sunset </a:t>
            </a:r>
            <a:endParaRPr sz="1000"/>
          </a:p>
          <a:p>
            <a:pPr indent="-273050" lvl="0" marL="457200" rtl="0" algn="l">
              <a:spcBef>
                <a:spcPts val="0"/>
              </a:spcBef>
              <a:spcAft>
                <a:spcPts val="0"/>
              </a:spcAft>
              <a:buSzPts val="700"/>
              <a:buChar char="●"/>
            </a:pPr>
            <a:r>
              <a:rPr lang="es" sz="1000">
                <a:uFill>
                  <a:noFill/>
                </a:uFill>
                <a:hlinkClick r:id="rId21"/>
              </a:rPr>
              <a:t>Vines growing on tree trunk background</a:t>
            </a:r>
            <a:endParaRPr sz="1000"/>
          </a:p>
          <a:p>
            <a:pPr indent="-273050" lvl="0" marL="457200" rtl="0" algn="l">
              <a:spcBef>
                <a:spcPts val="0"/>
              </a:spcBef>
              <a:spcAft>
                <a:spcPts val="0"/>
              </a:spcAft>
              <a:buSzPts val="700"/>
              <a:buChar char="●"/>
            </a:pPr>
            <a:r>
              <a:rPr lang="es" sz="1000">
                <a:uFill>
                  <a:noFill/>
                </a:uFill>
                <a:hlinkClick r:id="rId22"/>
              </a:rPr>
              <a:t>Woman sitting and meditating in the nature</a:t>
            </a:r>
            <a:endParaRPr sz="1000"/>
          </a:p>
          <a:p>
            <a:pPr indent="-273050" lvl="0" marL="457200" rtl="0" algn="l">
              <a:spcBef>
                <a:spcPts val="0"/>
              </a:spcBef>
              <a:spcAft>
                <a:spcPts val="0"/>
              </a:spcAft>
              <a:buSzPts val="700"/>
              <a:buChar char="●"/>
            </a:pPr>
            <a:r>
              <a:rPr lang="es" sz="1000">
                <a:uFill>
                  <a:noFill/>
                </a:uFill>
                <a:hlinkClick r:id="rId23"/>
              </a:rPr>
              <a:t>Island in the middle of a lake</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p:txBody>
      </p:sp>
      <p:sp>
        <p:nvSpPr>
          <p:cNvPr id="896" name="Google Shape;896;p52"/>
          <p:cNvSpPr txBox="1"/>
          <p:nvPr>
            <p:ph idx="2" type="subTitle"/>
          </p:nvPr>
        </p:nvSpPr>
        <p:spPr>
          <a:xfrm>
            <a:off x="4939900" y="970125"/>
            <a:ext cx="3123600" cy="2877600"/>
          </a:xfrm>
          <a:prstGeom prst="rect">
            <a:avLst/>
          </a:prstGeom>
        </p:spPr>
        <p:txBody>
          <a:bodyPr anchorCtr="0" anchor="t" bIns="91425" lIns="91425" spcFirstLastPara="1" rIns="91425" wrap="square" tIns="91425">
            <a:noAutofit/>
          </a:bodyPr>
          <a:lstStyle/>
          <a:p>
            <a:pPr indent="-273050" lvl="0" marL="457200" rtl="0" algn="l">
              <a:spcBef>
                <a:spcPts val="0"/>
              </a:spcBef>
              <a:spcAft>
                <a:spcPts val="0"/>
              </a:spcAft>
              <a:buSzPts val="700"/>
              <a:buChar char="●"/>
            </a:pPr>
            <a:r>
              <a:rPr lang="es" sz="1000">
                <a:uFill>
                  <a:noFill/>
                </a:uFill>
                <a:hlinkClick r:id="rId24"/>
              </a:rPr>
              <a:t>Music and Multimedia</a:t>
            </a:r>
            <a:endParaRPr sz="1000"/>
          </a:p>
          <a:p>
            <a:pPr indent="-273050" lvl="0" marL="457200" rtl="0" algn="l">
              <a:spcBef>
                <a:spcPts val="0"/>
              </a:spcBef>
              <a:spcAft>
                <a:spcPts val="0"/>
              </a:spcAft>
              <a:buSzPts val="700"/>
              <a:buChar char="●"/>
            </a:pPr>
            <a:r>
              <a:rPr lang="es" sz="1000">
                <a:uFill>
                  <a:noFill/>
                </a:uFill>
                <a:hlinkClick r:id="rId25"/>
              </a:rPr>
              <a:t>Yoga and Mindfulness</a:t>
            </a:r>
            <a:endParaRPr/>
          </a:p>
          <a:p>
            <a:pPr indent="-273050" lvl="0" marL="457200" rtl="0" algn="l">
              <a:spcBef>
                <a:spcPts val="0"/>
              </a:spcBef>
              <a:spcAft>
                <a:spcPts val="0"/>
              </a:spcAft>
              <a:buSzPts val="700"/>
              <a:buChar char="●"/>
            </a:pPr>
            <a:r>
              <a:rPr lang="es">
                <a:uFill>
                  <a:noFill/>
                </a:uFill>
                <a:hlinkClick r:id="rId26"/>
              </a:rPr>
              <a:t>Avatars</a:t>
            </a:r>
            <a:endParaRPr/>
          </a:p>
          <a:p>
            <a:pPr indent="-273050" lvl="0" marL="457200" rtl="0" algn="l">
              <a:spcBef>
                <a:spcPts val="0"/>
              </a:spcBef>
              <a:spcAft>
                <a:spcPts val="0"/>
              </a:spcAft>
              <a:buSzPts val="700"/>
              <a:buChar char="●"/>
            </a:pPr>
            <a:r>
              <a:rPr lang="es">
                <a:uFill>
                  <a:noFill/>
                </a:uFill>
                <a:hlinkClick r:id="rId27"/>
              </a:rPr>
              <a:t>Lemon juice</a:t>
            </a:r>
            <a:endParaRPr/>
          </a:p>
          <a:p>
            <a:pPr indent="-273050" lvl="0" marL="457200" rtl="0" algn="l">
              <a:spcBef>
                <a:spcPts val="0"/>
              </a:spcBef>
              <a:spcAft>
                <a:spcPts val="0"/>
              </a:spcAft>
              <a:buSzPts val="700"/>
              <a:buChar char="●"/>
            </a:pPr>
            <a:r>
              <a:rPr lang="es" sz="1000">
                <a:uFill>
                  <a:noFill/>
                </a:uFill>
                <a:hlinkClick r:id="rId28"/>
              </a:rPr>
              <a:t>Green abstract yoga center brochure</a:t>
            </a:r>
            <a:endParaRPr sz="1000"/>
          </a:p>
          <a:p>
            <a:pPr indent="-273050" lvl="0" marL="457200" rtl="0" algn="l">
              <a:spcBef>
                <a:spcPts val="0"/>
              </a:spcBef>
              <a:spcAft>
                <a:spcPts val="0"/>
              </a:spcAft>
              <a:buSzPts val="700"/>
              <a:buChar char="●"/>
            </a:pPr>
            <a:r>
              <a:rPr lang="es" sz="1000">
                <a:uFill>
                  <a:noFill/>
                </a:uFill>
                <a:hlinkClick r:id="rId29"/>
              </a:rPr>
              <a:t>Lotus flowers collection</a:t>
            </a:r>
            <a:endParaRPr sz="1000"/>
          </a:p>
          <a:p>
            <a:pPr indent="-273050" lvl="0" marL="457200" rtl="0" algn="l">
              <a:spcBef>
                <a:spcPts val="0"/>
              </a:spcBef>
              <a:spcAft>
                <a:spcPts val="0"/>
              </a:spcAft>
              <a:buSzPts val="700"/>
              <a:buChar char="●"/>
            </a:pPr>
            <a:r>
              <a:rPr lang="es" sz="1000">
                <a:uFill>
                  <a:noFill/>
                </a:uFill>
                <a:hlinkClick r:id="rId30"/>
              </a:rPr>
              <a:t>Linear mandala background </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a:p>
            <a:pPr indent="0" lvl="0" marL="0" rtl="0" algn="l">
              <a:spcBef>
                <a:spcPts val="0"/>
              </a:spcBef>
              <a:spcAft>
                <a:spcPts val="0"/>
              </a:spcAft>
              <a:buNone/>
            </a:pPr>
            <a:r>
              <a:t/>
            </a:r>
            <a:endParaRPr sz="1000"/>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0" name="Shape 900"/>
        <p:cNvGrpSpPr/>
        <p:nvPr/>
      </p:nvGrpSpPr>
      <p:grpSpPr>
        <a:xfrm>
          <a:off x="0" y="0"/>
          <a:ext cx="0" cy="0"/>
          <a:chOff x="0" y="0"/>
          <a:chExt cx="0" cy="0"/>
        </a:xfrm>
      </p:grpSpPr>
      <p:sp>
        <p:nvSpPr>
          <p:cNvPr id="901" name="Google Shape;901;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902" name="Google Shape;902;p5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lidesgo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903" name="Google Shape;903;p5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s" sz="1200" u="sng">
                <a:solidFill>
                  <a:srgbClr val="869FB2"/>
                </a:solidFill>
                <a:latin typeface="Arial"/>
                <a:ea typeface="Arial"/>
                <a:cs typeface="Arial"/>
                <a:sym typeface="Arial"/>
                <a:hlinkClick r:id="rId4"/>
              </a:rPr>
              <a:t>https://slidesgo.com/faqs</a:t>
            </a:r>
            <a:endParaRPr sz="1400">
              <a:solidFill>
                <a:srgbClr val="FFFFFF"/>
              </a:solidFill>
              <a:latin typeface="Arial"/>
              <a:ea typeface="Arial"/>
              <a:cs typeface="Arial"/>
              <a:sym typeface="Aria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07" name="Shape 907"/>
        <p:cNvGrpSpPr/>
        <p:nvPr/>
      </p:nvGrpSpPr>
      <p:grpSpPr>
        <a:xfrm>
          <a:off x="0" y="0"/>
          <a:ext cx="0" cy="0"/>
          <a:chOff x="0" y="0"/>
          <a:chExt cx="0" cy="0"/>
        </a:xfrm>
      </p:grpSpPr>
      <p:sp>
        <p:nvSpPr>
          <p:cNvPr id="908" name="Google Shape;908;p5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909" name="Google Shape;909;p5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910" name="Google Shape;910;p5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FFFFFF"/>
                </a:solidFill>
                <a:latin typeface="Arial"/>
                <a:ea typeface="Arial"/>
                <a:cs typeface="Arial"/>
                <a:sym typeface="Arial"/>
              </a:rPr>
              <a:t>Josefin Sans</a:t>
            </a:r>
            <a:endParaRPr b="1">
              <a:solidFill>
                <a:srgbClr val="FFFFFF"/>
              </a:solidFill>
              <a:latin typeface="Arial"/>
              <a:ea typeface="Arial"/>
              <a:cs typeface="Arial"/>
              <a:sym typeface="Arial"/>
            </a:endParaRPr>
          </a:p>
          <a:p>
            <a:pPr indent="0" lvl="0" marL="0" rtl="0" algn="ctr">
              <a:spcBef>
                <a:spcPts val="0"/>
              </a:spcBef>
              <a:spcAft>
                <a:spcPts val="0"/>
              </a:spcAft>
              <a:buNone/>
            </a:pPr>
            <a:r>
              <a:rPr b="1"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3"/>
              </a:rPr>
              <a:t>https://fonts.google.com/specimen/Josefin+Sans</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s">
                <a:solidFill>
                  <a:srgbClr val="FFFFFF"/>
                </a:solidFill>
                <a:latin typeface="Arial"/>
                <a:ea typeface="Arial"/>
                <a:cs typeface="Arial"/>
                <a:sym typeface="Arial"/>
              </a:rPr>
              <a:t>Josefin Slab</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s">
                <a:solidFill>
                  <a:srgbClr val="FFFFFF"/>
                </a:solidFill>
                <a:latin typeface="Arial"/>
                <a:ea typeface="Arial"/>
                <a:cs typeface="Arial"/>
                <a:sym typeface="Arial"/>
              </a:rPr>
              <a:t>(</a:t>
            </a:r>
            <a:r>
              <a:rPr lang="es">
                <a:solidFill>
                  <a:srgbClr val="FFFFFF"/>
                </a:solidFill>
                <a:uFill>
                  <a:noFill/>
                </a:uFill>
                <a:latin typeface="Arial"/>
                <a:ea typeface="Arial"/>
                <a:cs typeface="Arial"/>
                <a:sym typeface="Arial"/>
                <a:hlinkClick r:id="rId4"/>
              </a:rPr>
              <a:t>https://fonts.google.com/specimen/Josefin+Slab</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911" name="Google Shape;911;p54"/>
          <p:cNvGrpSpPr/>
          <p:nvPr/>
        </p:nvGrpSpPr>
        <p:grpSpPr>
          <a:xfrm>
            <a:off x="3114463" y="3498875"/>
            <a:ext cx="2915050" cy="754200"/>
            <a:chOff x="2052655" y="3498875"/>
            <a:chExt cx="2915050" cy="754200"/>
          </a:xfrm>
        </p:grpSpPr>
        <p:sp>
          <p:nvSpPr>
            <p:cNvPr id="912" name="Google Shape;912;p54"/>
            <p:cNvSpPr/>
            <p:nvPr/>
          </p:nvSpPr>
          <p:spPr>
            <a:xfrm>
              <a:off x="3114480"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4"/>
            <p:cNvSpPr/>
            <p:nvPr/>
          </p:nvSpPr>
          <p:spPr>
            <a:xfrm>
              <a:off x="4176300"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4"/>
            <p:cNvSpPr/>
            <p:nvPr/>
          </p:nvSpPr>
          <p:spPr>
            <a:xfrm>
              <a:off x="2052655" y="3498875"/>
              <a:ext cx="791400" cy="754200"/>
            </a:xfrm>
            <a:prstGeom prst="roundRect">
              <a:avLst>
                <a:gd fmla="val 16667" name="adj"/>
              </a:avLst>
            </a:prstGeom>
            <a:solidFill>
              <a:srgbClr val="F2E1C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#434343</a:t>
              </a:r>
              <a:endParaRPr sz="1000">
                <a:solidFill>
                  <a:srgbClr val="FFFFFF"/>
                </a:solidFill>
              </a:endParaRPr>
            </a:p>
          </p:txBody>
        </p:sp>
        <p:sp>
          <p:nvSpPr>
            <p:cNvPr id="916" name="Google Shape;916;p5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chemeClr val="dk2"/>
                  </a:solidFill>
                </a:rPr>
                <a:t>#f3f3f3</a:t>
              </a:r>
              <a:endParaRPr sz="1000">
                <a:solidFill>
                  <a:schemeClr val="dk2"/>
                </a:solidFill>
              </a:endParaRPr>
            </a:p>
          </p:txBody>
        </p:sp>
        <p:sp>
          <p:nvSpPr>
            <p:cNvPr id="917" name="Google Shape;917;p5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434343"/>
                  </a:solidFill>
                </a:rPr>
                <a:t>#f2e1cd</a:t>
              </a:r>
              <a:endParaRPr sz="1000">
                <a:solidFill>
                  <a:srgbClr val="434343"/>
                </a:solidFil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1" name="Shape 921"/>
        <p:cNvGrpSpPr/>
        <p:nvPr/>
      </p:nvGrpSpPr>
      <p:grpSpPr>
        <a:xfrm>
          <a:off x="0" y="0"/>
          <a:ext cx="0" cy="0"/>
          <a:chOff x="0" y="0"/>
          <a:chExt cx="0" cy="0"/>
        </a:xfrm>
      </p:grpSpPr>
      <p:grpSp>
        <p:nvGrpSpPr>
          <p:cNvPr id="922" name="Google Shape;922;p55"/>
          <p:cNvGrpSpPr/>
          <p:nvPr/>
        </p:nvGrpSpPr>
        <p:grpSpPr>
          <a:xfrm>
            <a:off x="1095143" y="2241600"/>
            <a:ext cx="730896" cy="153148"/>
            <a:chOff x="4635250" y="3790225"/>
            <a:chExt cx="415825" cy="87125"/>
          </a:xfrm>
        </p:grpSpPr>
        <p:sp>
          <p:nvSpPr>
            <p:cNvPr id="923" name="Google Shape;923;p55"/>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5"/>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5"/>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 name="Google Shape;926;p55"/>
          <p:cNvGrpSpPr/>
          <p:nvPr/>
        </p:nvGrpSpPr>
        <p:grpSpPr>
          <a:xfrm>
            <a:off x="1666833" y="4037852"/>
            <a:ext cx="175876" cy="179996"/>
            <a:chOff x="4280575" y="2131725"/>
            <a:chExt cx="141950" cy="145275"/>
          </a:xfrm>
        </p:grpSpPr>
        <p:sp>
          <p:nvSpPr>
            <p:cNvPr id="927" name="Google Shape;927;p55"/>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5"/>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55"/>
          <p:cNvGrpSpPr/>
          <p:nvPr/>
        </p:nvGrpSpPr>
        <p:grpSpPr>
          <a:xfrm>
            <a:off x="1667926" y="4265283"/>
            <a:ext cx="175927" cy="152252"/>
            <a:chOff x="4088738" y="4379875"/>
            <a:chExt cx="176900" cy="153125"/>
          </a:xfrm>
        </p:grpSpPr>
        <p:sp>
          <p:nvSpPr>
            <p:cNvPr id="930" name="Google Shape;930;p55"/>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5"/>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55"/>
          <p:cNvGrpSpPr/>
          <p:nvPr/>
        </p:nvGrpSpPr>
        <p:grpSpPr>
          <a:xfrm flipH="1" rot="10800000">
            <a:off x="1086570" y="4291428"/>
            <a:ext cx="486625" cy="126984"/>
            <a:chOff x="4173650" y="2515975"/>
            <a:chExt cx="216413" cy="56475"/>
          </a:xfrm>
        </p:grpSpPr>
        <p:sp>
          <p:nvSpPr>
            <p:cNvPr id="933" name="Google Shape;933;p55"/>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5"/>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55"/>
          <p:cNvGrpSpPr/>
          <p:nvPr/>
        </p:nvGrpSpPr>
        <p:grpSpPr>
          <a:xfrm>
            <a:off x="1088757" y="1726562"/>
            <a:ext cx="743797" cy="171366"/>
            <a:chOff x="4109513" y="1964562"/>
            <a:chExt cx="501313" cy="117575"/>
          </a:xfrm>
        </p:grpSpPr>
        <p:sp>
          <p:nvSpPr>
            <p:cNvPr id="936" name="Google Shape;936;p55"/>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 name="Google Shape;937;p55"/>
            <p:cNvGrpSpPr/>
            <p:nvPr/>
          </p:nvGrpSpPr>
          <p:grpSpPr>
            <a:xfrm rot="-5400000">
              <a:off x="4154963" y="1919112"/>
              <a:ext cx="117575" cy="208475"/>
              <a:chOff x="3314125" y="1799775"/>
              <a:chExt cx="117575" cy="208475"/>
            </a:xfrm>
          </p:grpSpPr>
          <p:sp>
            <p:nvSpPr>
              <p:cNvPr id="938" name="Google Shape;938;p55"/>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5"/>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5"/>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 name="Google Shape;941;p55"/>
          <p:cNvGrpSpPr/>
          <p:nvPr/>
        </p:nvGrpSpPr>
        <p:grpSpPr>
          <a:xfrm>
            <a:off x="1101069" y="2718525"/>
            <a:ext cx="719511" cy="278389"/>
            <a:chOff x="3515000" y="3200728"/>
            <a:chExt cx="338100" cy="130822"/>
          </a:xfrm>
        </p:grpSpPr>
        <p:sp>
          <p:nvSpPr>
            <p:cNvPr id="942" name="Google Shape;942;p55"/>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 name="Google Shape;943;p55"/>
            <p:cNvGrpSpPr/>
            <p:nvPr/>
          </p:nvGrpSpPr>
          <p:grpSpPr>
            <a:xfrm>
              <a:off x="3515000" y="3200728"/>
              <a:ext cx="282025" cy="67650"/>
              <a:chOff x="3515000" y="3112625"/>
              <a:chExt cx="282025" cy="67650"/>
            </a:xfrm>
          </p:grpSpPr>
          <p:sp>
            <p:nvSpPr>
              <p:cNvPr id="944" name="Google Shape;944;p55"/>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5"/>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 name="Google Shape;946;p55"/>
          <p:cNvGrpSpPr/>
          <p:nvPr/>
        </p:nvGrpSpPr>
        <p:grpSpPr>
          <a:xfrm flipH="1" rot="10800000">
            <a:off x="1082554" y="927918"/>
            <a:ext cx="756748" cy="188711"/>
            <a:chOff x="3199075" y="3739025"/>
            <a:chExt cx="448629" cy="111875"/>
          </a:xfrm>
        </p:grpSpPr>
        <p:sp>
          <p:nvSpPr>
            <p:cNvPr id="947" name="Google Shape;947;p55"/>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5"/>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55"/>
          <p:cNvGrpSpPr/>
          <p:nvPr/>
        </p:nvGrpSpPr>
        <p:grpSpPr>
          <a:xfrm>
            <a:off x="1093334" y="3077369"/>
            <a:ext cx="734909" cy="282704"/>
            <a:chOff x="4047975" y="3769179"/>
            <a:chExt cx="343175" cy="132000"/>
          </a:xfrm>
        </p:grpSpPr>
        <p:grpSp>
          <p:nvGrpSpPr>
            <p:cNvPr id="950" name="Google Shape;950;p55"/>
            <p:cNvGrpSpPr/>
            <p:nvPr/>
          </p:nvGrpSpPr>
          <p:grpSpPr>
            <a:xfrm>
              <a:off x="4047975" y="3769179"/>
              <a:ext cx="343175" cy="132000"/>
              <a:chOff x="4047975" y="3769179"/>
              <a:chExt cx="343175" cy="132000"/>
            </a:xfrm>
          </p:grpSpPr>
          <p:sp>
            <p:nvSpPr>
              <p:cNvPr id="951" name="Google Shape;951;p55"/>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 name="Google Shape;952;p55"/>
              <p:cNvGrpSpPr/>
              <p:nvPr/>
            </p:nvGrpSpPr>
            <p:grpSpPr>
              <a:xfrm>
                <a:off x="4047975" y="3769179"/>
                <a:ext cx="288175" cy="132000"/>
                <a:chOff x="4047975" y="3635175"/>
                <a:chExt cx="288175" cy="132000"/>
              </a:xfrm>
            </p:grpSpPr>
            <p:sp>
              <p:nvSpPr>
                <p:cNvPr id="953" name="Google Shape;953;p55"/>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5"/>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55" name="Google Shape;955;p55"/>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55"/>
          <p:cNvGrpSpPr/>
          <p:nvPr/>
        </p:nvGrpSpPr>
        <p:grpSpPr>
          <a:xfrm>
            <a:off x="1082376" y="2474401"/>
            <a:ext cx="756740" cy="209778"/>
            <a:chOff x="3176563" y="1380375"/>
            <a:chExt cx="844388" cy="234075"/>
          </a:xfrm>
        </p:grpSpPr>
        <p:sp>
          <p:nvSpPr>
            <p:cNvPr id="957" name="Google Shape;957;p55"/>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5"/>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5"/>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 name="Google Shape;961;p55"/>
            <p:cNvGrpSpPr/>
            <p:nvPr/>
          </p:nvGrpSpPr>
          <p:grpSpPr>
            <a:xfrm>
              <a:off x="3176563" y="1380375"/>
              <a:ext cx="196550" cy="234075"/>
              <a:chOff x="3077200" y="1380375"/>
              <a:chExt cx="196550" cy="234075"/>
            </a:xfrm>
          </p:grpSpPr>
          <p:sp>
            <p:nvSpPr>
              <p:cNvPr id="962" name="Google Shape;962;p55"/>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5"/>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5"/>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5"/>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6" name="Google Shape;966;p55"/>
          <p:cNvGrpSpPr/>
          <p:nvPr/>
        </p:nvGrpSpPr>
        <p:grpSpPr>
          <a:xfrm>
            <a:off x="1168966" y="3428283"/>
            <a:ext cx="583683" cy="515041"/>
            <a:chOff x="4150855" y="3304766"/>
            <a:chExt cx="400468" cy="353373"/>
          </a:xfrm>
        </p:grpSpPr>
        <p:grpSp>
          <p:nvGrpSpPr>
            <p:cNvPr id="967" name="Google Shape;967;p55"/>
            <p:cNvGrpSpPr/>
            <p:nvPr/>
          </p:nvGrpSpPr>
          <p:grpSpPr>
            <a:xfrm rot="5400000">
              <a:off x="4069042" y="3402899"/>
              <a:ext cx="320732" cy="157107"/>
              <a:chOff x="2578246" y="3661125"/>
              <a:chExt cx="226794" cy="111100"/>
            </a:xfrm>
          </p:grpSpPr>
          <p:grpSp>
            <p:nvGrpSpPr>
              <p:cNvPr id="968" name="Google Shape;968;p55"/>
              <p:cNvGrpSpPr/>
              <p:nvPr/>
            </p:nvGrpSpPr>
            <p:grpSpPr>
              <a:xfrm>
                <a:off x="2610652" y="3685297"/>
                <a:ext cx="194387" cy="60778"/>
                <a:chOff x="2610652" y="3685297"/>
                <a:chExt cx="194387" cy="60778"/>
              </a:xfrm>
            </p:grpSpPr>
            <p:sp>
              <p:nvSpPr>
                <p:cNvPr id="969" name="Google Shape;969;p55"/>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5"/>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 name="Google Shape;971;p55"/>
              <p:cNvGrpSpPr/>
              <p:nvPr/>
            </p:nvGrpSpPr>
            <p:grpSpPr>
              <a:xfrm>
                <a:off x="2578246" y="3661125"/>
                <a:ext cx="128225" cy="111100"/>
                <a:chOff x="2578246" y="3661125"/>
                <a:chExt cx="128225" cy="111100"/>
              </a:xfrm>
            </p:grpSpPr>
            <p:sp>
              <p:nvSpPr>
                <p:cNvPr id="972" name="Google Shape;972;p55"/>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 name="Google Shape;973;p55"/>
                <p:cNvGrpSpPr/>
                <p:nvPr/>
              </p:nvGrpSpPr>
              <p:grpSpPr>
                <a:xfrm>
                  <a:off x="2596850" y="3677550"/>
                  <a:ext cx="102450" cy="94675"/>
                  <a:chOff x="2596850" y="3677550"/>
                  <a:chExt cx="102450" cy="94675"/>
                </a:xfrm>
              </p:grpSpPr>
              <p:sp>
                <p:nvSpPr>
                  <p:cNvPr id="974" name="Google Shape;974;p55"/>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5"/>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6" name="Google Shape;976;p55"/>
            <p:cNvGrpSpPr/>
            <p:nvPr/>
          </p:nvGrpSpPr>
          <p:grpSpPr>
            <a:xfrm rot="5400000">
              <a:off x="4302139" y="3408954"/>
              <a:ext cx="353373" cy="144996"/>
              <a:chOff x="5075685" y="2271925"/>
              <a:chExt cx="492712" cy="202254"/>
            </a:xfrm>
          </p:grpSpPr>
          <p:sp>
            <p:nvSpPr>
              <p:cNvPr id="977" name="Google Shape;977;p55"/>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5"/>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9" name="Google Shape;979;p55"/>
          <p:cNvGrpSpPr/>
          <p:nvPr/>
        </p:nvGrpSpPr>
        <p:grpSpPr>
          <a:xfrm>
            <a:off x="1089095" y="4015453"/>
            <a:ext cx="467479" cy="193481"/>
            <a:chOff x="4260510" y="2242993"/>
            <a:chExt cx="628501" cy="260125"/>
          </a:xfrm>
        </p:grpSpPr>
        <p:grpSp>
          <p:nvGrpSpPr>
            <p:cNvPr id="980" name="Google Shape;980;p55"/>
            <p:cNvGrpSpPr/>
            <p:nvPr/>
          </p:nvGrpSpPr>
          <p:grpSpPr>
            <a:xfrm>
              <a:off x="4260510" y="2286954"/>
              <a:ext cx="628501" cy="172421"/>
              <a:chOff x="4260510" y="2286954"/>
              <a:chExt cx="628501" cy="172421"/>
            </a:xfrm>
          </p:grpSpPr>
          <p:sp>
            <p:nvSpPr>
              <p:cNvPr id="981" name="Google Shape;981;p55"/>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5"/>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5"/>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984" name="Google Shape;984;p55"/>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5"/>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5"/>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 name="Google Shape;987;p55"/>
          <p:cNvGrpSpPr/>
          <p:nvPr/>
        </p:nvGrpSpPr>
        <p:grpSpPr>
          <a:xfrm>
            <a:off x="1095178" y="1191975"/>
            <a:ext cx="730923" cy="195694"/>
            <a:chOff x="3099239" y="3615343"/>
            <a:chExt cx="689745" cy="184687"/>
          </a:xfrm>
        </p:grpSpPr>
        <p:sp>
          <p:nvSpPr>
            <p:cNvPr id="988" name="Google Shape;988;p55"/>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5"/>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5"/>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5"/>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 name="Google Shape;992;p55"/>
          <p:cNvGrpSpPr/>
          <p:nvPr/>
        </p:nvGrpSpPr>
        <p:grpSpPr>
          <a:xfrm flipH="1" rot="10800000">
            <a:off x="1082425" y="2006226"/>
            <a:ext cx="756740" cy="126985"/>
            <a:chOff x="1154425" y="3251263"/>
            <a:chExt cx="695150" cy="116650"/>
          </a:xfrm>
        </p:grpSpPr>
        <p:sp>
          <p:nvSpPr>
            <p:cNvPr id="993" name="Google Shape;993;p55"/>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5"/>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5"/>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5"/>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5"/>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5"/>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 name="Google Shape;999;p55"/>
          <p:cNvGrpSpPr/>
          <p:nvPr/>
        </p:nvGrpSpPr>
        <p:grpSpPr>
          <a:xfrm>
            <a:off x="1088895" y="1460316"/>
            <a:ext cx="743825" cy="172498"/>
            <a:chOff x="4100207" y="2107304"/>
            <a:chExt cx="510343" cy="118352"/>
          </a:xfrm>
        </p:grpSpPr>
        <p:sp>
          <p:nvSpPr>
            <p:cNvPr id="1000" name="Google Shape;1000;p55"/>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5"/>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5"/>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 name="Google Shape;1003;p55"/>
          <p:cNvGrpSpPr/>
          <p:nvPr/>
        </p:nvGrpSpPr>
        <p:grpSpPr>
          <a:xfrm>
            <a:off x="2032740" y="1528975"/>
            <a:ext cx="623064" cy="406130"/>
            <a:chOff x="2525450" y="2505350"/>
            <a:chExt cx="373450" cy="243425"/>
          </a:xfrm>
        </p:grpSpPr>
        <p:grpSp>
          <p:nvGrpSpPr>
            <p:cNvPr id="1004" name="Google Shape;1004;p55"/>
            <p:cNvGrpSpPr/>
            <p:nvPr/>
          </p:nvGrpSpPr>
          <p:grpSpPr>
            <a:xfrm>
              <a:off x="2525450" y="2505350"/>
              <a:ext cx="373450" cy="107475"/>
              <a:chOff x="2525450" y="2505350"/>
              <a:chExt cx="373450" cy="107475"/>
            </a:xfrm>
          </p:grpSpPr>
          <p:sp>
            <p:nvSpPr>
              <p:cNvPr id="1005" name="Google Shape;1005;p55"/>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5"/>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5"/>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55"/>
            <p:cNvGrpSpPr/>
            <p:nvPr/>
          </p:nvGrpSpPr>
          <p:grpSpPr>
            <a:xfrm>
              <a:off x="2525450" y="2586475"/>
              <a:ext cx="373450" cy="81175"/>
              <a:chOff x="2525450" y="2586475"/>
              <a:chExt cx="373450" cy="81175"/>
            </a:xfrm>
          </p:grpSpPr>
          <p:sp>
            <p:nvSpPr>
              <p:cNvPr id="1009" name="Google Shape;1009;p55"/>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5"/>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5"/>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 name="Google Shape;1012;p55"/>
            <p:cNvGrpSpPr/>
            <p:nvPr/>
          </p:nvGrpSpPr>
          <p:grpSpPr>
            <a:xfrm>
              <a:off x="2525450" y="2667625"/>
              <a:ext cx="373450" cy="81150"/>
              <a:chOff x="2525450" y="2667625"/>
              <a:chExt cx="373450" cy="81150"/>
            </a:xfrm>
          </p:grpSpPr>
          <p:sp>
            <p:nvSpPr>
              <p:cNvPr id="1013" name="Google Shape;1013;p55"/>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5"/>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5"/>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6" name="Google Shape;1016;p55"/>
          <p:cNvGrpSpPr/>
          <p:nvPr/>
        </p:nvGrpSpPr>
        <p:grpSpPr>
          <a:xfrm>
            <a:off x="2021992" y="1229434"/>
            <a:ext cx="706335" cy="255548"/>
            <a:chOff x="2600813" y="2069700"/>
            <a:chExt cx="448638" cy="162325"/>
          </a:xfrm>
        </p:grpSpPr>
        <p:sp>
          <p:nvSpPr>
            <p:cNvPr id="1017" name="Google Shape;1017;p55"/>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5"/>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55"/>
          <p:cNvGrpSpPr/>
          <p:nvPr/>
        </p:nvGrpSpPr>
        <p:grpSpPr>
          <a:xfrm>
            <a:off x="2675987" y="1475531"/>
            <a:ext cx="355485" cy="330727"/>
            <a:chOff x="3631100" y="1774000"/>
            <a:chExt cx="380850" cy="354325"/>
          </a:xfrm>
        </p:grpSpPr>
        <p:grpSp>
          <p:nvGrpSpPr>
            <p:cNvPr id="1020" name="Google Shape;1020;p55"/>
            <p:cNvGrpSpPr/>
            <p:nvPr/>
          </p:nvGrpSpPr>
          <p:grpSpPr>
            <a:xfrm>
              <a:off x="3750225" y="1774000"/>
              <a:ext cx="149575" cy="145525"/>
              <a:chOff x="3750225" y="1774000"/>
              <a:chExt cx="149575" cy="145525"/>
            </a:xfrm>
          </p:grpSpPr>
          <p:sp>
            <p:nvSpPr>
              <p:cNvPr id="1021" name="Google Shape;1021;p5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 name="Google Shape;1023;p55"/>
            <p:cNvGrpSpPr/>
            <p:nvPr/>
          </p:nvGrpSpPr>
          <p:grpSpPr>
            <a:xfrm>
              <a:off x="3847850" y="1889150"/>
              <a:ext cx="164100" cy="145600"/>
              <a:chOff x="3847850" y="1889150"/>
              <a:chExt cx="164100" cy="145600"/>
            </a:xfrm>
          </p:grpSpPr>
          <p:sp>
            <p:nvSpPr>
              <p:cNvPr id="1024" name="Google Shape;1024;p5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 name="Google Shape;1026;p55"/>
            <p:cNvGrpSpPr/>
            <p:nvPr/>
          </p:nvGrpSpPr>
          <p:grpSpPr>
            <a:xfrm>
              <a:off x="3631100" y="1866150"/>
              <a:ext cx="149875" cy="144800"/>
              <a:chOff x="3631100" y="1866150"/>
              <a:chExt cx="149875" cy="144800"/>
            </a:xfrm>
          </p:grpSpPr>
          <p:sp>
            <p:nvSpPr>
              <p:cNvPr id="1027" name="Google Shape;1027;p5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55"/>
            <p:cNvGrpSpPr/>
            <p:nvPr/>
          </p:nvGrpSpPr>
          <p:grpSpPr>
            <a:xfrm>
              <a:off x="3730650" y="1982800"/>
              <a:ext cx="149550" cy="145525"/>
              <a:chOff x="3730650" y="1982800"/>
              <a:chExt cx="149550" cy="145525"/>
            </a:xfrm>
          </p:grpSpPr>
          <p:sp>
            <p:nvSpPr>
              <p:cNvPr id="1030" name="Google Shape;1030;p5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2" name="Google Shape;1032;p55"/>
          <p:cNvGrpSpPr/>
          <p:nvPr/>
        </p:nvGrpSpPr>
        <p:grpSpPr>
          <a:xfrm rot="5400000">
            <a:off x="2116886" y="809455"/>
            <a:ext cx="215289" cy="452582"/>
            <a:chOff x="2506150" y="1152650"/>
            <a:chExt cx="230650" cy="484875"/>
          </a:xfrm>
        </p:grpSpPr>
        <p:sp>
          <p:nvSpPr>
            <p:cNvPr id="1033" name="Google Shape;1033;p55"/>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5"/>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 name="Google Shape;1035;p55"/>
          <p:cNvGrpSpPr/>
          <p:nvPr/>
        </p:nvGrpSpPr>
        <p:grpSpPr>
          <a:xfrm>
            <a:off x="6808184" y="966414"/>
            <a:ext cx="610130" cy="38431"/>
            <a:chOff x="2521850" y="1810250"/>
            <a:chExt cx="540225" cy="34025"/>
          </a:xfrm>
        </p:grpSpPr>
        <p:sp>
          <p:nvSpPr>
            <p:cNvPr id="1036" name="Google Shape;1036;p55"/>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5"/>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5"/>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5"/>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5"/>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5"/>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5"/>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5"/>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5"/>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5"/>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 name="Google Shape;1046;p55"/>
          <p:cNvGrpSpPr/>
          <p:nvPr/>
        </p:nvGrpSpPr>
        <p:grpSpPr>
          <a:xfrm>
            <a:off x="2863397" y="1225875"/>
            <a:ext cx="623130" cy="439024"/>
            <a:chOff x="2196556" y="2995700"/>
            <a:chExt cx="636756" cy="448625"/>
          </a:xfrm>
        </p:grpSpPr>
        <p:grpSp>
          <p:nvGrpSpPr>
            <p:cNvPr id="1047" name="Google Shape;1047;p55"/>
            <p:cNvGrpSpPr/>
            <p:nvPr/>
          </p:nvGrpSpPr>
          <p:grpSpPr>
            <a:xfrm flipH="1">
              <a:off x="2437481" y="3288975"/>
              <a:ext cx="226125" cy="154175"/>
              <a:chOff x="4472075" y="2905100"/>
              <a:chExt cx="226125" cy="154175"/>
            </a:xfrm>
          </p:grpSpPr>
          <p:sp>
            <p:nvSpPr>
              <p:cNvPr id="1048" name="Google Shape;1048;p5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5"/>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 name="Google Shape;1050;p55"/>
            <p:cNvGrpSpPr/>
            <p:nvPr/>
          </p:nvGrpSpPr>
          <p:grpSpPr>
            <a:xfrm>
              <a:off x="2196556" y="2995700"/>
              <a:ext cx="636756" cy="448625"/>
              <a:chOff x="4407819" y="2905100"/>
              <a:chExt cx="636756" cy="448625"/>
            </a:xfrm>
          </p:grpSpPr>
          <p:grpSp>
            <p:nvGrpSpPr>
              <p:cNvPr id="1051" name="Google Shape;1051;p55"/>
              <p:cNvGrpSpPr/>
              <p:nvPr/>
            </p:nvGrpSpPr>
            <p:grpSpPr>
              <a:xfrm>
                <a:off x="4825475" y="3136075"/>
                <a:ext cx="187000" cy="217650"/>
                <a:chOff x="4825475" y="3136075"/>
                <a:chExt cx="187000" cy="217650"/>
              </a:xfrm>
            </p:grpSpPr>
            <p:sp>
              <p:nvSpPr>
                <p:cNvPr id="1052" name="Google Shape;1052;p55"/>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5"/>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 name="Google Shape;1054;p55"/>
              <p:cNvGrpSpPr/>
              <p:nvPr/>
            </p:nvGrpSpPr>
            <p:grpSpPr>
              <a:xfrm>
                <a:off x="4882275" y="2949625"/>
                <a:ext cx="162300" cy="235875"/>
                <a:chOff x="4882275" y="2949625"/>
                <a:chExt cx="162300" cy="235875"/>
              </a:xfrm>
            </p:grpSpPr>
            <p:sp>
              <p:nvSpPr>
                <p:cNvPr id="1055" name="Google Shape;1055;p55"/>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5"/>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 name="Google Shape;1057;p55"/>
              <p:cNvGrpSpPr/>
              <p:nvPr/>
            </p:nvGrpSpPr>
            <p:grpSpPr>
              <a:xfrm>
                <a:off x="4705225" y="2937550"/>
                <a:ext cx="221425" cy="133450"/>
                <a:chOff x="4705225" y="2937550"/>
                <a:chExt cx="221425" cy="133450"/>
              </a:xfrm>
            </p:grpSpPr>
            <p:sp>
              <p:nvSpPr>
                <p:cNvPr id="1058" name="Google Shape;1058;p55"/>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5"/>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 name="Google Shape;1060;p55"/>
              <p:cNvGrpSpPr/>
              <p:nvPr/>
            </p:nvGrpSpPr>
            <p:grpSpPr>
              <a:xfrm>
                <a:off x="4528269" y="2905100"/>
                <a:ext cx="226125" cy="154175"/>
                <a:chOff x="4472075" y="2905100"/>
                <a:chExt cx="226125" cy="154175"/>
              </a:xfrm>
            </p:grpSpPr>
            <p:sp>
              <p:nvSpPr>
                <p:cNvPr id="1061" name="Google Shape;1061;p55"/>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5"/>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 name="Google Shape;1063;p55"/>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4" name="Google Shape;1064;p55"/>
          <p:cNvGrpSpPr/>
          <p:nvPr/>
        </p:nvGrpSpPr>
        <p:grpSpPr>
          <a:xfrm>
            <a:off x="2901518" y="1717062"/>
            <a:ext cx="559226" cy="227878"/>
            <a:chOff x="5793270" y="3739034"/>
            <a:chExt cx="1174105" cy="478433"/>
          </a:xfrm>
        </p:grpSpPr>
        <p:grpSp>
          <p:nvGrpSpPr>
            <p:cNvPr id="1065" name="Google Shape;1065;p55"/>
            <p:cNvGrpSpPr/>
            <p:nvPr/>
          </p:nvGrpSpPr>
          <p:grpSpPr>
            <a:xfrm>
              <a:off x="5793269" y="3739034"/>
              <a:ext cx="368725" cy="478433"/>
              <a:chOff x="5793270" y="3739034"/>
              <a:chExt cx="368725" cy="478433"/>
            </a:xfrm>
          </p:grpSpPr>
          <p:sp>
            <p:nvSpPr>
              <p:cNvPr id="1066" name="Google Shape;1066;p55"/>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5"/>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5"/>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55"/>
            <p:cNvGrpSpPr/>
            <p:nvPr/>
          </p:nvGrpSpPr>
          <p:grpSpPr>
            <a:xfrm>
              <a:off x="6034165" y="3739034"/>
              <a:ext cx="263339" cy="478433"/>
              <a:chOff x="6034165" y="3739034"/>
              <a:chExt cx="263339" cy="478433"/>
            </a:xfrm>
          </p:grpSpPr>
          <p:sp>
            <p:nvSpPr>
              <p:cNvPr id="1070" name="Google Shape;1070;p55"/>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5"/>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5"/>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55"/>
            <p:cNvGrpSpPr/>
            <p:nvPr/>
          </p:nvGrpSpPr>
          <p:grpSpPr>
            <a:xfrm>
              <a:off x="6274808" y="3739034"/>
              <a:ext cx="210793" cy="478433"/>
              <a:chOff x="6274808" y="3739034"/>
              <a:chExt cx="210793" cy="478433"/>
            </a:xfrm>
          </p:grpSpPr>
          <p:sp>
            <p:nvSpPr>
              <p:cNvPr id="1074" name="Google Shape;1074;p55"/>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5"/>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5"/>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55"/>
            <p:cNvGrpSpPr/>
            <p:nvPr/>
          </p:nvGrpSpPr>
          <p:grpSpPr>
            <a:xfrm>
              <a:off x="6463133" y="3739034"/>
              <a:ext cx="263344" cy="478433"/>
              <a:chOff x="6463133" y="3739034"/>
              <a:chExt cx="263344" cy="478433"/>
            </a:xfrm>
          </p:grpSpPr>
          <p:sp>
            <p:nvSpPr>
              <p:cNvPr id="1078" name="Google Shape;1078;p55"/>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5"/>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5"/>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55"/>
            <p:cNvGrpSpPr/>
            <p:nvPr/>
          </p:nvGrpSpPr>
          <p:grpSpPr>
            <a:xfrm>
              <a:off x="6598649" y="3739034"/>
              <a:ext cx="368726" cy="478433"/>
              <a:chOff x="6598649" y="3739034"/>
              <a:chExt cx="368726" cy="478433"/>
            </a:xfrm>
          </p:grpSpPr>
          <p:sp>
            <p:nvSpPr>
              <p:cNvPr id="1082" name="Google Shape;1082;p55"/>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5"/>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5"/>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5" name="Google Shape;1085;p55"/>
          <p:cNvGrpSpPr/>
          <p:nvPr/>
        </p:nvGrpSpPr>
        <p:grpSpPr>
          <a:xfrm>
            <a:off x="2031243" y="3779808"/>
            <a:ext cx="1453661" cy="366049"/>
            <a:chOff x="5778536" y="3183751"/>
            <a:chExt cx="1203561" cy="303071"/>
          </a:xfrm>
        </p:grpSpPr>
        <p:sp>
          <p:nvSpPr>
            <p:cNvPr id="1086" name="Google Shape;1086;p55"/>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5"/>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5"/>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5"/>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5"/>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5"/>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5"/>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5"/>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5"/>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5"/>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5"/>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5"/>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5"/>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5"/>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5"/>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5"/>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 name="Google Shape;1103;p55"/>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 name="Google Shape;1104;p55"/>
          <p:cNvGrpSpPr/>
          <p:nvPr/>
        </p:nvGrpSpPr>
        <p:grpSpPr>
          <a:xfrm rot="-5400000">
            <a:off x="2662944" y="825422"/>
            <a:ext cx="213595" cy="418866"/>
            <a:chOff x="4379261" y="3450715"/>
            <a:chExt cx="390984" cy="766732"/>
          </a:xfrm>
        </p:grpSpPr>
        <p:sp>
          <p:nvSpPr>
            <p:cNvPr id="1105" name="Google Shape;1105;p55"/>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5"/>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 name="Google Shape;1107;p55"/>
          <p:cNvGrpSpPr/>
          <p:nvPr/>
        </p:nvGrpSpPr>
        <p:grpSpPr>
          <a:xfrm>
            <a:off x="2009589" y="2859325"/>
            <a:ext cx="1496767" cy="802469"/>
            <a:chOff x="5793258" y="2247269"/>
            <a:chExt cx="1174119" cy="629486"/>
          </a:xfrm>
        </p:grpSpPr>
        <p:sp>
          <p:nvSpPr>
            <p:cNvPr id="1108" name="Google Shape;1108;p55"/>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5"/>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5"/>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5"/>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5"/>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5"/>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5"/>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5"/>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5"/>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5"/>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5"/>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 name="Google Shape;1119;p55"/>
          <p:cNvGrpSpPr/>
          <p:nvPr/>
        </p:nvGrpSpPr>
        <p:grpSpPr>
          <a:xfrm rot="5400000">
            <a:off x="2358460" y="1700057"/>
            <a:ext cx="799341" cy="1436131"/>
            <a:chOff x="3088670" y="1930338"/>
            <a:chExt cx="380983" cy="684491"/>
          </a:xfrm>
        </p:grpSpPr>
        <p:sp>
          <p:nvSpPr>
            <p:cNvPr id="1120" name="Google Shape;1120;p55"/>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5"/>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5"/>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5"/>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5"/>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5"/>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5"/>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5"/>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5"/>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5"/>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5"/>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5"/>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5"/>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5"/>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5"/>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5"/>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5"/>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5"/>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 name="Google Shape;1147;p55"/>
          <p:cNvGrpSpPr/>
          <p:nvPr/>
        </p:nvGrpSpPr>
        <p:grpSpPr>
          <a:xfrm>
            <a:off x="1998305" y="4220153"/>
            <a:ext cx="1519488" cy="198289"/>
            <a:chOff x="504546" y="564561"/>
            <a:chExt cx="1627907" cy="212437"/>
          </a:xfrm>
        </p:grpSpPr>
        <p:sp>
          <p:nvSpPr>
            <p:cNvPr id="1148" name="Google Shape;1148;p55"/>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1149" name="Google Shape;1149;p55"/>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1150" name="Google Shape;1150;p55"/>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1152" name="Google Shape;1152;p55"/>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1155" name="Google Shape;1155;p55"/>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1156" name="Google Shape;1156;p55"/>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1157" name="Google Shape;1157;p55"/>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1162" name="Google Shape;1162;p55"/>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5"/>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5"/>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5"/>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5"/>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5"/>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5"/>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5"/>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5"/>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5"/>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5"/>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5"/>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5"/>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5"/>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5"/>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55"/>
          <p:cNvGrpSpPr/>
          <p:nvPr/>
        </p:nvGrpSpPr>
        <p:grpSpPr>
          <a:xfrm flipH="1">
            <a:off x="3704668" y="2844955"/>
            <a:ext cx="410808" cy="831197"/>
            <a:chOff x="3564075" y="2091586"/>
            <a:chExt cx="329966" cy="667521"/>
          </a:xfrm>
        </p:grpSpPr>
        <p:sp>
          <p:nvSpPr>
            <p:cNvPr id="1204" name="Google Shape;1204;p55"/>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 name="Google Shape;1205;p55"/>
            <p:cNvGrpSpPr/>
            <p:nvPr/>
          </p:nvGrpSpPr>
          <p:grpSpPr>
            <a:xfrm>
              <a:off x="3577470" y="2091586"/>
              <a:ext cx="203196" cy="352319"/>
              <a:chOff x="3976450" y="5044825"/>
              <a:chExt cx="107625" cy="186600"/>
            </a:xfrm>
          </p:grpSpPr>
          <p:sp>
            <p:nvSpPr>
              <p:cNvPr id="1206" name="Google Shape;1206;p55"/>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5"/>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5"/>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5"/>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55"/>
            <p:cNvGrpSpPr/>
            <p:nvPr/>
          </p:nvGrpSpPr>
          <p:grpSpPr>
            <a:xfrm>
              <a:off x="3690750" y="2391589"/>
              <a:ext cx="203290" cy="367519"/>
              <a:chOff x="4036450" y="5279050"/>
              <a:chExt cx="107675" cy="194650"/>
            </a:xfrm>
          </p:grpSpPr>
          <p:sp>
            <p:nvSpPr>
              <p:cNvPr id="1211" name="Google Shape;1211;p55"/>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5"/>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5"/>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5" name="Google Shape;1215;p55"/>
          <p:cNvGrpSpPr/>
          <p:nvPr/>
        </p:nvGrpSpPr>
        <p:grpSpPr>
          <a:xfrm>
            <a:off x="6877470" y="1081715"/>
            <a:ext cx="473148" cy="148870"/>
            <a:chOff x="4458420" y="5169625"/>
            <a:chExt cx="178850" cy="56275"/>
          </a:xfrm>
        </p:grpSpPr>
        <p:sp>
          <p:nvSpPr>
            <p:cNvPr id="1216" name="Google Shape;1216;p55"/>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5"/>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5"/>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 name="Google Shape;1220;p55"/>
          <p:cNvGrpSpPr/>
          <p:nvPr/>
        </p:nvGrpSpPr>
        <p:grpSpPr>
          <a:xfrm>
            <a:off x="5322464" y="966504"/>
            <a:ext cx="758083" cy="691884"/>
            <a:chOff x="5976993" y="238644"/>
            <a:chExt cx="671226" cy="612558"/>
          </a:xfrm>
        </p:grpSpPr>
        <p:grpSp>
          <p:nvGrpSpPr>
            <p:cNvPr id="1221" name="Google Shape;1221;p55"/>
            <p:cNvGrpSpPr/>
            <p:nvPr/>
          </p:nvGrpSpPr>
          <p:grpSpPr>
            <a:xfrm>
              <a:off x="6207869" y="264821"/>
              <a:ext cx="255900" cy="309550"/>
              <a:chOff x="4721075" y="260350"/>
              <a:chExt cx="255900" cy="309550"/>
            </a:xfrm>
          </p:grpSpPr>
          <p:sp>
            <p:nvSpPr>
              <p:cNvPr id="1222" name="Google Shape;1222;p55"/>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5"/>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5"/>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5"/>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 name="Google Shape;1226;p55"/>
            <p:cNvGrpSpPr/>
            <p:nvPr/>
          </p:nvGrpSpPr>
          <p:grpSpPr>
            <a:xfrm>
              <a:off x="6014775" y="319425"/>
              <a:ext cx="267975" cy="297900"/>
              <a:chOff x="4428250" y="314750"/>
              <a:chExt cx="267975" cy="297900"/>
            </a:xfrm>
          </p:grpSpPr>
          <p:sp>
            <p:nvSpPr>
              <p:cNvPr id="1227" name="Google Shape;1227;p55"/>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5"/>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5"/>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 name="Google Shape;1230;p55"/>
            <p:cNvGrpSpPr/>
            <p:nvPr/>
          </p:nvGrpSpPr>
          <p:grpSpPr>
            <a:xfrm>
              <a:off x="6384394" y="238644"/>
              <a:ext cx="263825" cy="384100"/>
              <a:chOff x="4897600" y="530925"/>
              <a:chExt cx="263825" cy="384100"/>
            </a:xfrm>
          </p:grpSpPr>
          <p:sp>
            <p:nvSpPr>
              <p:cNvPr id="1231" name="Google Shape;1231;p55"/>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5"/>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5"/>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55"/>
            <p:cNvGrpSpPr/>
            <p:nvPr/>
          </p:nvGrpSpPr>
          <p:grpSpPr>
            <a:xfrm>
              <a:off x="5976993" y="471107"/>
              <a:ext cx="222175" cy="258225"/>
              <a:chOff x="4390750" y="609200"/>
              <a:chExt cx="222175" cy="258225"/>
            </a:xfrm>
          </p:grpSpPr>
          <p:sp>
            <p:nvSpPr>
              <p:cNvPr id="1235" name="Google Shape;1235;p55"/>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5"/>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5"/>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 name="Google Shape;1239;p55"/>
            <p:cNvGrpSpPr/>
            <p:nvPr/>
          </p:nvGrpSpPr>
          <p:grpSpPr>
            <a:xfrm>
              <a:off x="6012699" y="624883"/>
              <a:ext cx="258950" cy="209025"/>
              <a:chOff x="4427350" y="850800"/>
              <a:chExt cx="258950" cy="209025"/>
            </a:xfrm>
          </p:grpSpPr>
          <p:sp>
            <p:nvSpPr>
              <p:cNvPr id="1240" name="Google Shape;1240;p55"/>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5"/>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5"/>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 name="Google Shape;1243;p55"/>
            <p:cNvGrpSpPr/>
            <p:nvPr/>
          </p:nvGrpSpPr>
          <p:grpSpPr>
            <a:xfrm>
              <a:off x="6192527" y="709277"/>
              <a:ext cx="269050" cy="141925"/>
              <a:chOff x="4703050" y="934300"/>
              <a:chExt cx="269050" cy="141925"/>
            </a:xfrm>
          </p:grpSpPr>
          <p:sp>
            <p:nvSpPr>
              <p:cNvPr id="1244" name="Google Shape;1244;p55"/>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5"/>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6" name="Google Shape;1246;p55"/>
          <p:cNvGrpSpPr/>
          <p:nvPr/>
        </p:nvGrpSpPr>
        <p:grpSpPr>
          <a:xfrm rot="5400000">
            <a:off x="7811864" y="752915"/>
            <a:ext cx="87395" cy="517491"/>
            <a:chOff x="4427900" y="1369375"/>
            <a:chExt cx="77375" cy="458200"/>
          </a:xfrm>
        </p:grpSpPr>
        <p:grpSp>
          <p:nvGrpSpPr>
            <p:cNvPr id="1247" name="Google Shape;1247;p55"/>
            <p:cNvGrpSpPr/>
            <p:nvPr/>
          </p:nvGrpSpPr>
          <p:grpSpPr>
            <a:xfrm>
              <a:off x="4427900" y="1369375"/>
              <a:ext cx="36800" cy="458200"/>
              <a:chOff x="4427900" y="1369375"/>
              <a:chExt cx="36800" cy="458200"/>
            </a:xfrm>
          </p:grpSpPr>
          <p:sp>
            <p:nvSpPr>
              <p:cNvPr id="1248" name="Google Shape;1248;p55"/>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5"/>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5"/>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5"/>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5"/>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5"/>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5"/>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5"/>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5"/>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5"/>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5"/>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5"/>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5"/>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5"/>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5"/>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5"/>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5"/>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55"/>
            <p:cNvGrpSpPr/>
            <p:nvPr/>
          </p:nvGrpSpPr>
          <p:grpSpPr>
            <a:xfrm>
              <a:off x="4488850" y="1372625"/>
              <a:ext cx="16425" cy="169875"/>
              <a:chOff x="4488850" y="1372625"/>
              <a:chExt cx="16425" cy="169875"/>
            </a:xfrm>
          </p:grpSpPr>
          <p:sp>
            <p:nvSpPr>
              <p:cNvPr id="1282" name="Google Shape;1282;p55"/>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5"/>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5"/>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5"/>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5"/>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5"/>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9" name="Google Shape;1289;p55"/>
          <p:cNvGrpSpPr/>
          <p:nvPr/>
        </p:nvGrpSpPr>
        <p:grpSpPr>
          <a:xfrm>
            <a:off x="4553653" y="1403110"/>
            <a:ext cx="287997" cy="219067"/>
            <a:chOff x="5023100" y="253750"/>
            <a:chExt cx="255000" cy="193950"/>
          </a:xfrm>
        </p:grpSpPr>
        <p:sp>
          <p:nvSpPr>
            <p:cNvPr id="1290" name="Google Shape;1290;p55"/>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5"/>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5"/>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5"/>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5"/>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5"/>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 name="Google Shape;1296;p55"/>
          <p:cNvGrpSpPr/>
          <p:nvPr/>
        </p:nvGrpSpPr>
        <p:grpSpPr>
          <a:xfrm>
            <a:off x="4501765" y="1029060"/>
            <a:ext cx="163961" cy="243605"/>
            <a:chOff x="3431675" y="243350"/>
            <a:chExt cx="145175" cy="215675"/>
          </a:xfrm>
        </p:grpSpPr>
        <p:sp>
          <p:nvSpPr>
            <p:cNvPr id="1297" name="Google Shape;1297;p55"/>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5"/>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5"/>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 name="Google Shape;1301;p55"/>
          <p:cNvGrpSpPr/>
          <p:nvPr/>
        </p:nvGrpSpPr>
        <p:grpSpPr>
          <a:xfrm>
            <a:off x="5009043" y="1043517"/>
            <a:ext cx="201428" cy="220987"/>
            <a:chOff x="3782200" y="256150"/>
            <a:chExt cx="178350" cy="195650"/>
          </a:xfrm>
        </p:grpSpPr>
        <p:sp>
          <p:nvSpPr>
            <p:cNvPr id="1302" name="Google Shape;1302;p55"/>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5"/>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55"/>
          <p:cNvGrpSpPr/>
          <p:nvPr/>
        </p:nvGrpSpPr>
        <p:grpSpPr>
          <a:xfrm>
            <a:off x="5981017" y="1451330"/>
            <a:ext cx="191857" cy="207037"/>
            <a:chOff x="3189900" y="762150"/>
            <a:chExt cx="169875" cy="183300"/>
          </a:xfrm>
        </p:grpSpPr>
        <p:grpSp>
          <p:nvGrpSpPr>
            <p:cNvPr id="1306" name="Google Shape;1306;p55"/>
            <p:cNvGrpSpPr/>
            <p:nvPr/>
          </p:nvGrpSpPr>
          <p:grpSpPr>
            <a:xfrm>
              <a:off x="3192775" y="894450"/>
              <a:ext cx="164100" cy="51000"/>
              <a:chOff x="3192775" y="894450"/>
              <a:chExt cx="164100" cy="51000"/>
            </a:xfrm>
          </p:grpSpPr>
          <p:sp>
            <p:nvSpPr>
              <p:cNvPr id="1307" name="Google Shape;1307;p55"/>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5"/>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55"/>
            <p:cNvGrpSpPr/>
            <p:nvPr/>
          </p:nvGrpSpPr>
          <p:grpSpPr>
            <a:xfrm>
              <a:off x="3192775" y="862421"/>
              <a:ext cx="164100" cy="34915"/>
              <a:chOff x="3192775" y="867225"/>
              <a:chExt cx="164100" cy="25450"/>
            </a:xfrm>
          </p:grpSpPr>
          <p:sp>
            <p:nvSpPr>
              <p:cNvPr id="1310" name="Google Shape;1310;p55"/>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55"/>
            <p:cNvGrpSpPr/>
            <p:nvPr/>
          </p:nvGrpSpPr>
          <p:grpSpPr>
            <a:xfrm>
              <a:off x="3189900" y="762150"/>
              <a:ext cx="169875" cy="102375"/>
              <a:chOff x="3189900" y="762150"/>
              <a:chExt cx="169875" cy="102375"/>
            </a:xfrm>
          </p:grpSpPr>
          <p:sp>
            <p:nvSpPr>
              <p:cNvPr id="1313" name="Google Shape;1313;p55"/>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6" name="Google Shape;1316;p55"/>
          <p:cNvGrpSpPr/>
          <p:nvPr/>
        </p:nvGrpSpPr>
        <p:grpSpPr>
          <a:xfrm>
            <a:off x="4200824" y="1424207"/>
            <a:ext cx="202501" cy="173521"/>
            <a:chOff x="2862744" y="750125"/>
            <a:chExt cx="179300" cy="153627"/>
          </a:xfrm>
        </p:grpSpPr>
        <p:grpSp>
          <p:nvGrpSpPr>
            <p:cNvPr id="1317" name="Google Shape;1317;p55"/>
            <p:cNvGrpSpPr/>
            <p:nvPr/>
          </p:nvGrpSpPr>
          <p:grpSpPr>
            <a:xfrm>
              <a:off x="2934544" y="750125"/>
              <a:ext cx="107500" cy="112300"/>
              <a:chOff x="2934750" y="687150"/>
              <a:chExt cx="107500" cy="112300"/>
            </a:xfrm>
          </p:grpSpPr>
          <p:sp>
            <p:nvSpPr>
              <p:cNvPr id="1318" name="Google Shape;1318;p55"/>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55"/>
            <p:cNvGrpSpPr/>
            <p:nvPr/>
          </p:nvGrpSpPr>
          <p:grpSpPr>
            <a:xfrm>
              <a:off x="2896875" y="767675"/>
              <a:ext cx="114700" cy="116325"/>
              <a:chOff x="2896875" y="767675"/>
              <a:chExt cx="114700" cy="116325"/>
            </a:xfrm>
          </p:grpSpPr>
          <p:sp>
            <p:nvSpPr>
              <p:cNvPr id="1322" name="Google Shape;1322;p55"/>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5"/>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55"/>
            <p:cNvGrpSpPr/>
            <p:nvPr/>
          </p:nvGrpSpPr>
          <p:grpSpPr>
            <a:xfrm>
              <a:off x="2862744" y="789602"/>
              <a:ext cx="110750" cy="114150"/>
              <a:chOff x="2862975" y="845225"/>
              <a:chExt cx="110750" cy="114150"/>
            </a:xfrm>
          </p:grpSpPr>
          <p:sp>
            <p:nvSpPr>
              <p:cNvPr id="1326" name="Google Shape;1326;p55"/>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8" name="Google Shape;1328;p55"/>
          <p:cNvGrpSpPr/>
          <p:nvPr/>
        </p:nvGrpSpPr>
        <p:grpSpPr>
          <a:xfrm>
            <a:off x="3518186" y="1071374"/>
            <a:ext cx="610213" cy="564453"/>
            <a:chOff x="2431875" y="700600"/>
            <a:chExt cx="264700" cy="244850"/>
          </a:xfrm>
        </p:grpSpPr>
        <p:sp>
          <p:nvSpPr>
            <p:cNvPr id="1329" name="Google Shape;1329;p55"/>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5"/>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5"/>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5"/>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5"/>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5"/>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 name="Google Shape;1342;p55"/>
          <p:cNvGrpSpPr/>
          <p:nvPr/>
        </p:nvGrpSpPr>
        <p:grpSpPr>
          <a:xfrm>
            <a:off x="4193901" y="1043518"/>
            <a:ext cx="216347" cy="265394"/>
            <a:chOff x="4722841" y="238125"/>
            <a:chExt cx="191559" cy="234966"/>
          </a:xfrm>
        </p:grpSpPr>
        <p:grpSp>
          <p:nvGrpSpPr>
            <p:cNvPr id="1343" name="Google Shape;1343;p55"/>
            <p:cNvGrpSpPr/>
            <p:nvPr/>
          </p:nvGrpSpPr>
          <p:grpSpPr>
            <a:xfrm>
              <a:off x="4818100" y="238125"/>
              <a:ext cx="96300" cy="179775"/>
              <a:chOff x="2798800" y="238125"/>
              <a:chExt cx="96300" cy="179775"/>
            </a:xfrm>
          </p:grpSpPr>
          <p:sp>
            <p:nvSpPr>
              <p:cNvPr id="1344" name="Google Shape;1344;p55"/>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5"/>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5"/>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55"/>
            <p:cNvGrpSpPr/>
            <p:nvPr/>
          </p:nvGrpSpPr>
          <p:grpSpPr>
            <a:xfrm>
              <a:off x="4769812" y="311347"/>
              <a:ext cx="96300" cy="134375"/>
              <a:chOff x="2698550" y="350800"/>
              <a:chExt cx="96300" cy="134375"/>
            </a:xfrm>
          </p:grpSpPr>
          <p:sp>
            <p:nvSpPr>
              <p:cNvPr id="1348" name="Google Shape;1348;p55"/>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 name="Google Shape;1351;p55"/>
            <p:cNvGrpSpPr/>
            <p:nvPr/>
          </p:nvGrpSpPr>
          <p:grpSpPr>
            <a:xfrm>
              <a:off x="4722841" y="379141"/>
              <a:ext cx="96125" cy="93950"/>
              <a:chOff x="2615975" y="444575"/>
              <a:chExt cx="96125" cy="93950"/>
            </a:xfrm>
          </p:grpSpPr>
          <p:sp>
            <p:nvSpPr>
              <p:cNvPr id="1352" name="Google Shape;1352;p55"/>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5" name="Google Shape;1355;p55"/>
          <p:cNvGrpSpPr/>
          <p:nvPr/>
        </p:nvGrpSpPr>
        <p:grpSpPr>
          <a:xfrm>
            <a:off x="4959250" y="1358511"/>
            <a:ext cx="301013" cy="279495"/>
            <a:chOff x="3506875" y="724175"/>
            <a:chExt cx="266525" cy="247450"/>
          </a:xfrm>
        </p:grpSpPr>
        <p:sp>
          <p:nvSpPr>
            <p:cNvPr id="1356" name="Google Shape;1356;p55"/>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5"/>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 name="Google Shape;1367;p55"/>
          <p:cNvGrpSpPr/>
          <p:nvPr/>
        </p:nvGrpSpPr>
        <p:grpSpPr>
          <a:xfrm>
            <a:off x="4757246" y="1039762"/>
            <a:ext cx="170681" cy="251031"/>
            <a:chOff x="3608400" y="252825"/>
            <a:chExt cx="151125" cy="222250"/>
          </a:xfrm>
        </p:grpSpPr>
        <p:sp>
          <p:nvSpPr>
            <p:cNvPr id="1368" name="Google Shape;1368;p55"/>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 name="Google Shape;1370;p55"/>
          <p:cNvGrpSpPr/>
          <p:nvPr/>
        </p:nvGrpSpPr>
        <p:grpSpPr>
          <a:xfrm>
            <a:off x="3724001" y="4126320"/>
            <a:ext cx="329890" cy="226164"/>
            <a:chOff x="1267553" y="2204175"/>
            <a:chExt cx="492740" cy="337759"/>
          </a:xfrm>
        </p:grpSpPr>
        <p:sp>
          <p:nvSpPr>
            <p:cNvPr id="1371" name="Google Shape;1371;p55"/>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5"/>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5"/>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5"/>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5"/>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5"/>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5"/>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5"/>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5"/>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5"/>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5"/>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5"/>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5"/>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5"/>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5"/>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5"/>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5"/>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5"/>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5"/>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5"/>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5"/>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5"/>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5"/>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55"/>
          <p:cNvGrpSpPr/>
          <p:nvPr/>
        </p:nvGrpSpPr>
        <p:grpSpPr>
          <a:xfrm>
            <a:off x="3736957" y="3779807"/>
            <a:ext cx="303991" cy="211305"/>
            <a:chOff x="1916639" y="2215270"/>
            <a:chExt cx="454057" cy="315569"/>
          </a:xfrm>
        </p:grpSpPr>
        <p:sp>
          <p:nvSpPr>
            <p:cNvPr id="1409" name="Google Shape;1409;p55"/>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5"/>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5"/>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5"/>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5"/>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5"/>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5"/>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5"/>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5"/>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5"/>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5"/>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5"/>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55"/>
          <p:cNvGrpSpPr/>
          <p:nvPr/>
        </p:nvGrpSpPr>
        <p:grpSpPr>
          <a:xfrm>
            <a:off x="6189087" y="960610"/>
            <a:ext cx="512288" cy="431584"/>
            <a:chOff x="2577764" y="2194918"/>
            <a:chExt cx="422855" cy="356269"/>
          </a:xfrm>
        </p:grpSpPr>
        <p:grpSp>
          <p:nvGrpSpPr>
            <p:cNvPr id="1425" name="Google Shape;1425;p55"/>
            <p:cNvGrpSpPr/>
            <p:nvPr/>
          </p:nvGrpSpPr>
          <p:grpSpPr>
            <a:xfrm>
              <a:off x="2577764" y="2355085"/>
              <a:ext cx="422855" cy="196102"/>
              <a:chOff x="1957711" y="1893712"/>
              <a:chExt cx="429818" cy="199311"/>
            </a:xfrm>
          </p:grpSpPr>
          <p:sp>
            <p:nvSpPr>
              <p:cNvPr id="1426" name="Google Shape;1426;p5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 name="Google Shape;1428;p55"/>
            <p:cNvGrpSpPr/>
            <p:nvPr/>
          </p:nvGrpSpPr>
          <p:grpSpPr>
            <a:xfrm>
              <a:off x="2577764" y="2301696"/>
              <a:ext cx="422855" cy="196102"/>
              <a:chOff x="1957711" y="1893712"/>
              <a:chExt cx="429818" cy="199311"/>
            </a:xfrm>
          </p:grpSpPr>
          <p:sp>
            <p:nvSpPr>
              <p:cNvPr id="1429" name="Google Shape;1429;p5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 name="Google Shape;1431;p55"/>
            <p:cNvGrpSpPr/>
            <p:nvPr/>
          </p:nvGrpSpPr>
          <p:grpSpPr>
            <a:xfrm>
              <a:off x="2577764" y="2248307"/>
              <a:ext cx="422855" cy="196102"/>
              <a:chOff x="1957711" y="1893712"/>
              <a:chExt cx="429818" cy="199311"/>
            </a:xfrm>
          </p:grpSpPr>
          <p:sp>
            <p:nvSpPr>
              <p:cNvPr id="1432" name="Google Shape;1432;p5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55"/>
            <p:cNvGrpSpPr/>
            <p:nvPr/>
          </p:nvGrpSpPr>
          <p:grpSpPr>
            <a:xfrm>
              <a:off x="2577764" y="2194918"/>
              <a:ext cx="422855" cy="196102"/>
              <a:chOff x="1957711" y="1893712"/>
              <a:chExt cx="429818" cy="199311"/>
            </a:xfrm>
          </p:grpSpPr>
          <p:sp>
            <p:nvSpPr>
              <p:cNvPr id="1435" name="Google Shape;1435;p55"/>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 name="Google Shape;1437;p55"/>
          <p:cNvGrpSpPr/>
          <p:nvPr/>
        </p:nvGrpSpPr>
        <p:grpSpPr>
          <a:xfrm>
            <a:off x="6249226" y="1272956"/>
            <a:ext cx="581324" cy="356145"/>
            <a:chOff x="1293855" y="3668534"/>
            <a:chExt cx="896137" cy="548930"/>
          </a:xfrm>
        </p:grpSpPr>
        <p:grpSp>
          <p:nvGrpSpPr>
            <p:cNvPr id="1438" name="Google Shape;1438;p55"/>
            <p:cNvGrpSpPr/>
            <p:nvPr/>
          </p:nvGrpSpPr>
          <p:grpSpPr>
            <a:xfrm>
              <a:off x="2109599" y="3668534"/>
              <a:ext cx="80392" cy="527901"/>
              <a:chOff x="2109599" y="3668534"/>
              <a:chExt cx="80392" cy="527901"/>
            </a:xfrm>
          </p:grpSpPr>
          <p:sp>
            <p:nvSpPr>
              <p:cNvPr id="1439" name="Google Shape;1439;p55"/>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5"/>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5"/>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 name="Google Shape;1442;p55"/>
            <p:cNvGrpSpPr/>
            <p:nvPr/>
          </p:nvGrpSpPr>
          <p:grpSpPr>
            <a:xfrm>
              <a:off x="2019021" y="3719234"/>
              <a:ext cx="80180" cy="479631"/>
              <a:chOff x="2019021" y="3719234"/>
              <a:chExt cx="80180" cy="479631"/>
            </a:xfrm>
          </p:grpSpPr>
          <p:sp>
            <p:nvSpPr>
              <p:cNvPr id="1443" name="Google Shape;1443;p55"/>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5"/>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5"/>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55"/>
            <p:cNvGrpSpPr/>
            <p:nvPr/>
          </p:nvGrpSpPr>
          <p:grpSpPr>
            <a:xfrm>
              <a:off x="1928250" y="3769723"/>
              <a:ext cx="80392" cy="431573"/>
              <a:chOff x="1928250" y="3769723"/>
              <a:chExt cx="80392" cy="431573"/>
            </a:xfrm>
          </p:grpSpPr>
          <p:sp>
            <p:nvSpPr>
              <p:cNvPr id="1447" name="Google Shape;1447;p55"/>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5"/>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5"/>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55"/>
            <p:cNvGrpSpPr/>
            <p:nvPr/>
          </p:nvGrpSpPr>
          <p:grpSpPr>
            <a:xfrm>
              <a:off x="1837672" y="3820443"/>
              <a:ext cx="80411" cy="383072"/>
              <a:chOff x="1837672" y="3820443"/>
              <a:chExt cx="80411" cy="383072"/>
            </a:xfrm>
          </p:grpSpPr>
          <p:sp>
            <p:nvSpPr>
              <p:cNvPr id="1451" name="Google Shape;1451;p55"/>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5"/>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5"/>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55"/>
            <p:cNvGrpSpPr/>
            <p:nvPr/>
          </p:nvGrpSpPr>
          <p:grpSpPr>
            <a:xfrm>
              <a:off x="1747113" y="3870912"/>
              <a:ext cx="80411" cy="335034"/>
              <a:chOff x="1747113" y="3870912"/>
              <a:chExt cx="80411" cy="335034"/>
            </a:xfrm>
          </p:grpSpPr>
          <p:sp>
            <p:nvSpPr>
              <p:cNvPr id="1455" name="Google Shape;1455;p55"/>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5"/>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5"/>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 name="Google Shape;1458;p55"/>
            <p:cNvGrpSpPr/>
            <p:nvPr/>
          </p:nvGrpSpPr>
          <p:grpSpPr>
            <a:xfrm>
              <a:off x="1656341" y="3921632"/>
              <a:ext cx="80392" cy="286532"/>
              <a:chOff x="1656341" y="3921632"/>
              <a:chExt cx="80392" cy="286532"/>
            </a:xfrm>
          </p:grpSpPr>
          <p:sp>
            <p:nvSpPr>
              <p:cNvPr id="1459" name="Google Shape;1459;p55"/>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5"/>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5"/>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 name="Google Shape;1462;p55"/>
            <p:cNvGrpSpPr/>
            <p:nvPr/>
          </p:nvGrpSpPr>
          <p:grpSpPr>
            <a:xfrm>
              <a:off x="1565763" y="3972101"/>
              <a:ext cx="80411" cy="238494"/>
              <a:chOff x="1565763" y="3972101"/>
              <a:chExt cx="80411" cy="238494"/>
            </a:xfrm>
          </p:grpSpPr>
          <p:sp>
            <p:nvSpPr>
              <p:cNvPr id="1463" name="Google Shape;1463;p55"/>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5"/>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5"/>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 name="Google Shape;1466;p55"/>
            <p:cNvGrpSpPr/>
            <p:nvPr/>
          </p:nvGrpSpPr>
          <p:grpSpPr>
            <a:xfrm>
              <a:off x="1475204" y="4022821"/>
              <a:ext cx="80392" cy="189993"/>
              <a:chOff x="1475204" y="4022821"/>
              <a:chExt cx="80392" cy="189993"/>
            </a:xfrm>
          </p:grpSpPr>
          <p:sp>
            <p:nvSpPr>
              <p:cNvPr id="1467" name="Google Shape;1467;p55"/>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5"/>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5"/>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 name="Google Shape;1470;p55"/>
            <p:cNvGrpSpPr/>
            <p:nvPr/>
          </p:nvGrpSpPr>
          <p:grpSpPr>
            <a:xfrm>
              <a:off x="1384645" y="4073310"/>
              <a:ext cx="80180" cy="141935"/>
              <a:chOff x="1384645" y="4073310"/>
              <a:chExt cx="80180" cy="141935"/>
            </a:xfrm>
          </p:grpSpPr>
          <p:sp>
            <p:nvSpPr>
              <p:cNvPr id="1471" name="Google Shape;1471;p55"/>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5"/>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5"/>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 name="Google Shape;1474;p55"/>
            <p:cNvGrpSpPr/>
            <p:nvPr/>
          </p:nvGrpSpPr>
          <p:grpSpPr>
            <a:xfrm>
              <a:off x="1293855" y="4123779"/>
              <a:ext cx="80411" cy="93684"/>
              <a:chOff x="1293855" y="4123779"/>
              <a:chExt cx="80411" cy="93684"/>
            </a:xfrm>
          </p:grpSpPr>
          <p:sp>
            <p:nvSpPr>
              <p:cNvPr id="1475" name="Google Shape;1475;p55"/>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5"/>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5"/>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8" name="Google Shape;1478;p55"/>
          <p:cNvGrpSpPr/>
          <p:nvPr/>
        </p:nvGrpSpPr>
        <p:grpSpPr>
          <a:xfrm>
            <a:off x="6906078" y="1307440"/>
            <a:ext cx="576155" cy="321661"/>
            <a:chOff x="2306421" y="3721685"/>
            <a:chExt cx="888169" cy="495779"/>
          </a:xfrm>
        </p:grpSpPr>
        <p:grpSp>
          <p:nvGrpSpPr>
            <p:cNvPr id="1479" name="Google Shape;1479;p55"/>
            <p:cNvGrpSpPr/>
            <p:nvPr/>
          </p:nvGrpSpPr>
          <p:grpSpPr>
            <a:xfrm>
              <a:off x="3123054" y="3721685"/>
              <a:ext cx="71537" cy="495779"/>
              <a:chOff x="3123054" y="3721685"/>
              <a:chExt cx="71537" cy="495779"/>
            </a:xfrm>
          </p:grpSpPr>
          <p:sp>
            <p:nvSpPr>
              <p:cNvPr id="1480" name="Google Shape;1480;p55"/>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 name="Google Shape;1482;p55"/>
            <p:cNvGrpSpPr/>
            <p:nvPr/>
          </p:nvGrpSpPr>
          <p:grpSpPr>
            <a:xfrm>
              <a:off x="3032475" y="3769067"/>
              <a:ext cx="71324" cy="448396"/>
              <a:chOff x="3032475" y="3769067"/>
              <a:chExt cx="71324" cy="448396"/>
            </a:xfrm>
          </p:grpSpPr>
          <p:sp>
            <p:nvSpPr>
              <p:cNvPr id="1483" name="Google Shape;1483;p55"/>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 name="Google Shape;1485;p55"/>
            <p:cNvGrpSpPr/>
            <p:nvPr/>
          </p:nvGrpSpPr>
          <p:grpSpPr>
            <a:xfrm>
              <a:off x="2941704" y="3816218"/>
              <a:ext cx="71305" cy="401245"/>
              <a:chOff x="2941704" y="3816218"/>
              <a:chExt cx="71305" cy="401245"/>
            </a:xfrm>
          </p:grpSpPr>
          <p:sp>
            <p:nvSpPr>
              <p:cNvPr id="1486" name="Google Shape;1486;p55"/>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5"/>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 name="Google Shape;1488;p55"/>
            <p:cNvGrpSpPr/>
            <p:nvPr/>
          </p:nvGrpSpPr>
          <p:grpSpPr>
            <a:xfrm>
              <a:off x="2850914" y="3863600"/>
              <a:ext cx="71324" cy="353863"/>
              <a:chOff x="2850914" y="3863600"/>
              <a:chExt cx="71324" cy="353863"/>
            </a:xfrm>
          </p:grpSpPr>
          <p:sp>
            <p:nvSpPr>
              <p:cNvPr id="1489" name="Google Shape;1489;p55"/>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5"/>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 name="Google Shape;1491;p55"/>
            <p:cNvGrpSpPr/>
            <p:nvPr/>
          </p:nvGrpSpPr>
          <p:grpSpPr>
            <a:xfrm>
              <a:off x="2760123" y="3910770"/>
              <a:ext cx="71537" cy="306693"/>
              <a:chOff x="2760123" y="3910770"/>
              <a:chExt cx="71537" cy="306693"/>
            </a:xfrm>
          </p:grpSpPr>
          <p:sp>
            <p:nvSpPr>
              <p:cNvPr id="1492" name="Google Shape;1492;p55"/>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5"/>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 name="Google Shape;1494;p55"/>
            <p:cNvGrpSpPr/>
            <p:nvPr/>
          </p:nvGrpSpPr>
          <p:grpSpPr>
            <a:xfrm>
              <a:off x="2669352" y="3958153"/>
              <a:ext cx="71537" cy="259310"/>
              <a:chOff x="2669352" y="3958153"/>
              <a:chExt cx="71537" cy="259310"/>
            </a:xfrm>
          </p:grpSpPr>
          <p:sp>
            <p:nvSpPr>
              <p:cNvPr id="1495" name="Google Shape;1495;p55"/>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55"/>
            <p:cNvGrpSpPr/>
            <p:nvPr/>
          </p:nvGrpSpPr>
          <p:grpSpPr>
            <a:xfrm>
              <a:off x="2578561" y="4005323"/>
              <a:ext cx="71537" cy="212140"/>
              <a:chOff x="2578561" y="4005323"/>
              <a:chExt cx="71537" cy="212140"/>
            </a:xfrm>
          </p:grpSpPr>
          <p:sp>
            <p:nvSpPr>
              <p:cNvPr id="1498" name="Google Shape;1498;p55"/>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5"/>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 name="Google Shape;1500;p55"/>
            <p:cNvGrpSpPr/>
            <p:nvPr/>
          </p:nvGrpSpPr>
          <p:grpSpPr>
            <a:xfrm>
              <a:off x="2488002" y="4052705"/>
              <a:ext cx="71305" cy="164758"/>
              <a:chOff x="2488002" y="4052705"/>
              <a:chExt cx="71305" cy="164758"/>
            </a:xfrm>
          </p:grpSpPr>
          <p:sp>
            <p:nvSpPr>
              <p:cNvPr id="1501" name="Google Shape;1501;p55"/>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5"/>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 name="Google Shape;1503;p55"/>
            <p:cNvGrpSpPr/>
            <p:nvPr/>
          </p:nvGrpSpPr>
          <p:grpSpPr>
            <a:xfrm>
              <a:off x="2397212" y="4100088"/>
              <a:ext cx="71537" cy="117376"/>
              <a:chOff x="2397212" y="4100088"/>
              <a:chExt cx="71537" cy="117376"/>
            </a:xfrm>
          </p:grpSpPr>
          <p:sp>
            <p:nvSpPr>
              <p:cNvPr id="1504" name="Google Shape;1504;p55"/>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5"/>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 name="Google Shape;1506;p55"/>
            <p:cNvGrpSpPr/>
            <p:nvPr/>
          </p:nvGrpSpPr>
          <p:grpSpPr>
            <a:xfrm>
              <a:off x="2306421" y="4147258"/>
              <a:ext cx="71537" cy="70205"/>
              <a:chOff x="2306421" y="4147258"/>
              <a:chExt cx="71537" cy="70205"/>
            </a:xfrm>
          </p:grpSpPr>
          <p:sp>
            <p:nvSpPr>
              <p:cNvPr id="1507" name="Google Shape;1507;p55"/>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5"/>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09" name="Google Shape;1509;p55"/>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5"/>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5"/>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5"/>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5"/>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5"/>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5"/>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5"/>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5"/>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5"/>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5"/>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5"/>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5"/>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5"/>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5"/>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5"/>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5"/>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5"/>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5"/>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5"/>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5"/>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5"/>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5"/>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5"/>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5"/>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5"/>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5"/>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5"/>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5"/>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5"/>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5"/>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5"/>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5"/>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5"/>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5"/>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4" name="Google Shape;1544;p55"/>
          <p:cNvGrpSpPr/>
          <p:nvPr/>
        </p:nvGrpSpPr>
        <p:grpSpPr>
          <a:xfrm>
            <a:off x="6227888" y="1898371"/>
            <a:ext cx="1882438" cy="1143564"/>
            <a:chOff x="2529950" y="4155175"/>
            <a:chExt cx="1137425" cy="690975"/>
          </a:xfrm>
        </p:grpSpPr>
        <p:sp>
          <p:nvSpPr>
            <p:cNvPr id="1545" name="Google Shape;1545;p55"/>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5"/>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5"/>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5"/>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5"/>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5"/>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5"/>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5"/>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5"/>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5"/>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5"/>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5"/>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5"/>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5"/>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5"/>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5"/>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5"/>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5"/>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5"/>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5"/>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5"/>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5"/>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5"/>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5"/>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5"/>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5"/>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5"/>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5"/>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5"/>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5"/>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5"/>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5"/>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5"/>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5"/>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5"/>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5"/>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5"/>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5"/>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5"/>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5"/>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5"/>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5"/>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5"/>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5"/>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5"/>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5"/>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5"/>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5"/>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5"/>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5"/>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5"/>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5"/>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5"/>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5"/>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5"/>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5"/>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5"/>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5"/>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5"/>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5"/>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5"/>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5"/>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5"/>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5"/>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5"/>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5"/>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5"/>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5"/>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5"/>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5"/>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5"/>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5"/>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5"/>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5"/>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5"/>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5"/>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5"/>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5"/>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5"/>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5"/>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5"/>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5"/>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5"/>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5"/>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5"/>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5"/>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5"/>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5"/>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5"/>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5"/>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5"/>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5"/>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5"/>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5"/>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5"/>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5"/>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5"/>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5"/>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5"/>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5"/>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5"/>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5"/>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5"/>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5"/>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5"/>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5"/>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5"/>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5"/>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5"/>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5"/>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5"/>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5"/>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5"/>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5"/>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5"/>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5"/>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5"/>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5"/>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5"/>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5"/>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5"/>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5"/>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5"/>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5"/>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5"/>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5"/>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5"/>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5"/>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5"/>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5"/>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5"/>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5"/>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5"/>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5"/>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5"/>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5"/>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5"/>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5"/>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5"/>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5"/>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5"/>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5"/>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5"/>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5"/>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5"/>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5"/>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5"/>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5"/>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5"/>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5"/>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5"/>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5"/>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5"/>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5"/>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5"/>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5"/>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5"/>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5"/>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5"/>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5"/>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5"/>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5"/>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5"/>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5"/>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5"/>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5"/>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5"/>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5"/>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5"/>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5"/>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5"/>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5"/>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5"/>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5"/>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5"/>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5"/>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5"/>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5"/>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5"/>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5"/>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5"/>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5"/>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5"/>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5"/>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5"/>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5"/>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5"/>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5"/>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5"/>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5"/>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5"/>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5"/>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5"/>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5"/>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5"/>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5"/>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5"/>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5"/>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5"/>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5"/>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5"/>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5"/>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5"/>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5"/>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5"/>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5"/>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5"/>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5"/>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5"/>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5"/>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5"/>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5"/>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5"/>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5"/>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5"/>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5"/>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5"/>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5"/>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5"/>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5"/>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5"/>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5"/>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5"/>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5"/>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5"/>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5"/>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5"/>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5"/>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5"/>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5"/>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5"/>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5"/>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5"/>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5"/>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5"/>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5"/>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5"/>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5"/>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5"/>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5"/>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5"/>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5"/>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5"/>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5"/>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5"/>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5"/>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5"/>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5"/>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5"/>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5"/>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5"/>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5"/>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5"/>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5"/>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5"/>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5"/>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5"/>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5"/>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5"/>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5"/>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5"/>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5"/>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5"/>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5"/>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5"/>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5"/>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5"/>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5"/>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5"/>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5"/>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5"/>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5"/>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5"/>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5"/>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5"/>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5"/>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5"/>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5"/>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5"/>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5"/>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5"/>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5"/>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5"/>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5"/>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5"/>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5"/>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5"/>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5"/>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5"/>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5"/>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5"/>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5"/>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5"/>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5"/>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5"/>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5"/>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5"/>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5"/>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5"/>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5"/>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5"/>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5"/>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5"/>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5"/>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5"/>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5"/>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5"/>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5"/>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5"/>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5"/>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5"/>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5"/>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5"/>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5"/>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5"/>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5"/>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5"/>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5"/>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5"/>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5"/>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5"/>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5"/>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5"/>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5"/>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5"/>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5"/>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5"/>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5"/>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5"/>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5"/>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5"/>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5"/>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5"/>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5"/>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5"/>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5"/>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5"/>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5"/>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5"/>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5"/>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5"/>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5"/>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5"/>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5"/>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5"/>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5"/>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5"/>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5"/>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5"/>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5"/>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5"/>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5"/>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5"/>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5"/>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5"/>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5"/>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5"/>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5"/>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5"/>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5"/>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5"/>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5"/>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5"/>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5"/>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5"/>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5"/>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5"/>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5"/>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5"/>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5"/>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5"/>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5"/>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5"/>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5"/>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5"/>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5"/>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5"/>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5"/>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5"/>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5"/>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5"/>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5"/>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5"/>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5"/>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5"/>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5"/>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5"/>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5"/>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5"/>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5"/>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5"/>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5"/>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5"/>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5"/>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5"/>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5"/>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5"/>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5"/>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5"/>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5"/>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5"/>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5"/>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5"/>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5"/>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5"/>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5"/>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5"/>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5"/>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5"/>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5"/>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5"/>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5"/>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5"/>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5"/>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5"/>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5"/>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5"/>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5"/>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5"/>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5"/>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5"/>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5"/>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5"/>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5"/>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5"/>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5"/>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5"/>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5"/>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5"/>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5"/>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5"/>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5"/>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5"/>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5"/>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5"/>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5"/>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5"/>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5"/>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5"/>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5"/>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5"/>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5"/>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5"/>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5"/>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5"/>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5"/>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5"/>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5"/>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5"/>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5"/>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5"/>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5"/>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5"/>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5"/>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5"/>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5"/>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5"/>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5"/>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5"/>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5"/>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5"/>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5"/>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5"/>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5"/>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5"/>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5"/>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5"/>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5"/>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5"/>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5"/>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5"/>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5"/>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5"/>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5"/>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5"/>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5"/>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5"/>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5"/>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5"/>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5"/>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5"/>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5"/>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5"/>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5"/>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5"/>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5"/>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5"/>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5"/>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5"/>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5"/>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5"/>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5"/>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5"/>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5"/>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5"/>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5"/>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5"/>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5"/>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5"/>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5"/>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5"/>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5"/>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5"/>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5"/>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5"/>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5"/>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5"/>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5"/>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5"/>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5"/>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5"/>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5"/>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5"/>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5"/>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5"/>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5"/>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5"/>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5"/>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5"/>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5"/>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5"/>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5"/>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5"/>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5"/>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5"/>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5"/>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5"/>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5"/>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5"/>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5"/>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5"/>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5"/>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5"/>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5"/>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5"/>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5"/>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5"/>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5"/>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5"/>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5"/>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5"/>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5"/>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5"/>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5"/>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5"/>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5"/>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5"/>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5"/>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5"/>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5"/>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5"/>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5"/>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5"/>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5"/>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5"/>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5"/>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5"/>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5"/>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5"/>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5"/>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5"/>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5"/>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5"/>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5"/>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5"/>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5"/>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5"/>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5"/>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5"/>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5"/>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5"/>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5"/>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5"/>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5"/>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5"/>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5"/>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5"/>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5"/>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5"/>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5"/>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5"/>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5"/>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5"/>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5"/>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5"/>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5"/>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5"/>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5"/>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5"/>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5"/>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5"/>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5"/>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5"/>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5"/>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5"/>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5"/>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5"/>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5"/>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5"/>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5"/>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5"/>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5"/>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5"/>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5"/>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5"/>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5"/>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5"/>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5"/>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5"/>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5"/>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5"/>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5"/>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5"/>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5"/>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5"/>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5"/>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5"/>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5"/>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5"/>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5"/>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5"/>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5"/>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5"/>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5"/>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5"/>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5"/>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5"/>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5"/>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5"/>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5"/>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5"/>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5"/>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5"/>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5"/>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5"/>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5"/>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5"/>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5"/>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5"/>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5"/>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5"/>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5"/>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5"/>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5"/>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5"/>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5"/>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5"/>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5"/>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5"/>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5"/>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5"/>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5"/>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5"/>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5"/>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5"/>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5"/>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5"/>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5"/>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5"/>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5"/>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5"/>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5"/>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5"/>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5"/>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5"/>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5"/>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5"/>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5"/>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5"/>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5"/>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5"/>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5"/>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5"/>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5"/>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5"/>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5"/>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5"/>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5"/>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5"/>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5"/>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5"/>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5"/>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5"/>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5"/>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5"/>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5"/>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5"/>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5"/>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5"/>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5"/>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5"/>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5"/>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5"/>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5"/>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5"/>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5"/>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5"/>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5"/>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5"/>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5"/>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5"/>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5"/>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5"/>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5"/>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5"/>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5"/>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5"/>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5"/>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5"/>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5"/>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5"/>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5"/>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5"/>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5"/>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5"/>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5"/>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5"/>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5"/>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5"/>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5"/>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5"/>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5"/>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5"/>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5"/>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5"/>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5"/>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5"/>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5"/>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5"/>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5"/>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5"/>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5"/>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5"/>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5"/>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5"/>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5"/>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5"/>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5"/>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5"/>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5"/>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5"/>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5"/>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5"/>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5"/>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5"/>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5"/>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5"/>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5"/>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5"/>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5"/>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5"/>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5"/>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5"/>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5"/>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5"/>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5"/>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5"/>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5"/>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5"/>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5"/>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5"/>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5"/>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5"/>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5"/>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5"/>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5"/>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5"/>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5"/>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5"/>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5"/>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5"/>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5"/>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5"/>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5"/>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5"/>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5"/>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5"/>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5"/>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5"/>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5"/>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5"/>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5"/>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5"/>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5"/>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5"/>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5"/>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5"/>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5"/>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5"/>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5"/>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5"/>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5"/>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5"/>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5"/>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55"/>
          <p:cNvGrpSpPr/>
          <p:nvPr/>
        </p:nvGrpSpPr>
        <p:grpSpPr>
          <a:xfrm>
            <a:off x="3739420" y="2325786"/>
            <a:ext cx="299053" cy="288720"/>
            <a:chOff x="2127141" y="3043500"/>
            <a:chExt cx="422629" cy="408027"/>
          </a:xfrm>
        </p:grpSpPr>
        <p:grpSp>
          <p:nvGrpSpPr>
            <p:cNvPr id="2499" name="Google Shape;2499;p55"/>
            <p:cNvGrpSpPr/>
            <p:nvPr/>
          </p:nvGrpSpPr>
          <p:grpSpPr>
            <a:xfrm>
              <a:off x="2127141" y="3048223"/>
              <a:ext cx="418743" cy="403304"/>
              <a:chOff x="2101363" y="3048223"/>
              <a:chExt cx="418743" cy="403304"/>
            </a:xfrm>
          </p:grpSpPr>
          <p:sp>
            <p:nvSpPr>
              <p:cNvPr id="2500" name="Google Shape;2500;p55"/>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2" name="Google Shape;2502;p55"/>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5"/>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 name="Google Shape;2504;p55"/>
          <p:cNvGrpSpPr/>
          <p:nvPr/>
        </p:nvGrpSpPr>
        <p:grpSpPr>
          <a:xfrm>
            <a:off x="6204707" y="3202278"/>
            <a:ext cx="1928879" cy="1118124"/>
            <a:chOff x="1397225" y="1410350"/>
            <a:chExt cx="4786300" cy="2774500"/>
          </a:xfrm>
        </p:grpSpPr>
        <p:grpSp>
          <p:nvGrpSpPr>
            <p:cNvPr id="2505" name="Google Shape;2505;p55"/>
            <p:cNvGrpSpPr/>
            <p:nvPr/>
          </p:nvGrpSpPr>
          <p:grpSpPr>
            <a:xfrm>
              <a:off x="4293400" y="2574725"/>
              <a:ext cx="84425" cy="80100"/>
              <a:chOff x="4293400" y="2574725"/>
              <a:chExt cx="84425" cy="80100"/>
            </a:xfrm>
          </p:grpSpPr>
          <p:sp>
            <p:nvSpPr>
              <p:cNvPr id="2506" name="Google Shape;2506;p5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507" name="Google Shape;2507;p5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8" name="Google Shape;2508;p55"/>
            <p:cNvGrpSpPr/>
            <p:nvPr/>
          </p:nvGrpSpPr>
          <p:grpSpPr>
            <a:xfrm>
              <a:off x="4000175" y="1462675"/>
              <a:ext cx="1917275" cy="1140875"/>
              <a:chOff x="4000175" y="1462675"/>
              <a:chExt cx="1917275" cy="1140875"/>
            </a:xfrm>
          </p:grpSpPr>
          <p:sp>
            <p:nvSpPr>
              <p:cNvPr id="2509" name="Google Shape;2509;p5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510" name="Google Shape;2510;p55"/>
              <p:cNvGrpSpPr/>
              <p:nvPr/>
            </p:nvGrpSpPr>
            <p:grpSpPr>
              <a:xfrm>
                <a:off x="4000175" y="1462675"/>
                <a:ext cx="1917275" cy="1140875"/>
                <a:chOff x="4000175" y="1462675"/>
                <a:chExt cx="1917275" cy="1140875"/>
              </a:xfrm>
            </p:grpSpPr>
            <p:sp>
              <p:nvSpPr>
                <p:cNvPr id="2511" name="Google Shape;2511;p5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512" name="Google Shape;2512;p5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17" name="Google Shape;2517;p55"/>
            <p:cNvGrpSpPr/>
            <p:nvPr/>
          </p:nvGrpSpPr>
          <p:grpSpPr>
            <a:xfrm>
              <a:off x="3960625" y="2587825"/>
              <a:ext cx="94050" cy="104125"/>
              <a:chOff x="3960625" y="2587825"/>
              <a:chExt cx="94050" cy="104125"/>
            </a:xfrm>
          </p:grpSpPr>
          <p:sp>
            <p:nvSpPr>
              <p:cNvPr id="2518" name="Google Shape;2518;p5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519" name="Google Shape;2519;p5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55"/>
            <p:cNvGrpSpPr/>
            <p:nvPr/>
          </p:nvGrpSpPr>
          <p:grpSpPr>
            <a:xfrm>
              <a:off x="3765350" y="2500900"/>
              <a:ext cx="173600" cy="187925"/>
              <a:chOff x="3765350" y="2500900"/>
              <a:chExt cx="173600" cy="187925"/>
            </a:xfrm>
          </p:grpSpPr>
          <p:sp>
            <p:nvSpPr>
              <p:cNvPr id="2521" name="Google Shape;2521;p5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522" name="Google Shape;2522;p5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 name="Google Shape;2527;p55"/>
            <p:cNvGrpSpPr/>
            <p:nvPr/>
          </p:nvGrpSpPr>
          <p:grpSpPr>
            <a:xfrm>
              <a:off x="3750475" y="2481850"/>
              <a:ext cx="85125" cy="51800"/>
              <a:chOff x="3750475" y="2481850"/>
              <a:chExt cx="85125" cy="51800"/>
            </a:xfrm>
          </p:grpSpPr>
          <p:sp>
            <p:nvSpPr>
              <p:cNvPr id="2528" name="Google Shape;2528;p5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530" name="Google Shape;2530;p55"/>
            <p:cNvGrpSpPr/>
            <p:nvPr/>
          </p:nvGrpSpPr>
          <p:grpSpPr>
            <a:xfrm>
              <a:off x="3627175" y="2432450"/>
              <a:ext cx="172100" cy="169075"/>
              <a:chOff x="3627175" y="2432450"/>
              <a:chExt cx="172100" cy="169075"/>
            </a:xfrm>
          </p:grpSpPr>
          <p:sp>
            <p:nvSpPr>
              <p:cNvPr id="2531" name="Google Shape;2531;p5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533" name="Google Shape;2533;p5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534" name="Google Shape;2534;p55"/>
            <p:cNvGrpSpPr/>
            <p:nvPr/>
          </p:nvGrpSpPr>
          <p:grpSpPr>
            <a:xfrm>
              <a:off x="3561536" y="2585450"/>
              <a:ext cx="61539" cy="99045"/>
              <a:chOff x="3561536" y="2585450"/>
              <a:chExt cx="61539" cy="99045"/>
            </a:xfrm>
          </p:grpSpPr>
          <p:sp>
            <p:nvSpPr>
              <p:cNvPr id="2535" name="Google Shape;2535;p5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537" name="Google Shape;2537;p55"/>
            <p:cNvGrpSpPr/>
            <p:nvPr/>
          </p:nvGrpSpPr>
          <p:grpSpPr>
            <a:xfrm>
              <a:off x="3906325" y="1984500"/>
              <a:ext cx="156075" cy="262825"/>
              <a:chOff x="3906325" y="1984500"/>
              <a:chExt cx="156075" cy="262825"/>
            </a:xfrm>
          </p:grpSpPr>
          <p:sp>
            <p:nvSpPr>
              <p:cNvPr id="2538" name="Google Shape;2538;p5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539" name="Google Shape;2539;p5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 name="Google Shape;2540;p55"/>
            <p:cNvGrpSpPr/>
            <p:nvPr/>
          </p:nvGrpSpPr>
          <p:grpSpPr>
            <a:xfrm>
              <a:off x="1397225" y="1637375"/>
              <a:ext cx="1401575" cy="1228250"/>
              <a:chOff x="1397225" y="1637375"/>
              <a:chExt cx="1401575" cy="1228250"/>
            </a:xfrm>
          </p:grpSpPr>
          <p:sp>
            <p:nvSpPr>
              <p:cNvPr id="2541" name="Google Shape;2541;p5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542" name="Google Shape;2542;p55"/>
              <p:cNvGrpSpPr/>
              <p:nvPr/>
            </p:nvGrpSpPr>
            <p:grpSpPr>
              <a:xfrm>
                <a:off x="1397225" y="1637375"/>
                <a:ext cx="1398775" cy="1228250"/>
                <a:chOff x="1397225" y="1637375"/>
                <a:chExt cx="1398775" cy="1228250"/>
              </a:xfrm>
            </p:grpSpPr>
            <p:sp>
              <p:nvSpPr>
                <p:cNvPr id="2543" name="Google Shape;2543;p5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45" name="Google Shape;2545;p55"/>
            <p:cNvGrpSpPr/>
            <p:nvPr/>
          </p:nvGrpSpPr>
          <p:grpSpPr>
            <a:xfrm>
              <a:off x="2605700" y="3152850"/>
              <a:ext cx="594125" cy="616250"/>
              <a:chOff x="2605700" y="3152850"/>
              <a:chExt cx="594125" cy="616250"/>
            </a:xfrm>
          </p:grpSpPr>
          <p:sp>
            <p:nvSpPr>
              <p:cNvPr id="2546" name="Google Shape;2546;p5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547" name="Google Shape;2547;p5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8" name="Google Shape;2548;p55"/>
            <p:cNvGrpSpPr/>
            <p:nvPr/>
          </p:nvGrpSpPr>
          <p:grpSpPr>
            <a:xfrm>
              <a:off x="2680375" y="3423800"/>
              <a:ext cx="182975" cy="761050"/>
              <a:chOff x="2680375" y="3423800"/>
              <a:chExt cx="182975" cy="761050"/>
            </a:xfrm>
          </p:grpSpPr>
          <p:sp>
            <p:nvSpPr>
              <p:cNvPr id="2549" name="Google Shape;2549;p5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550" name="Google Shape;2550;p5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1" name="Google Shape;2551;p55"/>
            <p:cNvGrpSpPr/>
            <p:nvPr/>
          </p:nvGrpSpPr>
          <p:grpSpPr>
            <a:xfrm>
              <a:off x="3918000" y="3561900"/>
              <a:ext cx="236225" cy="207100"/>
              <a:chOff x="3918000" y="3561900"/>
              <a:chExt cx="236225" cy="207100"/>
            </a:xfrm>
          </p:grpSpPr>
          <p:sp>
            <p:nvSpPr>
              <p:cNvPr id="2552" name="Google Shape;2552;p5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553" name="Google Shape;2553;p5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4" name="Google Shape;2554;p55"/>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7" name="Google Shape;2557;p55"/>
            <p:cNvGrpSpPr/>
            <p:nvPr/>
          </p:nvGrpSpPr>
          <p:grpSpPr>
            <a:xfrm>
              <a:off x="1922950" y="1410350"/>
              <a:ext cx="1252825" cy="1162875"/>
              <a:chOff x="1922950" y="1410350"/>
              <a:chExt cx="1252825" cy="1162875"/>
            </a:xfrm>
          </p:grpSpPr>
          <p:sp>
            <p:nvSpPr>
              <p:cNvPr id="2558" name="Google Shape;2558;p5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4" name="Google Shape;2574;p55"/>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5"/>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5"/>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5"/>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5"/>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5"/>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5"/>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5"/>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5"/>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5"/>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5"/>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5"/>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5"/>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5"/>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5"/>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5"/>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6" name="Google Shape;2596;p55"/>
            <p:cNvGrpSpPr/>
            <p:nvPr/>
          </p:nvGrpSpPr>
          <p:grpSpPr>
            <a:xfrm>
              <a:off x="2711750" y="3572300"/>
              <a:ext cx="230725" cy="598425"/>
              <a:chOff x="2711750" y="3572300"/>
              <a:chExt cx="230725" cy="598425"/>
            </a:xfrm>
          </p:grpSpPr>
          <p:sp>
            <p:nvSpPr>
              <p:cNvPr id="2597" name="Google Shape;2597;p5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99" name="Google Shape;2599;p55"/>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0" name="Google Shape;2600;p55"/>
            <p:cNvGrpSpPr/>
            <p:nvPr/>
          </p:nvGrpSpPr>
          <p:grpSpPr>
            <a:xfrm>
              <a:off x="3781475" y="1624825"/>
              <a:ext cx="153300" cy="166375"/>
              <a:chOff x="3781475" y="1624825"/>
              <a:chExt cx="153300" cy="166375"/>
            </a:xfrm>
          </p:grpSpPr>
          <p:sp>
            <p:nvSpPr>
              <p:cNvPr id="2601" name="Google Shape;2601;p5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5" name="Google Shape;2605;p55"/>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5"/>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2" name="Google Shape;2612;p55"/>
            <p:cNvGrpSpPr/>
            <p:nvPr/>
          </p:nvGrpSpPr>
          <p:grpSpPr>
            <a:xfrm>
              <a:off x="5068275" y="3161675"/>
              <a:ext cx="664875" cy="222850"/>
              <a:chOff x="5068275" y="3161675"/>
              <a:chExt cx="664875" cy="222850"/>
            </a:xfrm>
          </p:grpSpPr>
          <p:sp>
            <p:nvSpPr>
              <p:cNvPr id="2613" name="Google Shape;2613;p5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7" name="Google Shape;2617;p55"/>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5"/>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5"/>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5"/>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5"/>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5"/>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5"/>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5"/>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5"/>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5"/>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5"/>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5"/>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5"/>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6" name="Google Shape;2646;p55"/>
            <p:cNvGrpSpPr/>
            <p:nvPr/>
          </p:nvGrpSpPr>
          <p:grpSpPr>
            <a:xfrm>
              <a:off x="3586375" y="2281300"/>
              <a:ext cx="125025" cy="175275"/>
              <a:chOff x="3586375" y="2281300"/>
              <a:chExt cx="125025" cy="175275"/>
            </a:xfrm>
          </p:grpSpPr>
          <p:sp>
            <p:nvSpPr>
              <p:cNvPr id="2647" name="Google Shape;2647;p5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9" name="Google Shape;2649;p55"/>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0" name="Google Shape;2650;p55"/>
            <p:cNvGrpSpPr/>
            <p:nvPr/>
          </p:nvGrpSpPr>
          <p:grpSpPr>
            <a:xfrm>
              <a:off x="5298975" y="3412225"/>
              <a:ext cx="576450" cy="616225"/>
              <a:chOff x="5298975" y="3412225"/>
              <a:chExt cx="576450" cy="616225"/>
            </a:xfrm>
          </p:grpSpPr>
          <p:sp>
            <p:nvSpPr>
              <p:cNvPr id="2651" name="Google Shape;2651;p5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 name="Google Shape;2653;p55"/>
            <p:cNvGrpSpPr/>
            <p:nvPr/>
          </p:nvGrpSpPr>
          <p:grpSpPr>
            <a:xfrm>
              <a:off x="5952300" y="3852150"/>
              <a:ext cx="231225" cy="287200"/>
              <a:chOff x="5952300" y="3852150"/>
              <a:chExt cx="231225" cy="287200"/>
            </a:xfrm>
          </p:grpSpPr>
          <p:sp>
            <p:nvSpPr>
              <p:cNvPr id="2654" name="Google Shape;2654;p5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56" name="Google Shape;2656;p55"/>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5"/>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5"/>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5"/>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5"/>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4" name="Google Shape;2664;p55"/>
            <p:cNvGrpSpPr/>
            <p:nvPr/>
          </p:nvGrpSpPr>
          <p:grpSpPr>
            <a:xfrm>
              <a:off x="4842300" y="3099950"/>
              <a:ext cx="31425" cy="59650"/>
              <a:chOff x="4842300" y="3099950"/>
              <a:chExt cx="31425" cy="59650"/>
            </a:xfrm>
          </p:grpSpPr>
          <p:sp>
            <p:nvSpPr>
              <p:cNvPr id="2665" name="Google Shape;2665;p5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9" name="Google Shape;2669;p55"/>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5"/>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5"/>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5"/>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7" name="Google Shape;2677;p55"/>
            <p:cNvGrpSpPr/>
            <p:nvPr/>
          </p:nvGrpSpPr>
          <p:grpSpPr>
            <a:xfrm>
              <a:off x="3866750" y="2520350"/>
              <a:ext cx="78475" cy="60700"/>
              <a:chOff x="3866750" y="2520350"/>
              <a:chExt cx="78475" cy="60700"/>
            </a:xfrm>
          </p:grpSpPr>
          <p:sp>
            <p:nvSpPr>
              <p:cNvPr id="2678" name="Google Shape;2678;p5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2" name="Google Shape;2682;p55"/>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5"/>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5"/>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5"/>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5"/>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5"/>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5"/>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5"/>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5"/>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5"/>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5"/>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5"/>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5"/>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5"/>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5"/>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5"/>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4" name="Google Shape;2724;p55"/>
            <p:cNvGrpSpPr/>
            <p:nvPr/>
          </p:nvGrpSpPr>
          <p:grpSpPr>
            <a:xfrm>
              <a:off x="3450375" y="3038225"/>
              <a:ext cx="132875" cy="99400"/>
              <a:chOff x="3450375" y="3038225"/>
              <a:chExt cx="132875" cy="99400"/>
            </a:xfrm>
          </p:grpSpPr>
          <p:sp>
            <p:nvSpPr>
              <p:cNvPr id="2725" name="Google Shape;2725;p5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7" name="Google Shape;2727;p55"/>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5"/>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5"/>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5"/>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5"/>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5"/>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5"/>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5"/>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2" name="Google Shape;2762;p55"/>
          <p:cNvGrpSpPr/>
          <p:nvPr/>
        </p:nvGrpSpPr>
        <p:grpSpPr>
          <a:xfrm>
            <a:off x="4073623" y="3195884"/>
            <a:ext cx="1990503" cy="1173794"/>
            <a:chOff x="4714886" y="3271938"/>
            <a:chExt cx="1202721" cy="709241"/>
          </a:xfrm>
        </p:grpSpPr>
        <p:grpSp>
          <p:nvGrpSpPr>
            <p:cNvPr id="2763" name="Google Shape;2763;p55"/>
            <p:cNvGrpSpPr/>
            <p:nvPr/>
          </p:nvGrpSpPr>
          <p:grpSpPr>
            <a:xfrm>
              <a:off x="4714886" y="3271938"/>
              <a:ext cx="1202721" cy="709241"/>
              <a:chOff x="2514225" y="4239175"/>
              <a:chExt cx="2084800" cy="1229400"/>
            </a:xfrm>
          </p:grpSpPr>
          <p:sp>
            <p:nvSpPr>
              <p:cNvPr id="2764" name="Google Shape;2764;p55"/>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5"/>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5"/>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5"/>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5"/>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5"/>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5"/>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5"/>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5"/>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5"/>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5"/>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5"/>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5"/>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8" name="Google Shape;3038;p55"/>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9" name="Google Shape;3039;p55"/>
            <p:cNvGrpSpPr/>
            <p:nvPr/>
          </p:nvGrpSpPr>
          <p:grpSpPr>
            <a:xfrm>
              <a:off x="4851510" y="3282978"/>
              <a:ext cx="1028757" cy="669305"/>
              <a:chOff x="2732000" y="1526850"/>
              <a:chExt cx="1783250" cy="1160175"/>
            </a:xfrm>
          </p:grpSpPr>
          <p:sp>
            <p:nvSpPr>
              <p:cNvPr id="3040" name="Google Shape;3040;p55"/>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5"/>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5"/>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5"/>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5"/>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5"/>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5"/>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5"/>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5"/>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5"/>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5"/>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5"/>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5"/>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5"/>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5"/>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5"/>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5"/>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5"/>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5"/>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5"/>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5"/>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5"/>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5"/>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5"/>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5"/>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5"/>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5"/>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5"/>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5"/>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5"/>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5"/>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5"/>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5"/>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5"/>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5"/>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5"/>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76" name="Google Shape;3076;p55"/>
          <p:cNvGrpSpPr/>
          <p:nvPr/>
        </p:nvGrpSpPr>
        <p:grpSpPr>
          <a:xfrm>
            <a:off x="4005100" y="1921297"/>
            <a:ext cx="2127409" cy="1097580"/>
            <a:chOff x="4758945" y="2591412"/>
            <a:chExt cx="1114585" cy="575011"/>
          </a:xfrm>
        </p:grpSpPr>
        <p:grpSp>
          <p:nvGrpSpPr>
            <p:cNvPr id="3077" name="Google Shape;3077;p55"/>
            <p:cNvGrpSpPr/>
            <p:nvPr/>
          </p:nvGrpSpPr>
          <p:grpSpPr>
            <a:xfrm>
              <a:off x="4758945" y="2591412"/>
              <a:ext cx="1114585" cy="575011"/>
              <a:chOff x="4758945" y="2591412"/>
              <a:chExt cx="1114585" cy="575011"/>
            </a:xfrm>
          </p:grpSpPr>
          <p:sp>
            <p:nvSpPr>
              <p:cNvPr id="3078" name="Google Shape;3078;p55"/>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5"/>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5"/>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5"/>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5"/>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5"/>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5"/>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5"/>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5"/>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5"/>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5"/>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5"/>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5"/>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5"/>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5"/>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5"/>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55"/>
            <p:cNvGrpSpPr/>
            <p:nvPr/>
          </p:nvGrpSpPr>
          <p:grpSpPr>
            <a:xfrm>
              <a:off x="4760834" y="2594715"/>
              <a:ext cx="1108903" cy="517407"/>
              <a:chOff x="4760834" y="2594715"/>
              <a:chExt cx="1108903" cy="517407"/>
            </a:xfrm>
          </p:grpSpPr>
          <p:sp>
            <p:nvSpPr>
              <p:cNvPr id="3095" name="Google Shape;3095;p55"/>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5"/>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5"/>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5"/>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5"/>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5"/>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5"/>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5"/>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5"/>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5"/>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5"/>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5"/>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5"/>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5"/>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5"/>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5"/>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5"/>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5"/>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5"/>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5"/>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5"/>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5"/>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5"/>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5"/>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5"/>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5"/>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5"/>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5"/>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5"/>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5"/>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5"/>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5"/>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5"/>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5"/>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5"/>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5"/>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5"/>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5"/>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5"/>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5"/>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5"/>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5"/>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5"/>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5"/>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5"/>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5"/>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5"/>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5"/>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5"/>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5"/>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5"/>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5"/>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5"/>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5"/>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5"/>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5"/>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5"/>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5"/>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5"/>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5"/>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5"/>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5"/>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5"/>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5"/>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5"/>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5"/>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5"/>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5"/>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5"/>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5"/>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5"/>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5"/>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5"/>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5"/>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5"/>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5"/>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5"/>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5"/>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5"/>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5"/>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5"/>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5"/>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5"/>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5"/>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5"/>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5"/>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5"/>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5"/>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5"/>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5"/>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5"/>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5"/>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5"/>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5"/>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5"/>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5"/>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5"/>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5"/>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5"/>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5"/>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5"/>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5"/>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5"/>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5"/>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5"/>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5"/>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5"/>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5"/>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5"/>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5"/>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5"/>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5"/>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5"/>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5"/>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5"/>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5"/>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5"/>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5"/>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5"/>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5"/>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5"/>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5"/>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5"/>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5"/>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5"/>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5"/>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5"/>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5"/>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5"/>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5"/>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5"/>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5"/>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5"/>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5"/>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5"/>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5"/>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5"/>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5"/>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5"/>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5"/>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5"/>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5"/>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5"/>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5"/>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5"/>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5"/>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5"/>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5"/>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5"/>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5"/>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5"/>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5"/>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5"/>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5"/>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5"/>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5"/>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5"/>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5"/>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5"/>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5"/>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5"/>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5"/>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5"/>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5"/>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5"/>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5"/>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5"/>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5"/>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5"/>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5"/>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5"/>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5"/>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5"/>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5"/>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5"/>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5"/>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5"/>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5"/>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5"/>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5"/>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5"/>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5"/>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5"/>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5"/>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5"/>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5"/>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5"/>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5"/>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5"/>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5"/>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5"/>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5"/>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5"/>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5"/>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5"/>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5"/>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5"/>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5"/>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5"/>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5"/>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5"/>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5"/>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5"/>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5"/>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5"/>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5"/>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5"/>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5"/>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5"/>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5"/>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5"/>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5"/>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5"/>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5"/>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5"/>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5"/>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5"/>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5"/>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5"/>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5"/>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5"/>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5"/>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5"/>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5"/>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5"/>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5"/>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5"/>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5"/>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5"/>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5"/>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5"/>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5"/>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5"/>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5"/>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5"/>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5"/>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5"/>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5"/>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5"/>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5"/>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5"/>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5"/>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5"/>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5"/>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5"/>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5"/>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5"/>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5"/>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5"/>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5"/>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5"/>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5"/>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5"/>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5"/>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5"/>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5"/>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5"/>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5"/>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5"/>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5"/>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5"/>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5"/>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5"/>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5"/>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5"/>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5"/>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5"/>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5"/>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5"/>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5"/>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5"/>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5"/>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5"/>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5"/>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5"/>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5"/>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5"/>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5"/>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5"/>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5"/>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5"/>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5"/>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5"/>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5"/>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5"/>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5"/>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5"/>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5"/>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5"/>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5"/>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5"/>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5"/>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5"/>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5"/>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5"/>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5"/>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5"/>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5"/>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5"/>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5"/>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5"/>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5"/>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5"/>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5"/>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5"/>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5"/>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5"/>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5"/>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5"/>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5"/>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5"/>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5"/>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8" name="Google Shape;3408;p55"/>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86" name="Shape 186"/>
        <p:cNvGrpSpPr/>
        <p:nvPr/>
      </p:nvGrpSpPr>
      <p:grpSpPr>
        <a:xfrm>
          <a:off x="0" y="0"/>
          <a:ext cx="0" cy="0"/>
          <a:chOff x="0" y="0"/>
          <a:chExt cx="0" cy="0"/>
        </a:xfrm>
      </p:grpSpPr>
      <p:sp>
        <p:nvSpPr>
          <p:cNvPr id="187" name="Google Shape;187;p29"/>
          <p:cNvSpPr/>
          <p:nvPr/>
        </p:nvSpPr>
        <p:spPr>
          <a:xfrm flipH="1" rot="10800000">
            <a:off x="3070725" y="0"/>
            <a:ext cx="32448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8" name="Google Shape;188;p29"/>
          <p:cNvPicPr preferRelativeResize="0"/>
          <p:nvPr/>
        </p:nvPicPr>
        <p:blipFill rotWithShape="1">
          <a:blip r:embed="rId3">
            <a:alphaModFix/>
          </a:blip>
          <a:srcRect b="169" l="0" r="0" t="159"/>
          <a:stretch/>
        </p:blipFill>
        <p:spPr>
          <a:xfrm>
            <a:off x="617850" y="0"/>
            <a:ext cx="5154386" cy="5137587"/>
          </a:xfrm>
          <a:prstGeom prst="rect">
            <a:avLst/>
          </a:prstGeom>
          <a:noFill/>
          <a:ln>
            <a:noFill/>
          </a:ln>
        </p:spPr>
      </p:pic>
      <p:sp>
        <p:nvSpPr>
          <p:cNvPr id="189" name="Google Shape;189;p29"/>
          <p:cNvSpPr/>
          <p:nvPr/>
        </p:nvSpPr>
        <p:spPr>
          <a:xfrm flipH="1" rot="10800000">
            <a:off x="3070725" y="0"/>
            <a:ext cx="2740800" cy="5143500"/>
          </a:xfrm>
          <a:prstGeom prst="rect">
            <a:avLst/>
          </a:prstGeom>
          <a:solidFill>
            <a:srgbClr val="F2E1CD">
              <a:alpha val="41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9"/>
          <p:cNvSpPr txBox="1"/>
          <p:nvPr>
            <p:ph type="ctrTitle"/>
          </p:nvPr>
        </p:nvSpPr>
        <p:spPr>
          <a:xfrm>
            <a:off x="2312079" y="2274375"/>
            <a:ext cx="6217800" cy="670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b="1" lang="es" sz="4800">
                <a:solidFill>
                  <a:srgbClr val="434343"/>
                </a:solidFill>
              </a:rPr>
              <a:t>INTRODUCTION</a:t>
            </a:r>
            <a:endParaRPr b="1" sz="4800">
              <a:solidFill>
                <a:srgbClr val="434343"/>
              </a:solidFill>
            </a:endParaRPr>
          </a:p>
        </p:txBody>
      </p:sp>
      <p:sp>
        <p:nvSpPr>
          <p:cNvPr id="191" name="Google Shape;191;p29"/>
          <p:cNvSpPr txBox="1"/>
          <p:nvPr>
            <p:ph idx="1" type="subTitle"/>
          </p:nvPr>
        </p:nvSpPr>
        <p:spPr>
          <a:xfrm flipH="1">
            <a:off x="6134407" y="3073335"/>
            <a:ext cx="2369100" cy="1143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434343"/>
                </a:solidFill>
                <a:latin typeface="Josefin Slab"/>
                <a:ea typeface="Josefin Slab"/>
                <a:cs typeface="Josefin Slab"/>
                <a:sym typeface="Josefin Slab"/>
              </a:rPr>
              <a:t>Mercury is the closest planet to the Sun and the smallest one in the Solar System—it’s only a bit larger than our Moon. The planet’s name has nothing to do with the liquid metal, since it was named after the Roman messenger god, Mercury</a:t>
            </a:r>
            <a:endParaRPr>
              <a:solidFill>
                <a:srgbClr val="434343"/>
              </a:solidFill>
              <a:latin typeface="Josefin Slab"/>
              <a:ea typeface="Josefin Slab"/>
              <a:cs typeface="Josefin Slab"/>
              <a:sym typeface="Josefin Slab"/>
            </a:endParaRPr>
          </a:p>
        </p:txBody>
      </p:sp>
      <p:sp>
        <p:nvSpPr>
          <p:cNvPr id="192" name="Google Shape;192;p29"/>
          <p:cNvSpPr txBox="1"/>
          <p:nvPr>
            <p:ph idx="2"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INTRODUCTION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412" name="Shape 3412"/>
        <p:cNvGrpSpPr/>
        <p:nvPr/>
      </p:nvGrpSpPr>
      <p:grpSpPr>
        <a:xfrm>
          <a:off x="0" y="0"/>
          <a:ext cx="0" cy="0"/>
          <a:chOff x="0" y="0"/>
          <a:chExt cx="0" cy="0"/>
        </a:xfrm>
      </p:grpSpPr>
      <p:sp>
        <p:nvSpPr>
          <p:cNvPr id="3413" name="Google Shape;3413;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414" name="Google Shape;3414;p5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Arial"/>
                <a:ea typeface="Arial"/>
                <a:cs typeface="Arial"/>
                <a:sym typeface="Arial"/>
              </a:rPr>
              <a:t>You can easily</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resize</a:t>
            </a:r>
            <a:r>
              <a:rPr lang="es" sz="1100">
                <a:solidFill>
                  <a:srgbClr val="435D74"/>
                </a:solidFill>
                <a:latin typeface="Arial"/>
                <a:ea typeface="Arial"/>
                <a:cs typeface="Arial"/>
                <a:sym typeface="Arial"/>
              </a:rPr>
              <a:t> </a:t>
            </a:r>
            <a:r>
              <a:rPr lang="es" sz="1100">
                <a:solidFill>
                  <a:srgbClr val="FFFFFF"/>
                </a:solidFill>
                <a:latin typeface="Arial"/>
                <a:ea typeface="Arial"/>
                <a:cs typeface="Arial"/>
                <a:sym typeface="Arial"/>
              </a:rPr>
              <a:t>these resources, keeping the quality. To</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change the color</a:t>
            </a:r>
            <a:r>
              <a:rPr lang="e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3415" name="Google Shape;3415;p56"/>
          <p:cNvGrpSpPr/>
          <p:nvPr/>
        </p:nvGrpSpPr>
        <p:grpSpPr>
          <a:xfrm>
            <a:off x="3241227" y="3813430"/>
            <a:ext cx="509388" cy="508710"/>
            <a:chOff x="3514800" y="5145975"/>
            <a:chExt cx="233525" cy="233225"/>
          </a:xfrm>
        </p:grpSpPr>
        <p:sp>
          <p:nvSpPr>
            <p:cNvPr id="3416" name="Google Shape;3416;p56"/>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56"/>
          <p:cNvGrpSpPr/>
          <p:nvPr/>
        </p:nvGrpSpPr>
        <p:grpSpPr>
          <a:xfrm>
            <a:off x="3930816" y="2321361"/>
            <a:ext cx="474294" cy="551291"/>
            <a:chOff x="4727025" y="1332775"/>
            <a:chExt cx="59900" cy="69625"/>
          </a:xfrm>
        </p:grpSpPr>
        <p:sp>
          <p:nvSpPr>
            <p:cNvPr id="3430" name="Google Shape;3430;p5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2" name="Google Shape;3432;p56"/>
          <p:cNvGrpSpPr/>
          <p:nvPr/>
        </p:nvGrpSpPr>
        <p:grpSpPr>
          <a:xfrm>
            <a:off x="4544472" y="2318491"/>
            <a:ext cx="555653" cy="557031"/>
            <a:chOff x="4820425" y="1329900"/>
            <a:chExt cx="70175" cy="70350"/>
          </a:xfrm>
        </p:grpSpPr>
        <p:sp>
          <p:nvSpPr>
            <p:cNvPr id="3433" name="Google Shape;3433;p5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7" name="Google Shape;3437;p56"/>
          <p:cNvGrpSpPr/>
          <p:nvPr/>
        </p:nvGrpSpPr>
        <p:grpSpPr>
          <a:xfrm>
            <a:off x="5236315" y="2330071"/>
            <a:ext cx="582574" cy="533871"/>
            <a:chOff x="4903200" y="1331525"/>
            <a:chExt cx="73575" cy="67425"/>
          </a:xfrm>
        </p:grpSpPr>
        <p:sp>
          <p:nvSpPr>
            <p:cNvPr id="3438" name="Google Shape;3438;p5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56"/>
          <p:cNvGrpSpPr/>
          <p:nvPr/>
        </p:nvGrpSpPr>
        <p:grpSpPr>
          <a:xfrm>
            <a:off x="3871628" y="3071012"/>
            <a:ext cx="592670" cy="532881"/>
            <a:chOff x="4721625" y="1420750"/>
            <a:chExt cx="74850" cy="67300"/>
          </a:xfrm>
        </p:grpSpPr>
        <p:sp>
          <p:nvSpPr>
            <p:cNvPr id="3441" name="Google Shape;3441;p56"/>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56"/>
          <p:cNvGrpSpPr/>
          <p:nvPr/>
        </p:nvGrpSpPr>
        <p:grpSpPr>
          <a:xfrm>
            <a:off x="4530318" y="3039736"/>
            <a:ext cx="583960" cy="565345"/>
            <a:chOff x="4815575" y="1416800"/>
            <a:chExt cx="73750" cy="71400"/>
          </a:xfrm>
        </p:grpSpPr>
        <p:sp>
          <p:nvSpPr>
            <p:cNvPr id="3445" name="Google Shape;3445;p5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8" name="Google Shape;3448;p56"/>
          <p:cNvGrpSpPr/>
          <p:nvPr/>
        </p:nvGrpSpPr>
        <p:grpSpPr>
          <a:xfrm>
            <a:off x="5230575" y="3056166"/>
            <a:ext cx="589898" cy="504970"/>
            <a:chOff x="4902475" y="1418875"/>
            <a:chExt cx="74500" cy="63775"/>
          </a:xfrm>
        </p:grpSpPr>
        <p:sp>
          <p:nvSpPr>
            <p:cNvPr id="3449" name="Google Shape;3449;p5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56"/>
          <p:cNvGrpSpPr/>
          <p:nvPr/>
        </p:nvGrpSpPr>
        <p:grpSpPr>
          <a:xfrm>
            <a:off x="4540315" y="3759284"/>
            <a:ext cx="563967" cy="567127"/>
            <a:chOff x="4818100" y="1507675"/>
            <a:chExt cx="71225" cy="71625"/>
          </a:xfrm>
        </p:grpSpPr>
        <p:sp>
          <p:nvSpPr>
            <p:cNvPr id="3452" name="Google Shape;3452;p5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6" name="Google Shape;3456;p56"/>
          <p:cNvGrpSpPr/>
          <p:nvPr/>
        </p:nvGrpSpPr>
        <p:grpSpPr>
          <a:xfrm>
            <a:off x="3853812" y="3773537"/>
            <a:ext cx="628301" cy="588505"/>
            <a:chOff x="4721450" y="1509475"/>
            <a:chExt cx="79350" cy="74325"/>
          </a:xfrm>
        </p:grpSpPr>
        <p:sp>
          <p:nvSpPr>
            <p:cNvPr id="3457" name="Google Shape;3457;p5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56"/>
          <p:cNvGrpSpPr/>
          <p:nvPr/>
        </p:nvGrpSpPr>
        <p:grpSpPr>
          <a:xfrm>
            <a:off x="5264821" y="3757899"/>
            <a:ext cx="557038" cy="562772"/>
            <a:chOff x="4906800" y="1507500"/>
            <a:chExt cx="70350" cy="71075"/>
          </a:xfrm>
        </p:grpSpPr>
        <p:sp>
          <p:nvSpPr>
            <p:cNvPr id="3462" name="Google Shape;3462;p5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7" name="Google Shape;3467;p56"/>
          <p:cNvGrpSpPr/>
          <p:nvPr/>
        </p:nvGrpSpPr>
        <p:grpSpPr>
          <a:xfrm>
            <a:off x="1891420" y="3817558"/>
            <a:ext cx="501629" cy="500442"/>
            <a:chOff x="2637425" y="5179000"/>
            <a:chExt cx="196725" cy="196275"/>
          </a:xfrm>
        </p:grpSpPr>
        <p:sp>
          <p:nvSpPr>
            <p:cNvPr id="3468" name="Google Shape;3468;p56"/>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0" name="Google Shape;3490;p56"/>
          <p:cNvGrpSpPr/>
          <p:nvPr/>
        </p:nvGrpSpPr>
        <p:grpSpPr>
          <a:xfrm>
            <a:off x="2542810" y="3793250"/>
            <a:ext cx="509395" cy="509853"/>
            <a:chOff x="3231350" y="5179700"/>
            <a:chExt cx="194775" cy="194950"/>
          </a:xfrm>
        </p:grpSpPr>
        <p:sp>
          <p:nvSpPr>
            <p:cNvPr id="3491" name="Google Shape;3491;p56"/>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6"/>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0" name="Google Shape;3550;p56"/>
          <p:cNvGrpSpPr/>
          <p:nvPr/>
        </p:nvGrpSpPr>
        <p:grpSpPr>
          <a:xfrm>
            <a:off x="1221144" y="2343029"/>
            <a:ext cx="508123" cy="507955"/>
            <a:chOff x="1897577" y="2802432"/>
            <a:chExt cx="492176" cy="492014"/>
          </a:xfrm>
        </p:grpSpPr>
        <p:sp>
          <p:nvSpPr>
            <p:cNvPr id="3551" name="Google Shape;3551;p5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6"/>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56"/>
          <p:cNvGrpSpPr/>
          <p:nvPr/>
        </p:nvGrpSpPr>
        <p:grpSpPr>
          <a:xfrm>
            <a:off x="1888175" y="3096565"/>
            <a:ext cx="508118" cy="508066"/>
            <a:chOff x="2543222" y="2802319"/>
            <a:chExt cx="492172" cy="492122"/>
          </a:xfrm>
        </p:grpSpPr>
        <p:sp>
          <p:nvSpPr>
            <p:cNvPr id="3564" name="Google Shape;3564;p56"/>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56"/>
          <p:cNvGrpSpPr/>
          <p:nvPr/>
        </p:nvGrpSpPr>
        <p:grpSpPr>
          <a:xfrm>
            <a:off x="3236954" y="2338040"/>
            <a:ext cx="517934" cy="517934"/>
            <a:chOff x="3736598" y="2170606"/>
            <a:chExt cx="404889" cy="404889"/>
          </a:xfrm>
        </p:grpSpPr>
        <p:sp>
          <p:nvSpPr>
            <p:cNvPr id="3575" name="Google Shape;3575;p5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56"/>
          <p:cNvGrpSpPr/>
          <p:nvPr/>
        </p:nvGrpSpPr>
        <p:grpSpPr>
          <a:xfrm>
            <a:off x="2504015" y="2338137"/>
            <a:ext cx="586986" cy="517740"/>
            <a:chOff x="3161917" y="2170682"/>
            <a:chExt cx="458870" cy="404737"/>
          </a:xfrm>
        </p:grpSpPr>
        <p:sp>
          <p:nvSpPr>
            <p:cNvPr id="3580" name="Google Shape;3580;p5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3" name="Google Shape;3583;p56"/>
          <p:cNvGrpSpPr/>
          <p:nvPr/>
        </p:nvGrpSpPr>
        <p:grpSpPr>
          <a:xfrm>
            <a:off x="2527036" y="3103432"/>
            <a:ext cx="540943" cy="517963"/>
            <a:chOff x="3179914" y="2889488"/>
            <a:chExt cx="422876" cy="404911"/>
          </a:xfrm>
        </p:grpSpPr>
        <p:sp>
          <p:nvSpPr>
            <p:cNvPr id="3584" name="Google Shape;3584;p5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0" name="Google Shape;3590;p56"/>
          <p:cNvGrpSpPr/>
          <p:nvPr/>
        </p:nvGrpSpPr>
        <p:grpSpPr>
          <a:xfrm>
            <a:off x="3227830" y="3103348"/>
            <a:ext cx="536180" cy="518047"/>
            <a:chOff x="3729467" y="2889422"/>
            <a:chExt cx="419153" cy="404977"/>
          </a:xfrm>
        </p:grpSpPr>
        <p:sp>
          <p:nvSpPr>
            <p:cNvPr id="3591" name="Google Shape;3591;p5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56"/>
          <p:cNvGrpSpPr/>
          <p:nvPr/>
        </p:nvGrpSpPr>
        <p:grpSpPr>
          <a:xfrm>
            <a:off x="1863396" y="2339914"/>
            <a:ext cx="557677" cy="514185"/>
            <a:chOff x="7135920" y="3403879"/>
            <a:chExt cx="882400" cy="813584"/>
          </a:xfrm>
        </p:grpSpPr>
        <p:sp>
          <p:nvSpPr>
            <p:cNvPr id="3599" name="Google Shape;3599;p56"/>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56"/>
          <p:cNvGrpSpPr/>
          <p:nvPr/>
        </p:nvGrpSpPr>
        <p:grpSpPr>
          <a:xfrm>
            <a:off x="1240921" y="3116367"/>
            <a:ext cx="468569" cy="468447"/>
            <a:chOff x="1286994" y="2840926"/>
            <a:chExt cx="453864" cy="453745"/>
          </a:xfrm>
        </p:grpSpPr>
        <p:sp>
          <p:nvSpPr>
            <p:cNvPr id="3605" name="Google Shape;3605;p56"/>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5" name="Google Shape;3615;p56"/>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19" name="Google Shape;3619;p56"/>
          <p:cNvGrpSpPr/>
          <p:nvPr/>
        </p:nvGrpSpPr>
        <p:grpSpPr>
          <a:xfrm>
            <a:off x="6871147" y="2602143"/>
            <a:ext cx="160636" cy="136535"/>
            <a:chOff x="4660325" y="1866850"/>
            <a:chExt cx="68350" cy="58100"/>
          </a:xfrm>
        </p:grpSpPr>
        <p:sp>
          <p:nvSpPr>
            <p:cNvPr id="3620" name="Google Shape;3620;p5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2" name="Google Shape;3622;p56"/>
          <p:cNvGrpSpPr/>
          <p:nvPr/>
        </p:nvGrpSpPr>
        <p:grpSpPr>
          <a:xfrm>
            <a:off x="7180081" y="2627170"/>
            <a:ext cx="156817" cy="86891"/>
            <a:chOff x="4791775" y="1877500"/>
            <a:chExt cx="66725" cy="36975"/>
          </a:xfrm>
        </p:grpSpPr>
        <p:sp>
          <p:nvSpPr>
            <p:cNvPr id="3623" name="Google Shape;3623;p5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5" name="Google Shape;3625;p56"/>
          <p:cNvGrpSpPr/>
          <p:nvPr/>
        </p:nvGrpSpPr>
        <p:grpSpPr>
          <a:xfrm>
            <a:off x="7490660" y="2627170"/>
            <a:ext cx="139896" cy="86891"/>
            <a:chOff x="4923925" y="1877500"/>
            <a:chExt cx="59525" cy="36975"/>
          </a:xfrm>
        </p:grpSpPr>
        <p:sp>
          <p:nvSpPr>
            <p:cNvPr id="3626" name="Google Shape;3626;p5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8" name="Google Shape;3628;p56"/>
          <p:cNvGrpSpPr/>
          <p:nvPr/>
        </p:nvGrpSpPr>
        <p:grpSpPr>
          <a:xfrm>
            <a:off x="7806821" y="2609780"/>
            <a:ext cx="136488" cy="121260"/>
            <a:chOff x="5058450" y="1870100"/>
            <a:chExt cx="58075" cy="51600"/>
          </a:xfrm>
        </p:grpSpPr>
        <p:sp>
          <p:nvSpPr>
            <p:cNvPr id="3629" name="Google Shape;3629;p5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1" name="Google Shape;3631;p56"/>
          <p:cNvGrpSpPr/>
          <p:nvPr/>
        </p:nvGrpSpPr>
        <p:grpSpPr>
          <a:xfrm>
            <a:off x="7226262" y="3067854"/>
            <a:ext cx="97533" cy="103870"/>
            <a:chOff x="4811425" y="2065025"/>
            <a:chExt cx="41500" cy="44200"/>
          </a:xfrm>
        </p:grpSpPr>
        <p:sp>
          <p:nvSpPr>
            <p:cNvPr id="3632" name="Google Shape;3632;p5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4" name="Google Shape;3634;p56"/>
          <p:cNvGrpSpPr/>
          <p:nvPr/>
        </p:nvGrpSpPr>
        <p:grpSpPr>
          <a:xfrm>
            <a:off x="7504644" y="3067854"/>
            <a:ext cx="116629" cy="103459"/>
            <a:chOff x="4929875" y="2065025"/>
            <a:chExt cx="49625" cy="44025"/>
          </a:xfrm>
        </p:grpSpPr>
        <p:sp>
          <p:nvSpPr>
            <p:cNvPr id="3635" name="Google Shape;3635;p5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7" name="Google Shape;3637;p56"/>
          <p:cNvGrpSpPr/>
          <p:nvPr/>
        </p:nvGrpSpPr>
        <p:grpSpPr>
          <a:xfrm>
            <a:off x="7866692" y="3070968"/>
            <a:ext cx="67745" cy="97643"/>
            <a:chOff x="5083925" y="2066350"/>
            <a:chExt cx="28825" cy="41550"/>
          </a:xfrm>
        </p:grpSpPr>
        <p:sp>
          <p:nvSpPr>
            <p:cNvPr id="3638" name="Google Shape;3638;p5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0" name="Google Shape;3640;p56"/>
          <p:cNvGrpSpPr/>
          <p:nvPr/>
        </p:nvGrpSpPr>
        <p:grpSpPr>
          <a:xfrm>
            <a:off x="6869855" y="3086067"/>
            <a:ext cx="174679" cy="67445"/>
            <a:chOff x="4659775" y="2072775"/>
            <a:chExt cx="74325" cy="28700"/>
          </a:xfrm>
        </p:grpSpPr>
        <p:sp>
          <p:nvSpPr>
            <p:cNvPr id="3641" name="Google Shape;3641;p5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4" name="Google Shape;3644;p56"/>
          <p:cNvGrpSpPr/>
          <p:nvPr/>
        </p:nvGrpSpPr>
        <p:grpSpPr>
          <a:xfrm>
            <a:off x="6876200" y="2859820"/>
            <a:ext cx="161517" cy="86069"/>
            <a:chOff x="4662475" y="1976500"/>
            <a:chExt cx="68725" cy="36625"/>
          </a:xfrm>
        </p:grpSpPr>
        <p:sp>
          <p:nvSpPr>
            <p:cNvPr id="3645" name="Google Shape;3645;p5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56"/>
          <p:cNvGrpSpPr/>
          <p:nvPr/>
        </p:nvGrpSpPr>
        <p:grpSpPr>
          <a:xfrm>
            <a:off x="7800005" y="2852183"/>
            <a:ext cx="155583" cy="100874"/>
            <a:chOff x="5055550" y="1973250"/>
            <a:chExt cx="66200" cy="42925"/>
          </a:xfrm>
        </p:grpSpPr>
        <p:sp>
          <p:nvSpPr>
            <p:cNvPr id="3649" name="Google Shape;3649;p56"/>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2" name="Google Shape;3652;p56"/>
          <p:cNvGrpSpPr/>
          <p:nvPr/>
        </p:nvGrpSpPr>
        <p:grpSpPr>
          <a:xfrm>
            <a:off x="7481788" y="2863052"/>
            <a:ext cx="161047" cy="79430"/>
            <a:chOff x="4920150" y="1977875"/>
            <a:chExt cx="68525" cy="33800"/>
          </a:xfrm>
        </p:grpSpPr>
        <p:sp>
          <p:nvSpPr>
            <p:cNvPr id="3653" name="Google Shape;3653;p5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6" name="Google Shape;3656;p56"/>
          <p:cNvGrpSpPr/>
          <p:nvPr/>
        </p:nvGrpSpPr>
        <p:grpSpPr>
          <a:xfrm>
            <a:off x="7183430" y="2869514"/>
            <a:ext cx="163221" cy="66622"/>
            <a:chOff x="4793200" y="1980625"/>
            <a:chExt cx="69450" cy="28350"/>
          </a:xfrm>
        </p:grpSpPr>
        <p:sp>
          <p:nvSpPr>
            <p:cNvPr id="3657" name="Google Shape;3657;p56"/>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0" name="Google Shape;3660;p56"/>
          <p:cNvGrpSpPr/>
          <p:nvPr/>
        </p:nvGrpSpPr>
        <p:grpSpPr>
          <a:xfrm>
            <a:off x="6909279" y="3292397"/>
            <a:ext cx="120800" cy="123375"/>
            <a:chOff x="4676550" y="2160575"/>
            <a:chExt cx="51400" cy="52500"/>
          </a:xfrm>
        </p:grpSpPr>
        <p:sp>
          <p:nvSpPr>
            <p:cNvPr id="3661" name="Google Shape;3661;p5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4" name="Google Shape;3664;p56"/>
          <p:cNvGrpSpPr/>
          <p:nvPr/>
        </p:nvGrpSpPr>
        <p:grpSpPr>
          <a:xfrm>
            <a:off x="7124969" y="3299212"/>
            <a:ext cx="140307" cy="109804"/>
            <a:chOff x="4768325" y="2163475"/>
            <a:chExt cx="59700" cy="46725"/>
          </a:xfrm>
        </p:grpSpPr>
        <p:sp>
          <p:nvSpPr>
            <p:cNvPr id="3665" name="Google Shape;3665;p5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7" name="Google Shape;3667;p56"/>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8" name="Google Shape;3678;p56"/>
          <p:cNvGrpSpPr/>
          <p:nvPr/>
        </p:nvGrpSpPr>
        <p:grpSpPr>
          <a:xfrm>
            <a:off x="7125556" y="3511828"/>
            <a:ext cx="108814" cy="103106"/>
            <a:chOff x="4768575" y="2253950"/>
            <a:chExt cx="46300" cy="43875"/>
          </a:xfrm>
        </p:grpSpPr>
        <p:sp>
          <p:nvSpPr>
            <p:cNvPr id="3679" name="Google Shape;3679;p5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1" name="Google Shape;3681;p56"/>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2" name="Google Shape;3682;p56"/>
          <p:cNvGrpSpPr/>
          <p:nvPr/>
        </p:nvGrpSpPr>
        <p:grpSpPr>
          <a:xfrm>
            <a:off x="7577559" y="3933124"/>
            <a:ext cx="114043" cy="141118"/>
            <a:chOff x="4960900" y="2433225"/>
            <a:chExt cx="48525" cy="60050"/>
          </a:xfrm>
        </p:grpSpPr>
        <p:sp>
          <p:nvSpPr>
            <p:cNvPr id="3683" name="Google Shape;3683;p5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5" name="Google Shape;3685;p56"/>
          <p:cNvGrpSpPr/>
          <p:nvPr/>
        </p:nvGrpSpPr>
        <p:grpSpPr>
          <a:xfrm>
            <a:off x="7326499" y="4154964"/>
            <a:ext cx="131611" cy="138768"/>
            <a:chOff x="4854075" y="2527625"/>
            <a:chExt cx="56000" cy="59050"/>
          </a:xfrm>
        </p:grpSpPr>
        <p:sp>
          <p:nvSpPr>
            <p:cNvPr id="3686" name="Google Shape;3686;p5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8" name="Google Shape;3688;p56"/>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1" name="Google Shape;3691;p56"/>
          <p:cNvGrpSpPr/>
          <p:nvPr/>
        </p:nvGrpSpPr>
        <p:grpSpPr>
          <a:xfrm>
            <a:off x="7809758" y="3701767"/>
            <a:ext cx="95829" cy="155159"/>
            <a:chOff x="5059700" y="2334775"/>
            <a:chExt cx="40775" cy="66025"/>
          </a:xfrm>
        </p:grpSpPr>
        <p:sp>
          <p:nvSpPr>
            <p:cNvPr id="3692" name="Google Shape;3692;p5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1" name="Google Shape;3701;p56"/>
          <p:cNvGrpSpPr/>
          <p:nvPr/>
        </p:nvGrpSpPr>
        <p:grpSpPr>
          <a:xfrm>
            <a:off x="7573328" y="3486918"/>
            <a:ext cx="84372" cy="153338"/>
            <a:chOff x="4959100" y="2243350"/>
            <a:chExt cx="35900" cy="65250"/>
          </a:xfrm>
        </p:grpSpPr>
        <p:sp>
          <p:nvSpPr>
            <p:cNvPr id="3702" name="Google Shape;3702;p56"/>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6"/>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6"/>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8" name="Google Shape;3718;p56"/>
          <p:cNvGrpSpPr/>
          <p:nvPr/>
        </p:nvGrpSpPr>
        <p:grpSpPr>
          <a:xfrm>
            <a:off x="7758054" y="3926309"/>
            <a:ext cx="178498" cy="154747"/>
            <a:chOff x="5037700" y="2430325"/>
            <a:chExt cx="75950" cy="65850"/>
          </a:xfrm>
        </p:grpSpPr>
        <p:sp>
          <p:nvSpPr>
            <p:cNvPr id="3719" name="Google Shape;3719;p5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1" name="Google Shape;3721;p56"/>
          <p:cNvGrpSpPr/>
          <p:nvPr/>
        </p:nvGrpSpPr>
        <p:grpSpPr>
          <a:xfrm>
            <a:off x="7098294" y="3718275"/>
            <a:ext cx="216160" cy="122024"/>
            <a:chOff x="4756975" y="2341800"/>
            <a:chExt cx="91975" cy="51925"/>
          </a:xfrm>
        </p:grpSpPr>
        <p:sp>
          <p:nvSpPr>
            <p:cNvPr id="3722" name="Google Shape;3722;p5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56"/>
          <p:cNvGrpSpPr/>
          <p:nvPr/>
        </p:nvGrpSpPr>
        <p:grpSpPr>
          <a:xfrm>
            <a:off x="7536841" y="4128468"/>
            <a:ext cx="231906" cy="191995"/>
            <a:chOff x="4943575" y="2516350"/>
            <a:chExt cx="98675" cy="81700"/>
          </a:xfrm>
        </p:grpSpPr>
        <p:sp>
          <p:nvSpPr>
            <p:cNvPr id="3743" name="Google Shape;3743;p5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1" name="Google Shape;3821;p56"/>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44" name="Google Shape;3844;p56"/>
          <p:cNvGrpSpPr/>
          <p:nvPr/>
        </p:nvGrpSpPr>
        <p:grpSpPr>
          <a:xfrm>
            <a:off x="1225886" y="3778145"/>
            <a:ext cx="505303" cy="503968"/>
            <a:chOff x="1190625" y="238125"/>
            <a:chExt cx="5252625" cy="5238750"/>
          </a:xfrm>
        </p:grpSpPr>
        <p:sp>
          <p:nvSpPr>
            <p:cNvPr id="3845" name="Google Shape;3845;p56"/>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6"/>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6"/>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6"/>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6"/>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6"/>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6"/>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6"/>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6"/>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6"/>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6"/>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028" name="Shape 4028"/>
        <p:cNvGrpSpPr/>
        <p:nvPr/>
      </p:nvGrpSpPr>
      <p:grpSpPr>
        <a:xfrm>
          <a:off x="0" y="0"/>
          <a:ext cx="0" cy="0"/>
          <a:chOff x="0" y="0"/>
          <a:chExt cx="0" cy="0"/>
        </a:xfrm>
      </p:grpSpPr>
      <p:sp>
        <p:nvSpPr>
          <p:cNvPr id="4029" name="Google Shape;4029;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4030" name="Google Shape;4030;p5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In Google Slides, you can also use </a:t>
            </a:r>
            <a:r>
              <a:rPr lang="es">
                <a:solidFill>
                  <a:srgbClr val="869FB2"/>
                </a:solidFill>
                <a:uFill>
                  <a:noFill/>
                </a:uFill>
                <a:latin typeface="Arial"/>
                <a:ea typeface="Arial"/>
                <a:cs typeface="Arial"/>
                <a:sym typeface="Arial"/>
                <a:hlinkClick r:id="rId3"/>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4031" name="Google Shape;4031;p57"/>
          <p:cNvGrpSpPr/>
          <p:nvPr/>
        </p:nvGrpSpPr>
        <p:grpSpPr>
          <a:xfrm>
            <a:off x="1464938" y="2167205"/>
            <a:ext cx="230686" cy="202772"/>
            <a:chOff x="898875" y="244725"/>
            <a:chExt cx="481800" cy="423500"/>
          </a:xfrm>
        </p:grpSpPr>
        <p:sp>
          <p:nvSpPr>
            <p:cNvPr id="4032" name="Google Shape;4032;p57"/>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3" name="Google Shape;4033;p57"/>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4" name="Google Shape;4034;p57"/>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5" name="Google Shape;4035;p57"/>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6" name="Google Shape;4036;p57"/>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7" name="Google Shape;4037;p57"/>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8" name="Google Shape;4038;p57"/>
          <p:cNvGrpSpPr/>
          <p:nvPr/>
        </p:nvGrpSpPr>
        <p:grpSpPr>
          <a:xfrm>
            <a:off x="1763045" y="2153243"/>
            <a:ext cx="202760" cy="230698"/>
            <a:chOff x="1529350" y="258825"/>
            <a:chExt cx="423475" cy="481825"/>
          </a:xfrm>
        </p:grpSpPr>
        <p:sp>
          <p:nvSpPr>
            <p:cNvPr id="4039" name="Google Shape;4039;p57"/>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0" name="Google Shape;4040;p57"/>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1" name="Google Shape;4041;p57"/>
          <p:cNvGrpSpPr/>
          <p:nvPr/>
        </p:nvGrpSpPr>
        <p:grpSpPr>
          <a:xfrm>
            <a:off x="2030275" y="2207760"/>
            <a:ext cx="231811" cy="121663"/>
            <a:chOff x="2084325" y="363300"/>
            <a:chExt cx="484150" cy="254100"/>
          </a:xfrm>
        </p:grpSpPr>
        <p:sp>
          <p:nvSpPr>
            <p:cNvPr id="4042" name="Google Shape;4042;p57"/>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3" name="Google Shape;4043;p57"/>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4" name="Google Shape;4044;p57"/>
          <p:cNvGrpSpPr/>
          <p:nvPr/>
        </p:nvGrpSpPr>
        <p:grpSpPr>
          <a:xfrm>
            <a:off x="2335803" y="2153243"/>
            <a:ext cx="202760" cy="230698"/>
            <a:chOff x="2707500" y="249400"/>
            <a:chExt cx="423475" cy="481825"/>
          </a:xfrm>
        </p:grpSpPr>
        <p:sp>
          <p:nvSpPr>
            <p:cNvPr id="4045" name="Google Shape;4045;p57"/>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6" name="Google Shape;4046;p57"/>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7" name="Google Shape;4047;p57"/>
          <p:cNvGrpSpPr/>
          <p:nvPr/>
        </p:nvGrpSpPr>
        <p:grpSpPr>
          <a:xfrm>
            <a:off x="2617068" y="2153465"/>
            <a:ext cx="207668" cy="230255"/>
            <a:chOff x="3300325" y="249875"/>
            <a:chExt cx="433725" cy="480900"/>
          </a:xfrm>
        </p:grpSpPr>
        <p:sp>
          <p:nvSpPr>
            <p:cNvPr id="4048" name="Google Shape;4048;p57"/>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9" name="Google Shape;4049;p57"/>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0" name="Google Shape;4050;p57"/>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1" name="Google Shape;4051;p57"/>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2" name="Google Shape;4052;p57"/>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3" name="Google Shape;4053;p57"/>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4" name="Google Shape;4054;p57"/>
          <p:cNvGrpSpPr/>
          <p:nvPr/>
        </p:nvGrpSpPr>
        <p:grpSpPr>
          <a:xfrm>
            <a:off x="2881653" y="2153411"/>
            <a:ext cx="239603" cy="230363"/>
            <a:chOff x="3854700" y="249750"/>
            <a:chExt cx="500425" cy="481125"/>
          </a:xfrm>
        </p:grpSpPr>
        <p:sp>
          <p:nvSpPr>
            <p:cNvPr id="4055" name="Google Shape;4055;p57"/>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6" name="Google Shape;4056;p57"/>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7" name="Google Shape;4057;p57"/>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8" name="Google Shape;4058;p57"/>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9" name="Google Shape;4059;p57"/>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0" name="Google Shape;4060;p57"/>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1" name="Google Shape;4061;p57"/>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2" name="Google Shape;4062;p57"/>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3" name="Google Shape;4063;p57"/>
          <p:cNvGrpSpPr/>
          <p:nvPr/>
        </p:nvGrpSpPr>
        <p:grpSpPr>
          <a:xfrm>
            <a:off x="3165892" y="2153411"/>
            <a:ext cx="239603" cy="230363"/>
            <a:chOff x="4447550" y="249750"/>
            <a:chExt cx="500425" cy="481125"/>
          </a:xfrm>
        </p:grpSpPr>
        <p:sp>
          <p:nvSpPr>
            <p:cNvPr id="4064" name="Google Shape;4064;p57"/>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5" name="Google Shape;4065;p57"/>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6" name="Google Shape;4066;p57"/>
          <p:cNvGrpSpPr/>
          <p:nvPr/>
        </p:nvGrpSpPr>
        <p:grpSpPr>
          <a:xfrm>
            <a:off x="3457757" y="2153243"/>
            <a:ext cx="230698" cy="230698"/>
            <a:chOff x="5049725" y="249400"/>
            <a:chExt cx="481825" cy="481825"/>
          </a:xfrm>
        </p:grpSpPr>
        <p:sp>
          <p:nvSpPr>
            <p:cNvPr id="4067" name="Google Shape;4067;p57"/>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8" name="Google Shape;4068;p57"/>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9" name="Google Shape;4069;p57"/>
          <p:cNvGrpSpPr/>
          <p:nvPr/>
        </p:nvGrpSpPr>
        <p:grpSpPr>
          <a:xfrm>
            <a:off x="3739244" y="2153243"/>
            <a:ext cx="230698" cy="230698"/>
            <a:chOff x="5660400" y="238125"/>
            <a:chExt cx="481825" cy="481825"/>
          </a:xfrm>
        </p:grpSpPr>
        <p:sp>
          <p:nvSpPr>
            <p:cNvPr id="4070" name="Google Shape;4070;p57"/>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1" name="Google Shape;4071;p57"/>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2" name="Google Shape;4072;p57"/>
          <p:cNvGrpSpPr/>
          <p:nvPr/>
        </p:nvGrpSpPr>
        <p:grpSpPr>
          <a:xfrm>
            <a:off x="4022597" y="2153243"/>
            <a:ext cx="230698" cy="230698"/>
            <a:chOff x="6235400" y="249400"/>
            <a:chExt cx="481825" cy="481825"/>
          </a:xfrm>
        </p:grpSpPr>
        <p:sp>
          <p:nvSpPr>
            <p:cNvPr id="4073" name="Google Shape;4073;p57"/>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4" name="Google Shape;4074;p57"/>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5" name="Google Shape;4075;p57"/>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6" name="Google Shape;4076;p57"/>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7" name="Google Shape;4077;p57"/>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8" name="Google Shape;4078;p57"/>
          <p:cNvGrpSpPr/>
          <p:nvPr/>
        </p:nvGrpSpPr>
        <p:grpSpPr>
          <a:xfrm>
            <a:off x="1464608" y="2455652"/>
            <a:ext cx="231344" cy="202724"/>
            <a:chOff x="899850" y="871450"/>
            <a:chExt cx="483175" cy="423400"/>
          </a:xfrm>
        </p:grpSpPr>
        <p:sp>
          <p:nvSpPr>
            <p:cNvPr id="4079" name="Google Shape;4079;p57"/>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0" name="Google Shape;4080;p57"/>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1" name="Google Shape;4081;p57"/>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2" name="Google Shape;4082;p57"/>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83" name="Google Shape;4083;p57"/>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84" name="Google Shape;4084;p57"/>
          <p:cNvGrpSpPr/>
          <p:nvPr/>
        </p:nvGrpSpPr>
        <p:grpSpPr>
          <a:xfrm>
            <a:off x="2030383" y="2441659"/>
            <a:ext cx="231596" cy="230710"/>
            <a:chOff x="2085450" y="842250"/>
            <a:chExt cx="483700" cy="481850"/>
          </a:xfrm>
        </p:grpSpPr>
        <p:sp>
          <p:nvSpPr>
            <p:cNvPr id="4085" name="Google Shape;4085;p57"/>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6" name="Google Shape;4086;p57"/>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7" name="Google Shape;4087;p57"/>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8" name="Google Shape;4088;p57"/>
          <p:cNvGrpSpPr/>
          <p:nvPr/>
        </p:nvGrpSpPr>
        <p:grpSpPr>
          <a:xfrm>
            <a:off x="2321816" y="2441665"/>
            <a:ext cx="230734" cy="230698"/>
            <a:chOff x="2685825" y="840375"/>
            <a:chExt cx="481900" cy="481825"/>
          </a:xfrm>
        </p:grpSpPr>
        <p:sp>
          <p:nvSpPr>
            <p:cNvPr id="4089" name="Google Shape;4089;p57"/>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0" name="Google Shape;4090;p57"/>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1" name="Google Shape;4091;p57"/>
          <p:cNvGrpSpPr/>
          <p:nvPr/>
        </p:nvGrpSpPr>
        <p:grpSpPr>
          <a:xfrm>
            <a:off x="2601752" y="2441449"/>
            <a:ext cx="238299" cy="231129"/>
            <a:chOff x="3270675" y="841800"/>
            <a:chExt cx="497700" cy="482725"/>
          </a:xfrm>
        </p:grpSpPr>
        <p:sp>
          <p:nvSpPr>
            <p:cNvPr id="4092" name="Google Shape;4092;p57"/>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3" name="Google Shape;4093;p57"/>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4" name="Google Shape;4094;p57"/>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95" name="Google Shape;4095;p57"/>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96" name="Google Shape;4096;p57"/>
          <p:cNvGrpSpPr/>
          <p:nvPr/>
        </p:nvGrpSpPr>
        <p:grpSpPr>
          <a:xfrm>
            <a:off x="3170346" y="2455634"/>
            <a:ext cx="230698" cy="202760"/>
            <a:chOff x="4467200" y="877100"/>
            <a:chExt cx="481825" cy="423475"/>
          </a:xfrm>
        </p:grpSpPr>
        <p:sp>
          <p:nvSpPr>
            <p:cNvPr id="4097" name="Google Shape;4097;p57"/>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8" name="Google Shape;4098;p57"/>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9" name="Google Shape;4099;p57"/>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0" name="Google Shape;4100;p57"/>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1" name="Google Shape;4101;p57"/>
          <p:cNvGrpSpPr/>
          <p:nvPr/>
        </p:nvGrpSpPr>
        <p:grpSpPr>
          <a:xfrm>
            <a:off x="3452478" y="2441659"/>
            <a:ext cx="241255" cy="230710"/>
            <a:chOff x="5045500" y="842250"/>
            <a:chExt cx="503875" cy="481850"/>
          </a:xfrm>
        </p:grpSpPr>
        <p:sp>
          <p:nvSpPr>
            <p:cNvPr id="4102" name="Google Shape;4102;p57"/>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3" name="Google Shape;4103;p57"/>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4" name="Google Shape;4104;p57"/>
          <p:cNvGrpSpPr/>
          <p:nvPr/>
        </p:nvGrpSpPr>
        <p:grpSpPr>
          <a:xfrm>
            <a:off x="3740022" y="2459488"/>
            <a:ext cx="229142" cy="195051"/>
            <a:chOff x="5645200" y="879425"/>
            <a:chExt cx="478575" cy="407375"/>
          </a:xfrm>
        </p:grpSpPr>
        <p:sp>
          <p:nvSpPr>
            <p:cNvPr id="4105" name="Google Shape;4105;p57"/>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6" name="Google Shape;4106;p57"/>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7" name="Google Shape;4107;p57"/>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8" name="Google Shape;4108;p57"/>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9" name="Google Shape;4109;p57"/>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0" name="Google Shape;4110;p57"/>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1" name="Google Shape;4111;p57"/>
          <p:cNvGrpSpPr/>
          <p:nvPr/>
        </p:nvGrpSpPr>
        <p:grpSpPr>
          <a:xfrm>
            <a:off x="4036560" y="2441665"/>
            <a:ext cx="202772" cy="230698"/>
            <a:chOff x="6264525" y="842250"/>
            <a:chExt cx="423500" cy="481825"/>
          </a:xfrm>
        </p:grpSpPr>
        <p:sp>
          <p:nvSpPr>
            <p:cNvPr id="4112" name="Google Shape;4112;p57"/>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3" name="Google Shape;4113;p57"/>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4" name="Google Shape;4114;p57"/>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5" name="Google Shape;4115;p57"/>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6" name="Google Shape;4116;p57"/>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7" name="Google Shape;4117;p57"/>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8" name="Google Shape;4118;p57"/>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9" name="Google Shape;4119;p57"/>
          <p:cNvGrpSpPr/>
          <p:nvPr/>
        </p:nvGrpSpPr>
        <p:grpSpPr>
          <a:xfrm>
            <a:off x="1464932" y="2723636"/>
            <a:ext cx="230698" cy="230698"/>
            <a:chOff x="900750" y="1436075"/>
            <a:chExt cx="481825" cy="481825"/>
          </a:xfrm>
        </p:grpSpPr>
        <p:sp>
          <p:nvSpPr>
            <p:cNvPr id="4120" name="Google Shape;4120;p57"/>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1" name="Google Shape;4121;p57"/>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2" name="Google Shape;4122;p57"/>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3" name="Google Shape;4123;p57"/>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4" name="Google Shape;4124;p57"/>
          <p:cNvGrpSpPr/>
          <p:nvPr/>
        </p:nvGrpSpPr>
        <p:grpSpPr>
          <a:xfrm>
            <a:off x="1749075" y="2764633"/>
            <a:ext cx="230698" cy="148703"/>
            <a:chOff x="1492675" y="1520750"/>
            <a:chExt cx="481825" cy="310575"/>
          </a:xfrm>
        </p:grpSpPr>
        <p:sp>
          <p:nvSpPr>
            <p:cNvPr id="4125" name="Google Shape;4125;p57"/>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6" name="Google Shape;4126;p57"/>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7" name="Google Shape;4127;p57"/>
          <p:cNvGrpSpPr/>
          <p:nvPr/>
        </p:nvGrpSpPr>
        <p:grpSpPr>
          <a:xfrm>
            <a:off x="2026384" y="2723624"/>
            <a:ext cx="239592" cy="230722"/>
            <a:chOff x="2071000" y="1435025"/>
            <a:chExt cx="500400" cy="481875"/>
          </a:xfrm>
        </p:grpSpPr>
        <p:sp>
          <p:nvSpPr>
            <p:cNvPr id="4128" name="Google Shape;4128;p57"/>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9" name="Google Shape;4129;p57"/>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0" name="Google Shape;4130;p57"/>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1" name="Google Shape;4131;p57"/>
          <p:cNvGrpSpPr/>
          <p:nvPr/>
        </p:nvGrpSpPr>
        <p:grpSpPr>
          <a:xfrm>
            <a:off x="2317543" y="2737791"/>
            <a:ext cx="239280" cy="202389"/>
            <a:chOff x="2678350" y="1464650"/>
            <a:chExt cx="499750" cy="422700"/>
          </a:xfrm>
        </p:grpSpPr>
        <p:sp>
          <p:nvSpPr>
            <p:cNvPr id="4132" name="Google Shape;4132;p57"/>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3" name="Google Shape;4133;p57"/>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4" name="Google Shape;4134;p57"/>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5" name="Google Shape;4135;p57"/>
          <p:cNvGrpSpPr/>
          <p:nvPr/>
        </p:nvGrpSpPr>
        <p:grpSpPr>
          <a:xfrm>
            <a:off x="2605553" y="2723636"/>
            <a:ext cx="230698" cy="230698"/>
            <a:chOff x="3271200" y="1435075"/>
            <a:chExt cx="481825" cy="481825"/>
          </a:xfrm>
        </p:grpSpPr>
        <p:sp>
          <p:nvSpPr>
            <p:cNvPr id="4136" name="Google Shape;4136;p57"/>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7" name="Google Shape;4137;p57"/>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8" name="Google Shape;4138;p57"/>
          <p:cNvGrpSpPr/>
          <p:nvPr/>
        </p:nvGrpSpPr>
        <p:grpSpPr>
          <a:xfrm>
            <a:off x="2884681" y="2723624"/>
            <a:ext cx="233547" cy="230722"/>
            <a:chOff x="3858100" y="1435075"/>
            <a:chExt cx="487775" cy="481875"/>
          </a:xfrm>
        </p:grpSpPr>
        <p:sp>
          <p:nvSpPr>
            <p:cNvPr id="4139" name="Google Shape;4139;p57"/>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0" name="Google Shape;4140;p57"/>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1" name="Google Shape;4141;p57"/>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2" name="Google Shape;4142;p57"/>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3" name="Google Shape;4143;p57"/>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4" name="Google Shape;4144;p57"/>
          <p:cNvGrpSpPr/>
          <p:nvPr/>
        </p:nvGrpSpPr>
        <p:grpSpPr>
          <a:xfrm>
            <a:off x="3170345" y="2723636"/>
            <a:ext cx="230698" cy="230698"/>
            <a:chOff x="4456875" y="1435075"/>
            <a:chExt cx="481825" cy="481825"/>
          </a:xfrm>
        </p:grpSpPr>
        <p:sp>
          <p:nvSpPr>
            <p:cNvPr id="4145" name="Google Shape;4145;p57"/>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6" name="Google Shape;4146;p57"/>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7" name="Google Shape;4147;p57"/>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8" name="Google Shape;4148;p57"/>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9" name="Google Shape;4149;p57"/>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0" name="Google Shape;4150;p57"/>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1" name="Google Shape;4151;p57"/>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2" name="Google Shape;4152;p57"/>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3" name="Google Shape;4153;p57"/>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4" name="Google Shape;4154;p57"/>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5" name="Google Shape;4155;p57"/>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6" name="Google Shape;4156;p57"/>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7" name="Google Shape;4157;p57"/>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8" name="Google Shape;4158;p57"/>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9" name="Google Shape;4159;p57"/>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0" name="Google Shape;4160;p57"/>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1" name="Google Shape;4161;p57"/>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2" name="Google Shape;4162;p57"/>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3" name="Google Shape;4163;p57"/>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4" name="Google Shape;4164;p57"/>
          <p:cNvGrpSpPr/>
          <p:nvPr/>
        </p:nvGrpSpPr>
        <p:grpSpPr>
          <a:xfrm>
            <a:off x="3456626" y="2723630"/>
            <a:ext cx="232960" cy="230710"/>
            <a:chOff x="5049725" y="1435050"/>
            <a:chExt cx="486550" cy="481850"/>
          </a:xfrm>
        </p:grpSpPr>
        <p:sp>
          <p:nvSpPr>
            <p:cNvPr id="4165" name="Google Shape;4165;p57"/>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6" name="Google Shape;4166;p57"/>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7" name="Google Shape;4167;p57"/>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8" name="Google Shape;4168;p57"/>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9" name="Google Shape;4169;p57"/>
          <p:cNvGrpSpPr/>
          <p:nvPr/>
        </p:nvGrpSpPr>
        <p:grpSpPr>
          <a:xfrm>
            <a:off x="3739208" y="2723636"/>
            <a:ext cx="230770" cy="230698"/>
            <a:chOff x="5642475" y="1435075"/>
            <a:chExt cx="481975" cy="481825"/>
          </a:xfrm>
        </p:grpSpPr>
        <p:sp>
          <p:nvSpPr>
            <p:cNvPr id="4170" name="Google Shape;4170;p57"/>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1" name="Google Shape;4171;p57"/>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2" name="Google Shape;4172;p57"/>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3" name="Google Shape;4173;p57"/>
          <p:cNvGrpSpPr/>
          <p:nvPr/>
        </p:nvGrpSpPr>
        <p:grpSpPr>
          <a:xfrm>
            <a:off x="4021065" y="2723630"/>
            <a:ext cx="233762" cy="230710"/>
            <a:chOff x="6232000" y="1435050"/>
            <a:chExt cx="488225" cy="481850"/>
          </a:xfrm>
        </p:grpSpPr>
        <p:sp>
          <p:nvSpPr>
            <p:cNvPr id="4174" name="Google Shape;4174;p57"/>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5" name="Google Shape;4175;p57"/>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6" name="Google Shape;4176;p57"/>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7" name="Google Shape;4177;p57"/>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8" name="Google Shape;4178;p57"/>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9" name="Google Shape;4179;p57"/>
          <p:cNvGrpSpPr/>
          <p:nvPr/>
        </p:nvGrpSpPr>
        <p:grpSpPr>
          <a:xfrm>
            <a:off x="1478302" y="3004925"/>
            <a:ext cx="203957" cy="229704"/>
            <a:chOff x="924450" y="2028975"/>
            <a:chExt cx="425975" cy="479750"/>
          </a:xfrm>
        </p:grpSpPr>
        <p:sp>
          <p:nvSpPr>
            <p:cNvPr id="4180" name="Google Shape;4180;p57"/>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1" name="Google Shape;4181;p57"/>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2" name="Google Shape;4182;p57"/>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3" name="Google Shape;4183;p57"/>
          <p:cNvGrpSpPr/>
          <p:nvPr/>
        </p:nvGrpSpPr>
        <p:grpSpPr>
          <a:xfrm>
            <a:off x="2030813" y="3018391"/>
            <a:ext cx="230734" cy="202772"/>
            <a:chOff x="2085450" y="2057100"/>
            <a:chExt cx="481900" cy="423500"/>
          </a:xfrm>
        </p:grpSpPr>
        <p:sp>
          <p:nvSpPr>
            <p:cNvPr id="4184" name="Google Shape;4184;p57"/>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5" name="Google Shape;4185;p57"/>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6" name="Google Shape;4186;p57"/>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7" name="Google Shape;4187;p57"/>
          <p:cNvGrpSpPr/>
          <p:nvPr/>
        </p:nvGrpSpPr>
        <p:grpSpPr>
          <a:xfrm>
            <a:off x="2321816" y="3034198"/>
            <a:ext cx="230734" cy="171159"/>
            <a:chOff x="2678275" y="2090100"/>
            <a:chExt cx="481900" cy="357475"/>
          </a:xfrm>
        </p:grpSpPr>
        <p:sp>
          <p:nvSpPr>
            <p:cNvPr id="4188" name="Google Shape;4188;p57"/>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9" name="Google Shape;4189;p57"/>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0" name="Google Shape;4190;p57"/>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1" name="Google Shape;4191;p57"/>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2" name="Google Shape;4192;p57"/>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3" name="Google Shape;4193;p57"/>
          <p:cNvGrpSpPr/>
          <p:nvPr/>
        </p:nvGrpSpPr>
        <p:grpSpPr>
          <a:xfrm>
            <a:off x="2646323" y="3042493"/>
            <a:ext cx="149158" cy="154569"/>
            <a:chOff x="3357325" y="2093500"/>
            <a:chExt cx="311525" cy="322825"/>
          </a:xfrm>
        </p:grpSpPr>
        <p:sp>
          <p:nvSpPr>
            <p:cNvPr id="4194" name="Google Shape;4194;p57"/>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5" name="Google Shape;4195;p57"/>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6" name="Google Shape;4196;p57"/>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97" name="Google Shape;4197;p57"/>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98" name="Google Shape;4198;p57"/>
          <p:cNvGrpSpPr/>
          <p:nvPr/>
        </p:nvGrpSpPr>
        <p:grpSpPr>
          <a:xfrm>
            <a:off x="3186385" y="3004428"/>
            <a:ext cx="198618" cy="230698"/>
            <a:chOff x="4492800" y="2027925"/>
            <a:chExt cx="414825" cy="481825"/>
          </a:xfrm>
        </p:grpSpPr>
        <p:sp>
          <p:nvSpPr>
            <p:cNvPr id="4199" name="Google Shape;4199;p57"/>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0" name="Google Shape;4200;p57"/>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1" name="Google Shape;4201;p57"/>
          <p:cNvGrpSpPr/>
          <p:nvPr/>
        </p:nvGrpSpPr>
        <p:grpSpPr>
          <a:xfrm>
            <a:off x="3457775" y="3004423"/>
            <a:ext cx="230662" cy="230710"/>
            <a:chOff x="5049725" y="2027900"/>
            <a:chExt cx="481750" cy="481850"/>
          </a:xfrm>
        </p:grpSpPr>
        <p:sp>
          <p:nvSpPr>
            <p:cNvPr id="4202" name="Google Shape;4202;p57"/>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3" name="Google Shape;4203;p57"/>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4" name="Google Shape;4204;p57"/>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5" name="Google Shape;4205;p57"/>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6" name="Google Shape;4206;p57"/>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7" name="Google Shape;4207;p57"/>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8" name="Google Shape;4208;p57"/>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9" name="Google Shape;4209;p57"/>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0" name="Google Shape;4210;p57"/>
          <p:cNvGrpSpPr/>
          <p:nvPr/>
        </p:nvGrpSpPr>
        <p:grpSpPr>
          <a:xfrm>
            <a:off x="3779828" y="3004482"/>
            <a:ext cx="149529" cy="230590"/>
            <a:chOff x="5726350" y="2028150"/>
            <a:chExt cx="312300" cy="481600"/>
          </a:xfrm>
        </p:grpSpPr>
        <p:sp>
          <p:nvSpPr>
            <p:cNvPr id="4211" name="Google Shape;4211;p57"/>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2" name="Google Shape;4212;p57"/>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3" name="Google Shape;4213;p57"/>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4" name="Google Shape;4214;p57"/>
          <p:cNvGrpSpPr/>
          <p:nvPr/>
        </p:nvGrpSpPr>
        <p:grpSpPr>
          <a:xfrm>
            <a:off x="4024764" y="3006595"/>
            <a:ext cx="226365" cy="226365"/>
            <a:chOff x="6239925" y="2032450"/>
            <a:chExt cx="472775" cy="472775"/>
          </a:xfrm>
        </p:grpSpPr>
        <p:sp>
          <p:nvSpPr>
            <p:cNvPr id="4215" name="Google Shape;4215;p57"/>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6" name="Google Shape;4216;p57"/>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7" name="Google Shape;4217;p57"/>
          <p:cNvGrpSpPr/>
          <p:nvPr/>
        </p:nvGrpSpPr>
        <p:grpSpPr>
          <a:xfrm>
            <a:off x="4330172" y="2205605"/>
            <a:ext cx="227562" cy="126092"/>
            <a:chOff x="903075" y="2730000"/>
            <a:chExt cx="475275" cy="263350"/>
          </a:xfrm>
        </p:grpSpPr>
        <p:sp>
          <p:nvSpPr>
            <p:cNvPr id="4218" name="Google Shape;4218;p57"/>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9" name="Google Shape;4219;p57"/>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0" name="Google Shape;4220;p57"/>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1" name="Google Shape;4221;p57"/>
          <p:cNvGrpSpPr/>
          <p:nvPr/>
        </p:nvGrpSpPr>
        <p:grpSpPr>
          <a:xfrm>
            <a:off x="1749075" y="3004428"/>
            <a:ext cx="230698" cy="230698"/>
            <a:chOff x="1492675" y="2027925"/>
            <a:chExt cx="481825" cy="481825"/>
          </a:xfrm>
        </p:grpSpPr>
        <p:sp>
          <p:nvSpPr>
            <p:cNvPr id="4222" name="Google Shape;4222;p57"/>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3" name="Google Shape;4223;p57"/>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4" name="Google Shape;4224;p57"/>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5" name="Google Shape;4225;p57"/>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6" name="Google Shape;4226;p57"/>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7" name="Google Shape;4227;p57"/>
          <p:cNvGrpSpPr/>
          <p:nvPr/>
        </p:nvGrpSpPr>
        <p:grpSpPr>
          <a:xfrm>
            <a:off x="4623101" y="2153302"/>
            <a:ext cx="230698" cy="230698"/>
            <a:chOff x="1492675" y="2620775"/>
            <a:chExt cx="481825" cy="481825"/>
          </a:xfrm>
        </p:grpSpPr>
        <p:sp>
          <p:nvSpPr>
            <p:cNvPr id="4228" name="Google Shape;4228;p57"/>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9" name="Google Shape;4229;p57"/>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30" name="Google Shape;4230;p57"/>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31" name="Google Shape;4231;p57"/>
          <p:cNvGrpSpPr/>
          <p:nvPr/>
        </p:nvGrpSpPr>
        <p:grpSpPr>
          <a:xfrm>
            <a:off x="5183268" y="2164171"/>
            <a:ext cx="226843" cy="208960"/>
            <a:chOff x="2682350" y="2643425"/>
            <a:chExt cx="473775" cy="436425"/>
          </a:xfrm>
        </p:grpSpPr>
        <p:sp>
          <p:nvSpPr>
            <p:cNvPr id="4232" name="Google Shape;4232;p57"/>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3" name="Google Shape;4233;p57"/>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4" name="Google Shape;4234;p57"/>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5" name="Google Shape;4235;p57"/>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6" name="Google Shape;4236;p57"/>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7" name="Google Shape;4237;p57"/>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8" name="Google Shape;4238;p57"/>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9" name="Google Shape;4239;p57"/>
          <p:cNvGrpSpPr/>
          <p:nvPr/>
        </p:nvGrpSpPr>
        <p:grpSpPr>
          <a:xfrm>
            <a:off x="5499808" y="2153302"/>
            <a:ext cx="162205" cy="230698"/>
            <a:chOff x="3342725" y="2620775"/>
            <a:chExt cx="338775" cy="481825"/>
          </a:xfrm>
        </p:grpSpPr>
        <p:sp>
          <p:nvSpPr>
            <p:cNvPr id="4240" name="Google Shape;4240;p57"/>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1" name="Google Shape;4241;p57"/>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2" name="Google Shape;4242;p57"/>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3" name="Google Shape;4243;p57"/>
          <p:cNvGrpSpPr/>
          <p:nvPr/>
        </p:nvGrpSpPr>
        <p:grpSpPr>
          <a:xfrm>
            <a:off x="5767565" y="2153302"/>
            <a:ext cx="189246" cy="230698"/>
            <a:chOff x="3907325" y="2620775"/>
            <a:chExt cx="395250" cy="481825"/>
          </a:xfrm>
        </p:grpSpPr>
        <p:sp>
          <p:nvSpPr>
            <p:cNvPr id="4244" name="Google Shape;4244;p57"/>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5" name="Google Shape;4245;p57"/>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6" name="Google Shape;4246;p57"/>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7" name="Google Shape;4247;p57"/>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8" name="Google Shape;4248;p57"/>
          <p:cNvGrpSpPr/>
          <p:nvPr/>
        </p:nvGrpSpPr>
        <p:grpSpPr>
          <a:xfrm>
            <a:off x="6034939" y="2160514"/>
            <a:ext cx="230698" cy="216274"/>
            <a:chOff x="4456875" y="2635825"/>
            <a:chExt cx="481825" cy="451700"/>
          </a:xfrm>
        </p:grpSpPr>
        <p:sp>
          <p:nvSpPr>
            <p:cNvPr id="4249" name="Google Shape;4249;p57"/>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0" name="Google Shape;4250;p57"/>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1" name="Google Shape;4251;p57"/>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2" name="Google Shape;4252;p57"/>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3" name="Google Shape;4253;p57"/>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4" name="Google Shape;4254;p57"/>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5" name="Google Shape;4255;p57"/>
          <p:cNvGrpSpPr/>
          <p:nvPr/>
        </p:nvGrpSpPr>
        <p:grpSpPr>
          <a:xfrm>
            <a:off x="6323895" y="2160514"/>
            <a:ext cx="230698" cy="216274"/>
            <a:chOff x="5049725" y="2635825"/>
            <a:chExt cx="481825" cy="451700"/>
          </a:xfrm>
        </p:grpSpPr>
        <p:sp>
          <p:nvSpPr>
            <p:cNvPr id="4256" name="Google Shape;4256;p57"/>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7" name="Google Shape;4257;p57"/>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8" name="Google Shape;4258;p57"/>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9" name="Google Shape;4259;p57"/>
          <p:cNvGrpSpPr/>
          <p:nvPr/>
        </p:nvGrpSpPr>
        <p:grpSpPr>
          <a:xfrm>
            <a:off x="6604855" y="2153601"/>
            <a:ext cx="230231" cy="230099"/>
            <a:chOff x="5643000" y="2621375"/>
            <a:chExt cx="480850" cy="480575"/>
          </a:xfrm>
        </p:grpSpPr>
        <p:sp>
          <p:nvSpPr>
            <p:cNvPr id="4260" name="Google Shape;4260;p57"/>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1" name="Google Shape;4261;p57"/>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2" name="Google Shape;4262;p57"/>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3" name="Google Shape;4263;p57"/>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4" name="Google Shape;4264;p57"/>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5" name="Google Shape;4265;p57"/>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6" name="Google Shape;4266;p57"/>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67" name="Google Shape;4267;p57"/>
          <p:cNvGrpSpPr/>
          <p:nvPr/>
        </p:nvGrpSpPr>
        <p:grpSpPr>
          <a:xfrm>
            <a:off x="6890046" y="2153302"/>
            <a:ext cx="230770" cy="230698"/>
            <a:chOff x="6235250" y="2620775"/>
            <a:chExt cx="481975" cy="481825"/>
          </a:xfrm>
        </p:grpSpPr>
        <p:sp>
          <p:nvSpPr>
            <p:cNvPr id="4268" name="Google Shape;4268;p57"/>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9" name="Google Shape;4269;p57"/>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0" name="Google Shape;4270;p57"/>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1" name="Google Shape;4271;p57"/>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2" name="Google Shape;4272;p57"/>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73" name="Google Shape;4273;p57"/>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74" name="Google Shape;4274;p57"/>
          <p:cNvGrpSpPr/>
          <p:nvPr/>
        </p:nvGrpSpPr>
        <p:grpSpPr>
          <a:xfrm>
            <a:off x="4622474" y="2441724"/>
            <a:ext cx="231955" cy="230698"/>
            <a:chOff x="1535000" y="3223325"/>
            <a:chExt cx="484450" cy="481825"/>
          </a:xfrm>
        </p:grpSpPr>
        <p:sp>
          <p:nvSpPr>
            <p:cNvPr id="4275" name="Google Shape;4275;p57"/>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6" name="Google Shape;4276;p57"/>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7" name="Google Shape;4277;p57"/>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8" name="Google Shape;4278;p57"/>
          <p:cNvGrpSpPr/>
          <p:nvPr/>
        </p:nvGrpSpPr>
        <p:grpSpPr>
          <a:xfrm>
            <a:off x="4899627" y="2465729"/>
            <a:ext cx="230698" cy="182686"/>
            <a:chOff x="2085525" y="3263750"/>
            <a:chExt cx="481825" cy="381550"/>
          </a:xfrm>
        </p:grpSpPr>
        <p:sp>
          <p:nvSpPr>
            <p:cNvPr id="4279" name="Google Shape;4279;p57"/>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0" name="Google Shape;4280;p57"/>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81" name="Google Shape;4281;p57"/>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82" name="Google Shape;4282;p57"/>
          <p:cNvGrpSpPr/>
          <p:nvPr/>
        </p:nvGrpSpPr>
        <p:grpSpPr>
          <a:xfrm>
            <a:off x="5465239" y="2441717"/>
            <a:ext cx="231344" cy="230710"/>
            <a:chOff x="3270450" y="3213625"/>
            <a:chExt cx="483175" cy="481850"/>
          </a:xfrm>
        </p:grpSpPr>
        <p:sp>
          <p:nvSpPr>
            <p:cNvPr id="4283" name="Google Shape;4283;p57"/>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4" name="Google Shape;4284;p57"/>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85" name="Google Shape;4285;p57"/>
          <p:cNvGrpSpPr/>
          <p:nvPr/>
        </p:nvGrpSpPr>
        <p:grpSpPr>
          <a:xfrm>
            <a:off x="5804750" y="2441723"/>
            <a:ext cx="114876" cy="230698"/>
            <a:chOff x="3984950" y="3213600"/>
            <a:chExt cx="239925" cy="481825"/>
          </a:xfrm>
        </p:grpSpPr>
        <p:sp>
          <p:nvSpPr>
            <p:cNvPr id="4286" name="Google Shape;4286;p57"/>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7" name="Google Shape;4287;p57"/>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88" name="Google Shape;4288;p57"/>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9" name="Google Shape;4289;p57"/>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90" name="Google Shape;4290;p57"/>
          <p:cNvGrpSpPr/>
          <p:nvPr/>
        </p:nvGrpSpPr>
        <p:grpSpPr>
          <a:xfrm>
            <a:off x="6599193" y="2461911"/>
            <a:ext cx="241555" cy="190323"/>
            <a:chOff x="5629975" y="3255775"/>
            <a:chExt cx="504500" cy="397500"/>
          </a:xfrm>
        </p:grpSpPr>
        <p:sp>
          <p:nvSpPr>
            <p:cNvPr id="4291" name="Google Shape;4291;p57"/>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2" name="Google Shape;4292;p57"/>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3" name="Google Shape;4293;p57"/>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4" name="Google Shape;4294;p57"/>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5" name="Google Shape;4295;p57"/>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96" name="Google Shape;4296;p57"/>
          <p:cNvGrpSpPr/>
          <p:nvPr/>
        </p:nvGrpSpPr>
        <p:grpSpPr>
          <a:xfrm>
            <a:off x="6889741" y="2461983"/>
            <a:ext cx="231380" cy="190179"/>
            <a:chOff x="6234950" y="3255925"/>
            <a:chExt cx="483250" cy="397200"/>
          </a:xfrm>
        </p:grpSpPr>
        <p:sp>
          <p:nvSpPr>
            <p:cNvPr id="4297" name="Google Shape;4297;p57"/>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8" name="Google Shape;4298;p57"/>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9" name="Google Shape;4299;p57"/>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0" name="Google Shape;4300;p57"/>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1" name="Google Shape;4301;p57"/>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2" name="Google Shape;4302;p57"/>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3" name="Google Shape;4303;p57"/>
          <p:cNvGrpSpPr/>
          <p:nvPr/>
        </p:nvGrpSpPr>
        <p:grpSpPr>
          <a:xfrm>
            <a:off x="4335816" y="2723695"/>
            <a:ext cx="216274" cy="230698"/>
            <a:chOff x="914900" y="3806450"/>
            <a:chExt cx="451700" cy="481825"/>
          </a:xfrm>
        </p:grpSpPr>
        <p:sp>
          <p:nvSpPr>
            <p:cNvPr id="4304" name="Google Shape;4304;p57"/>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5" name="Google Shape;4305;p57"/>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6" name="Google Shape;4306;p57"/>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7" name="Google Shape;4307;p57"/>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8" name="Google Shape;4308;p57"/>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9" name="Google Shape;4309;p57"/>
          <p:cNvGrpSpPr/>
          <p:nvPr/>
        </p:nvGrpSpPr>
        <p:grpSpPr>
          <a:xfrm>
            <a:off x="4620689" y="2723569"/>
            <a:ext cx="235522" cy="230949"/>
            <a:chOff x="1490050" y="3805975"/>
            <a:chExt cx="491900" cy="482350"/>
          </a:xfrm>
        </p:grpSpPr>
        <p:sp>
          <p:nvSpPr>
            <p:cNvPr id="4310" name="Google Shape;4310;p57"/>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1" name="Google Shape;4311;p57"/>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2" name="Google Shape;4312;p57"/>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3" name="Google Shape;4313;p57"/>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14" name="Google Shape;4314;p57"/>
          <p:cNvGrpSpPr/>
          <p:nvPr/>
        </p:nvGrpSpPr>
        <p:grpSpPr>
          <a:xfrm>
            <a:off x="4908927" y="2723695"/>
            <a:ext cx="212096" cy="230698"/>
            <a:chOff x="2104275" y="3806450"/>
            <a:chExt cx="442975" cy="481825"/>
          </a:xfrm>
        </p:grpSpPr>
        <p:sp>
          <p:nvSpPr>
            <p:cNvPr id="4315" name="Google Shape;4315;p57"/>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6" name="Google Shape;4316;p57"/>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17" name="Google Shape;4317;p57"/>
          <p:cNvGrpSpPr/>
          <p:nvPr/>
        </p:nvGrpSpPr>
        <p:grpSpPr>
          <a:xfrm>
            <a:off x="5196925" y="2723695"/>
            <a:ext cx="199528" cy="230698"/>
            <a:chOff x="2710875" y="3806450"/>
            <a:chExt cx="416725" cy="481825"/>
          </a:xfrm>
        </p:grpSpPr>
        <p:sp>
          <p:nvSpPr>
            <p:cNvPr id="4318" name="Google Shape;4318;p57"/>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9" name="Google Shape;4319;p57"/>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0" name="Google Shape;4320;p57"/>
          <p:cNvGrpSpPr/>
          <p:nvPr/>
        </p:nvGrpSpPr>
        <p:grpSpPr>
          <a:xfrm>
            <a:off x="5465562" y="2751196"/>
            <a:ext cx="230698" cy="175696"/>
            <a:chOff x="3271200" y="3863875"/>
            <a:chExt cx="481825" cy="366950"/>
          </a:xfrm>
        </p:grpSpPr>
        <p:sp>
          <p:nvSpPr>
            <p:cNvPr id="4321" name="Google Shape;4321;p57"/>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2" name="Google Shape;4322;p57"/>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3" name="Google Shape;4323;p57"/>
          <p:cNvGrpSpPr/>
          <p:nvPr/>
        </p:nvGrpSpPr>
        <p:grpSpPr>
          <a:xfrm>
            <a:off x="5761706" y="2723850"/>
            <a:ext cx="200964" cy="230387"/>
            <a:chOff x="3895050" y="3806775"/>
            <a:chExt cx="419725" cy="481175"/>
          </a:xfrm>
        </p:grpSpPr>
        <p:sp>
          <p:nvSpPr>
            <p:cNvPr id="4324" name="Google Shape;4324;p57"/>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5" name="Google Shape;4325;p57"/>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6" name="Google Shape;4326;p57"/>
          <p:cNvGrpSpPr/>
          <p:nvPr/>
        </p:nvGrpSpPr>
        <p:grpSpPr>
          <a:xfrm>
            <a:off x="6035945" y="2723701"/>
            <a:ext cx="228687" cy="230686"/>
            <a:chOff x="4464775" y="3806475"/>
            <a:chExt cx="477625" cy="481800"/>
          </a:xfrm>
        </p:grpSpPr>
        <p:sp>
          <p:nvSpPr>
            <p:cNvPr id="4327" name="Google Shape;4327;p57"/>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8" name="Google Shape;4328;p57"/>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9" name="Google Shape;4329;p57"/>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0" name="Google Shape;4330;p57"/>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1" name="Google Shape;4331;p57"/>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2" name="Google Shape;4332;p57"/>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3" name="Google Shape;4333;p57"/>
          <p:cNvGrpSpPr/>
          <p:nvPr/>
        </p:nvGrpSpPr>
        <p:grpSpPr>
          <a:xfrm>
            <a:off x="6323895" y="2723695"/>
            <a:ext cx="230698" cy="230698"/>
            <a:chOff x="5049725" y="3806450"/>
            <a:chExt cx="481825" cy="481825"/>
          </a:xfrm>
        </p:grpSpPr>
        <p:sp>
          <p:nvSpPr>
            <p:cNvPr id="4334" name="Google Shape;4334;p57"/>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5" name="Google Shape;4335;p57"/>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6" name="Google Shape;4336;p57"/>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7" name="Google Shape;4337;p57"/>
          <p:cNvGrpSpPr/>
          <p:nvPr/>
        </p:nvGrpSpPr>
        <p:grpSpPr>
          <a:xfrm>
            <a:off x="6604621" y="2723695"/>
            <a:ext cx="230698" cy="230698"/>
            <a:chOff x="5651375" y="3806450"/>
            <a:chExt cx="481825" cy="481825"/>
          </a:xfrm>
        </p:grpSpPr>
        <p:sp>
          <p:nvSpPr>
            <p:cNvPr id="4338" name="Google Shape;4338;p57"/>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9" name="Google Shape;4339;p57"/>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0" name="Google Shape;4340;p57"/>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1" name="Google Shape;4341;p57"/>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2" name="Google Shape;4342;p57"/>
          <p:cNvGrpSpPr/>
          <p:nvPr/>
        </p:nvGrpSpPr>
        <p:grpSpPr>
          <a:xfrm>
            <a:off x="6903937" y="2725047"/>
            <a:ext cx="202987" cy="227993"/>
            <a:chOff x="6264300" y="3809300"/>
            <a:chExt cx="423950" cy="476175"/>
          </a:xfrm>
        </p:grpSpPr>
        <p:sp>
          <p:nvSpPr>
            <p:cNvPr id="4343" name="Google Shape;4343;p57"/>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4" name="Google Shape;4344;p57"/>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5" name="Google Shape;4345;p57"/>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6" name="Google Shape;4346;p57"/>
          <p:cNvGrpSpPr/>
          <p:nvPr/>
        </p:nvGrpSpPr>
        <p:grpSpPr>
          <a:xfrm>
            <a:off x="4328155" y="3004481"/>
            <a:ext cx="231596" cy="230710"/>
            <a:chOff x="898875" y="4399275"/>
            <a:chExt cx="483700" cy="481850"/>
          </a:xfrm>
        </p:grpSpPr>
        <p:sp>
          <p:nvSpPr>
            <p:cNvPr id="4347" name="Google Shape;4347;p57"/>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8" name="Google Shape;4348;p57"/>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9" name="Google Shape;4349;p57"/>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0" name="Google Shape;4350;p57"/>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1" name="Google Shape;4351;p57"/>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2" name="Google Shape;4352;p57"/>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3" name="Google Shape;4353;p57"/>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4" name="Google Shape;4354;p57"/>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5" name="Google Shape;4355;p57"/>
          <p:cNvGrpSpPr/>
          <p:nvPr/>
        </p:nvGrpSpPr>
        <p:grpSpPr>
          <a:xfrm>
            <a:off x="4623101" y="3014853"/>
            <a:ext cx="230698" cy="209966"/>
            <a:chOff x="1492675" y="4420975"/>
            <a:chExt cx="481825" cy="438525"/>
          </a:xfrm>
        </p:grpSpPr>
        <p:sp>
          <p:nvSpPr>
            <p:cNvPr id="4356" name="Google Shape;4356;p57"/>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7" name="Google Shape;4357;p57"/>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8" name="Google Shape;4358;p57"/>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9" name="Google Shape;4359;p57"/>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0" name="Google Shape;4360;p57"/>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1" name="Google Shape;4361;p57"/>
          <p:cNvGrpSpPr/>
          <p:nvPr/>
        </p:nvGrpSpPr>
        <p:grpSpPr>
          <a:xfrm>
            <a:off x="4898495" y="3004942"/>
            <a:ext cx="232960" cy="229788"/>
            <a:chOff x="2084100" y="4400250"/>
            <a:chExt cx="486550" cy="479925"/>
          </a:xfrm>
        </p:grpSpPr>
        <p:sp>
          <p:nvSpPr>
            <p:cNvPr id="4362" name="Google Shape;4362;p57"/>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3" name="Google Shape;4363;p57"/>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4" name="Google Shape;4364;p57"/>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5" name="Google Shape;4365;p57"/>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6" name="Google Shape;4366;p57"/>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7" name="Google Shape;4367;p57"/>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8" name="Google Shape;4368;p57"/>
          <p:cNvGrpSpPr/>
          <p:nvPr/>
        </p:nvGrpSpPr>
        <p:grpSpPr>
          <a:xfrm>
            <a:off x="5195310" y="3004499"/>
            <a:ext cx="202760" cy="230674"/>
            <a:chOff x="2707950" y="4399325"/>
            <a:chExt cx="423475" cy="481775"/>
          </a:xfrm>
        </p:grpSpPr>
        <p:sp>
          <p:nvSpPr>
            <p:cNvPr id="4369" name="Google Shape;4369;p57"/>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0" name="Google Shape;4370;p57"/>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1" name="Google Shape;4371;p57"/>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2" name="Google Shape;4372;p57"/>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3" name="Google Shape;4373;p57"/>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4" name="Google Shape;4374;p57"/>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5" name="Google Shape;4375;p57"/>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6" name="Google Shape;4376;p57"/>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7" name="Google Shape;4377;p57"/>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8" name="Google Shape;4378;p57"/>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9" name="Google Shape;4379;p57"/>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0" name="Google Shape;4380;p57"/>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1" name="Google Shape;4381;p57"/>
          <p:cNvGrpSpPr/>
          <p:nvPr/>
        </p:nvGrpSpPr>
        <p:grpSpPr>
          <a:xfrm>
            <a:off x="5487390" y="3004481"/>
            <a:ext cx="187043" cy="230710"/>
            <a:chOff x="3330525" y="4399275"/>
            <a:chExt cx="390650" cy="481850"/>
          </a:xfrm>
        </p:grpSpPr>
        <p:sp>
          <p:nvSpPr>
            <p:cNvPr id="4382" name="Google Shape;4382;p57"/>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3" name="Google Shape;4383;p57"/>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4" name="Google Shape;4384;p57"/>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5" name="Google Shape;4385;p57"/>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6" name="Google Shape;4386;p57"/>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7" name="Google Shape;4387;p57"/>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8" name="Google Shape;4388;p57"/>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9" name="Google Shape;4389;p57"/>
          <p:cNvGrpSpPr/>
          <p:nvPr/>
        </p:nvGrpSpPr>
        <p:grpSpPr>
          <a:xfrm>
            <a:off x="5776076" y="3004487"/>
            <a:ext cx="172224" cy="230698"/>
            <a:chOff x="3938800" y="4399275"/>
            <a:chExt cx="359700" cy="481825"/>
          </a:xfrm>
        </p:grpSpPr>
        <p:sp>
          <p:nvSpPr>
            <p:cNvPr id="4390" name="Google Shape;4390;p57"/>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1" name="Google Shape;4391;p57"/>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2" name="Google Shape;4392;p57"/>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3" name="Google Shape;4393;p57"/>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4" name="Google Shape;4394;p57"/>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95" name="Google Shape;4395;p57"/>
          <p:cNvGrpSpPr/>
          <p:nvPr/>
        </p:nvGrpSpPr>
        <p:grpSpPr>
          <a:xfrm>
            <a:off x="6096214" y="3004487"/>
            <a:ext cx="108149" cy="230698"/>
            <a:chOff x="4584850" y="4399275"/>
            <a:chExt cx="225875" cy="481825"/>
          </a:xfrm>
        </p:grpSpPr>
        <p:sp>
          <p:nvSpPr>
            <p:cNvPr id="4396" name="Google Shape;4396;p57"/>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7" name="Google Shape;4397;p57"/>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98" name="Google Shape;4398;p57"/>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99" name="Google Shape;4399;p57"/>
          <p:cNvGrpSpPr/>
          <p:nvPr/>
        </p:nvGrpSpPr>
        <p:grpSpPr>
          <a:xfrm>
            <a:off x="6604621" y="3004487"/>
            <a:ext cx="230698" cy="230698"/>
            <a:chOff x="5642550" y="4399275"/>
            <a:chExt cx="481825" cy="481825"/>
          </a:xfrm>
        </p:grpSpPr>
        <p:sp>
          <p:nvSpPr>
            <p:cNvPr id="4400" name="Google Shape;4400;p57"/>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1" name="Google Shape;4401;p57"/>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02" name="Google Shape;4402;p57"/>
          <p:cNvGrpSpPr/>
          <p:nvPr/>
        </p:nvGrpSpPr>
        <p:grpSpPr>
          <a:xfrm>
            <a:off x="6881900" y="3012585"/>
            <a:ext cx="247061" cy="214502"/>
            <a:chOff x="6218300" y="4416175"/>
            <a:chExt cx="516000" cy="448000"/>
          </a:xfrm>
        </p:grpSpPr>
        <p:sp>
          <p:nvSpPr>
            <p:cNvPr id="4403" name="Google Shape;4403;p57"/>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4" name="Google Shape;4404;p57"/>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5" name="Google Shape;4405;p57"/>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06" name="Google Shape;4406;p57"/>
          <p:cNvGrpSpPr/>
          <p:nvPr/>
        </p:nvGrpSpPr>
        <p:grpSpPr>
          <a:xfrm>
            <a:off x="7161095" y="2153361"/>
            <a:ext cx="230698" cy="230698"/>
            <a:chOff x="899850" y="4992125"/>
            <a:chExt cx="481825" cy="481825"/>
          </a:xfrm>
        </p:grpSpPr>
        <p:sp>
          <p:nvSpPr>
            <p:cNvPr id="4407" name="Google Shape;4407;p57"/>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8" name="Google Shape;4408;p57"/>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9" name="Google Shape;4409;p57"/>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10" name="Google Shape;4410;p57"/>
          <p:cNvGrpSpPr/>
          <p:nvPr/>
        </p:nvGrpSpPr>
        <p:grpSpPr>
          <a:xfrm>
            <a:off x="7161106" y="2441767"/>
            <a:ext cx="230698" cy="230698"/>
            <a:chOff x="1492675" y="4992125"/>
            <a:chExt cx="481825" cy="481825"/>
          </a:xfrm>
        </p:grpSpPr>
        <p:sp>
          <p:nvSpPr>
            <p:cNvPr id="4411" name="Google Shape;4411;p57"/>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2" name="Google Shape;4412;p57"/>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13" name="Google Shape;4413;p57"/>
          <p:cNvGrpSpPr/>
          <p:nvPr/>
        </p:nvGrpSpPr>
        <p:grpSpPr>
          <a:xfrm>
            <a:off x="7161118" y="2723724"/>
            <a:ext cx="230698" cy="230698"/>
            <a:chOff x="2085525" y="4992125"/>
            <a:chExt cx="481825" cy="481825"/>
          </a:xfrm>
        </p:grpSpPr>
        <p:sp>
          <p:nvSpPr>
            <p:cNvPr id="4414" name="Google Shape;4414;p57"/>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5" name="Google Shape;4415;p57"/>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16" name="Google Shape;4416;p57"/>
          <p:cNvGrpSpPr/>
          <p:nvPr/>
        </p:nvGrpSpPr>
        <p:grpSpPr>
          <a:xfrm>
            <a:off x="7449623" y="2153361"/>
            <a:ext cx="230698" cy="230698"/>
            <a:chOff x="2678350" y="4992125"/>
            <a:chExt cx="481825" cy="481825"/>
          </a:xfrm>
        </p:grpSpPr>
        <p:sp>
          <p:nvSpPr>
            <p:cNvPr id="4417" name="Google Shape;4417;p57"/>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8" name="Google Shape;4418;p57"/>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9" name="Google Shape;4419;p57"/>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0" name="Google Shape;4420;p57"/>
          <p:cNvGrpSpPr/>
          <p:nvPr/>
        </p:nvGrpSpPr>
        <p:grpSpPr>
          <a:xfrm>
            <a:off x="7161142" y="3004502"/>
            <a:ext cx="230698" cy="230698"/>
            <a:chOff x="3271200" y="4992125"/>
            <a:chExt cx="481825" cy="481825"/>
          </a:xfrm>
        </p:grpSpPr>
        <p:sp>
          <p:nvSpPr>
            <p:cNvPr id="4421" name="Google Shape;4421;p57"/>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2" name="Google Shape;4422;p57"/>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3" name="Google Shape;4423;p57"/>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4" name="Google Shape;4424;p57"/>
          <p:cNvGrpSpPr/>
          <p:nvPr/>
        </p:nvGrpSpPr>
        <p:grpSpPr>
          <a:xfrm>
            <a:off x="7449593" y="2442468"/>
            <a:ext cx="230806" cy="229297"/>
            <a:chOff x="3863900" y="4993625"/>
            <a:chExt cx="482050" cy="478900"/>
          </a:xfrm>
        </p:grpSpPr>
        <p:sp>
          <p:nvSpPr>
            <p:cNvPr id="4425" name="Google Shape;4425;p57"/>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6" name="Google Shape;4426;p57"/>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7" name="Google Shape;4427;p57"/>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8" name="Google Shape;4428;p57"/>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9" name="Google Shape;4429;p57"/>
          <p:cNvGrpSpPr/>
          <p:nvPr/>
        </p:nvGrpSpPr>
        <p:grpSpPr>
          <a:xfrm>
            <a:off x="7449605" y="2724424"/>
            <a:ext cx="230806" cy="229297"/>
            <a:chOff x="4456725" y="4993625"/>
            <a:chExt cx="482050" cy="478900"/>
          </a:xfrm>
        </p:grpSpPr>
        <p:sp>
          <p:nvSpPr>
            <p:cNvPr id="4430" name="Google Shape;4430;p57"/>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1" name="Google Shape;4431;p57"/>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2" name="Google Shape;4432;p57"/>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3" name="Google Shape;4433;p57"/>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34" name="Google Shape;4434;p57"/>
          <p:cNvGrpSpPr/>
          <p:nvPr/>
        </p:nvGrpSpPr>
        <p:grpSpPr>
          <a:xfrm>
            <a:off x="7449617" y="3005196"/>
            <a:ext cx="230806" cy="229309"/>
            <a:chOff x="5049575" y="4993600"/>
            <a:chExt cx="482050" cy="478925"/>
          </a:xfrm>
        </p:grpSpPr>
        <p:sp>
          <p:nvSpPr>
            <p:cNvPr id="4435" name="Google Shape;4435;p57"/>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6" name="Google Shape;4436;p57"/>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7" name="Google Shape;4437;p57"/>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8" name="Google Shape;4438;p57"/>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39" name="Google Shape;4439;p57"/>
          <p:cNvGrpSpPr/>
          <p:nvPr/>
        </p:nvGrpSpPr>
        <p:grpSpPr>
          <a:xfrm>
            <a:off x="1464620" y="3389882"/>
            <a:ext cx="231320" cy="203310"/>
            <a:chOff x="892750" y="267400"/>
            <a:chExt cx="483125" cy="424625"/>
          </a:xfrm>
        </p:grpSpPr>
        <p:sp>
          <p:nvSpPr>
            <p:cNvPr id="4440" name="Google Shape;4440;p57"/>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1" name="Google Shape;4441;p57"/>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2" name="Google Shape;4442;p57"/>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3" name="Google Shape;4443;p57"/>
          <p:cNvGrpSpPr/>
          <p:nvPr/>
        </p:nvGrpSpPr>
        <p:grpSpPr>
          <a:xfrm>
            <a:off x="1762763" y="3375865"/>
            <a:ext cx="203322" cy="231344"/>
            <a:chOff x="1516475" y="238075"/>
            <a:chExt cx="424650" cy="483175"/>
          </a:xfrm>
        </p:grpSpPr>
        <p:sp>
          <p:nvSpPr>
            <p:cNvPr id="4444" name="Google Shape;4444;p57"/>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5" name="Google Shape;4445;p57"/>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6" name="Google Shape;4446;p57"/>
          <p:cNvGrpSpPr/>
          <p:nvPr/>
        </p:nvGrpSpPr>
        <p:grpSpPr>
          <a:xfrm>
            <a:off x="2030071" y="3430538"/>
            <a:ext cx="232218" cy="121998"/>
            <a:chOff x="2080675" y="352325"/>
            <a:chExt cx="485000" cy="254800"/>
          </a:xfrm>
        </p:grpSpPr>
        <p:sp>
          <p:nvSpPr>
            <p:cNvPr id="4447" name="Google Shape;4447;p57"/>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8" name="Google Shape;4448;p57"/>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9" name="Google Shape;4449;p57"/>
          <p:cNvGrpSpPr/>
          <p:nvPr/>
        </p:nvGrpSpPr>
        <p:grpSpPr>
          <a:xfrm>
            <a:off x="2335521" y="3375877"/>
            <a:ext cx="203322" cy="231320"/>
            <a:chOff x="2705375" y="238125"/>
            <a:chExt cx="424650" cy="483125"/>
          </a:xfrm>
        </p:grpSpPr>
        <p:sp>
          <p:nvSpPr>
            <p:cNvPr id="4450" name="Google Shape;4450;p57"/>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1" name="Google Shape;4451;p57"/>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2" name="Google Shape;4452;p57"/>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3" name="Google Shape;4453;p57"/>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54" name="Google Shape;4454;p57"/>
          <p:cNvGrpSpPr/>
          <p:nvPr/>
        </p:nvGrpSpPr>
        <p:grpSpPr>
          <a:xfrm>
            <a:off x="2618504" y="3376093"/>
            <a:ext cx="204795" cy="230889"/>
            <a:chOff x="3299850" y="238575"/>
            <a:chExt cx="427725" cy="482225"/>
          </a:xfrm>
        </p:grpSpPr>
        <p:sp>
          <p:nvSpPr>
            <p:cNvPr id="4455" name="Google Shape;4455;p57"/>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6" name="Google Shape;4456;p57"/>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7" name="Google Shape;4457;p57"/>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8" name="Google Shape;4458;p57"/>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9" name="Google Shape;4459;p57"/>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60" name="Google Shape;4460;p57"/>
          <p:cNvGrpSpPr/>
          <p:nvPr/>
        </p:nvGrpSpPr>
        <p:grpSpPr>
          <a:xfrm>
            <a:off x="2881617" y="3375877"/>
            <a:ext cx="239675" cy="231320"/>
            <a:chOff x="3857225" y="238125"/>
            <a:chExt cx="500575" cy="483125"/>
          </a:xfrm>
        </p:grpSpPr>
        <p:sp>
          <p:nvSpPr>
            <p:cNvPr id="4461" name="Google Shape;4461;p57"/>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2" name="Google Shape;4462;p57"/>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3" name="Google Shape;4463;p57"/>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4" name="Google Shape;4464;p57"/>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5" name="Google Shape;4465;p57"/>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6" name="Google Shape;4466;p57"/>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7" name="Google Shape;4467;p57"/>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68" name="Google Shape;4468;p57"/>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69" name="Google Shape;4469;p57"/>
          <p:cNvGrpSpPr/>
          <p:nvPr/>
        </p:nvGrpSpPr>
        <p:grpSpPr>
          <a:xfrm>
            <a:off x="3457440" y="3375895"/>
            <a:ext cx="231332" cy="231284"/>
            <a:chOff x="5053900" y="238200"/>
            <a:chExt cx="483150" cy="483050"/>
          </a:xfrm>
        </p:grpSpPr>
        <p:sp>
          <p:nvSpPr>
            <p:cNvPr id="4470" name="Google Shape;4470;p57"/>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1" name="Google Shape;4471;p57"/>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2" name="Google Shape;4472;p57"/>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3" name="Google Shape;4473;p57"/>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74" name="Google Shape;4474;p57"/>
          <p:cNvGrpSpPr/>
          <p:nvPr/>
        </p:nvGrpSpPr>
        <p:grpSpPr>
          <a:xfrm>
            <a:off x="3738932" y="3375877"/>
            <a:ext cx="231320" cy="231320"/>
            <a:chOff x="5648375" y="238125"/>
            <a:chExt cx="483125" cy="483125"/>
          </a:xfrm>
        </p:grpSpPr>
        <p:sp>
          <p:nvSpPr>
            <p:cNvPr id="4475" name="Google Shape;4475;p57"/>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6" name="Google Shape;4476;p57"/>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7" name="Google Shape;4477;p57"/>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8" name="Google Shape;4478;p57"/>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9" name="Google Shape;4479;p57"/>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0" name="Google Shape;4480;p57"/>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1" name="Google Shape;4481;p57"/>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2" name="Google Shape;4482;p57"/>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3" name="Google Shape;4483;p57"/>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4" name="Google Shape;4484;p57"/>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85" name="Google Shape;4485;p57"/>
          <p:cNvGrpSpPr/>
          <p:nvPr/>
        </p:nvGrpSpPr>
        <p:grpSpPr>
          <a:xfrm>
            <a:off x="4022286" y="3375877"/>
            <a:ext cx="231320" cy="231320"/>
            <a:chOff x="6242825" y="238125"/>
            <a:chExt cx="483125" cy="483125"/>
          </a:xfrm>
        </p:grpSpPr>
        <p:sp>
          <p:nvSpPr>
            <p:cNvPr id="4486" name="Google Shape;4486;p57"/>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7" name="Google Shape;4487;p57"/>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8" name="Google Shape;4488;p57"/>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89" name="Google Shape;4489;p57"/>
          <p:cNvGrpSpPr/>
          <p:nvPr/>
        </p:nvGrpSpPr>
        <p:grpSpPr>
          <a:xfrm>
            <a:off x="1463465" y="3675236"/>
            <a:ext cx="233630" cy="203287"/>
            <a:chOff x="889275" y="861850"/>
            <a:chExt cx="487950" cy="424575"/>
          </a:xfrm>
        </p:grpSpPr>
        <p:sp>
          <p:nvSpPr>
            <p:cNvPr id="4490" name="Google Shape;4490;p57"/>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1" name="Google Shape;4491;p57"/>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2" name="Google Shape;4492;p57"/>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3" name="Google Shape;4493;p57"/>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94" name="Google Shape;4494;p57"/>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5" name="Google Shape;4495;p57"/>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96" name="Google Shape;4496;p57"/>
          <p:cNvGrpSpPr/>
          <p:nvPr/>
        </p:nvGrpSpPr>
        <p:grpSpPr>
          <a:xfrm>
            <a:off x="2321523" y="3661220"/>
            <a:ext cx="231320" cy="231320"/>
            <a:chOff x="2676100" y="832575"/>
            <a:chExt cx="483125" cy="483125"/>
          </a:xfrm>
        </p:grpSpPr>
        <p:sp>
          <p:nvSpPr>
            <p:cNvPr id="4497" name="Google Shape;4497;p57"/>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8" name="Google Shape;4498;p57"/>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9" name="Google Shape;4499;p57"/>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0" name="Google Shape;4500;p57"/>
          <p:cNvGrpSpPr/>
          <p:nvPr/>
        </p:nvGrpSpPr>
        <p:grpSpPr>
          <a:xfrm>
            <a:off x="2601351" y="3661220"/>
            <a:ext cx="239101" cy="231320"/>
            <a:chOff x="3270550" y="832575"/>
            <a:chExt cx="499375" cy="483125"/>
          </a:xfrm>
        </p:grpSpPr>
        <p:sp>
          <p:nvSpPr>
            <p:cNvPr id="4501" name="Google Shape;4501;p57"/>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2" name="Google Shape;4502;p57"/>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3" name="Google Shape;4503;p57"/>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4" name="Google Shape;4504;p57"/>
          <p:cNvGrpSpPr/>
          <p:nvPr/>
        </p:nvGrpSpPr>
        <p:grpSpPr>
          <a:xfrm>
            <a:off x="2885789" y="3668450"/>
            <a:ext cx="231332" cy="216860"/>
            <a:chOff x="3865000" y="847675"/>
            <a:chExt cx="483150" cy="452925"/>
          </a:xfrm>
        </p:grpSpPr>
        <p:sp>
          <p:nvSpPr>
            <p:cNvPr id="4505" name="Google Shape;4505;p57"/>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6" name="Google Shape;4506;p57"/>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7" name="Google Shape;4507;p57"/>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8" name="Google Shape;4508;p57"/>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9" name="Google Shape;4509;p57"/>
          <p:cNvGrpSpPr/>
          <p:nvPr/>
        </p:nvGrpSpPr>
        <p:grpSpPr>
          <a:xfrm>
            <a:off x="3168460" y="3675195"/>
            <a:ext cx="234468" cy="203370"/>
            <a:chOff x="4452900" y="861750"/>
            <a:chExt cx="489700" cy="424750"/>
          </a:xfrm>
        </p:grpSpPr>
        <p:sp>
          <p:nvSpPr>
            <p:cNvPr id="4510" name="Google Shape;4510;p57"/>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1" name="Google Shape;4511;p57"/>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2" name="Google Shape;4512;p57"/>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13" name="Google Shape;4513;p57"/>
          <p:cNvGrpSpPr/>
          <p:nvPr/>
        </p:nvGrpSpPr>
        <p:grpSpPr>
          <a:xfrm>
            <a:off x="3452185" y="3661226"/>
            <a:ext cx="241842" cy="231308"/>
            <a:chOff x="5049750" y="832600"/>
            <a:chExt cx="505100" cy="483100"/>
          </a:xfrm>
        </p:grpSpPr>
        <p:sp>
          <p:nvSpPr>
            <p:cNvPr id="4514" name="Google Shape;4514;p57"/>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5" name="Google Shape;4515;p57"/>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16" name="Google Shape;4516;p57"/>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17" name="Google Shape;4517;p57"/>
          <p:cNvGrpSpPr/>
          <p:nvPr/>
        </p:nvGrpSpPr>
        <p:grpSpPr>
          <a:xfrm>
            <a:off x="4036285" y="3661220"/>
            <a:ext cx="203322" cy="231320"/>
            <a:chOff x="6272100" y="832575"/>
            <a:chExt cx="424650" cy="483125"/>
          </a:xfrm>
        </p:grpSpPr>
        <p:sp>
          <p:nvSpPr>
            <p:cNvPr id="4518" name="Google Shape;4518;p57"/>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9" name="Google Shape;4519;p57"/>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20" name="Google Shape;4520;p57"/>
          <p:cNvGrpSpPr/>
          <p:nvPr/>
        </p:nvGrpSpPr>
        <p:grpSpPr>
          <a:xfrm>
            <a:off x="1464602" y="3946180"/>
            <a:ext cx="231356" cy="231332"/>
            <a:chOff x="893650" y="1428000"/>
            <a:chExt cx="483200" cy="483150"/>
          </a:xfrm>
        </p:grpSpPr>
        <p:sp>
          <p:nvSpPr>
            <p:cNvPr id="4521" name="Google Shape;4521;p57"/>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2" name="Google Shape;4522;p57"/>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3" name="Google Shape;4523;p57"/>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4" name="Google Shape;4524;p57"/>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25" name="Google Shape;4525;p57"/>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6" name="Google Shape;4526;p57"/>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27" name="Google Shape;4527;p57"/>
          <p:cNvGrpSpPr/>
          <p:nvPr/>
        </p:nvGrpSpPr>
        <p:grpSpPr>
          <a:xfrm>
            <a:off x="2317219" y="3960233"/>
            <a:ext cx="239927" cy="203227"/>
            <a:chOff x="2676100" y="1456375"/>
            <a:chExt cx="501100" cy="424450"/>
          </a:xfrm>
        </p:grpSpPr>
        <p:sp>
          <p:nvSpPr>
            <p:cNvPr id="4528" name="Google Shape;4528;p57"/>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9" name="Google Shape;4529;p57"/>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0" name="Google Shape;4530;p57"/>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31" name="Google Shape;4531;p57"/>
          <p:cNvGrpSpPr/>
          <p:nvPr/>
        </p:nvGrpSpPr>
        <p:grpSpPr>
          <a:xfrm>
            <a:off x="2605224" y="3946186"/>
            <a:ext cx="231356" cy="231320"/>
            <a:chOff x="3270475" y="1427025"/>
            <a:chExt cx="483200" cy="483125"/>
          </a:xfrm>
        </p:grpSpPr>
        <p:sp>
          <p:nvSpPr>
            <p:cNvPr id="4532" name="Google Shape;4532;p57"/>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3" name="Google Shape;4533;p57"/>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4" name="Google Shape;4534;p57"/>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35" name="Google Shape;4535;p57"/>
          <p:cNvGrpSpPr/>
          <p:nvPr/>
        </p:nvGrpSpPr>
        <p:grpSpPr>
          <a:xfrm>
            <a:off x="2884651" y="3946168"/>
            <a:ext cx="233607" cy="231356"/>
            <a:chOff x="3860250" y="1427025"/>
            <a:chExt cx="487900" cy="483200"/>
          </a:xfrm>
        </p:grpSpPr>
        <p:sp>
          <p:nvSpPr>
            <p:cNvPr id="4536" name="Google Shape;4536;p57"/>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7" name="Google Shape;4537;p57"/>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8" name="Google Shape;4538;p57"/>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39" name="Google Shape;4539;p57"/>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0" name="Google Shape;4540;p57"/>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41" name="Google Shape;4541;p57"/>
          <p:cNvGrpSpPr/>
          <p:nvPr/>
        </p:nvGrpSpPr>
        <p:grpSpPr>
          <a:xfrm>
            <a:off x="3738914" y="3946186"/>
            <a:ext cx="231356" cy="231320"/>
            <a:chOff x="5648375" y="1427025"/>
            <a:chExt cx="483200" cy="483125"/>
          </a:xfrm>
        </p:grpSpPr>
        <p:sp>
          <p:nvSpPr>
            <p:cNvPr id="4542" name="Google Shape;4542;p57"/>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3" name="Google Shape;4543;p57"/>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44" name="Google Shape;4544;p57"/>
          <p:cNvGrpSpPr/>
          <p:nvPr/>
        </p:nvGrpSpPr>
        <p:grpSpPr>
          <a:xfrm>
            <a:off x="4020772" y="3946174"/>
            <a:ext cx="234349" cy="231344"/>
            <a:chOff x="6238300" y="1426975"/>
            <a:chExt cx="489450" cy="483175"/>
          </a:xfrm>
        </p:grpSpPr>
        <p:sp>
          <p:nvSpPr>
            <p:cNvPr id="4545" name="Google Shape;4545;p57"/>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6" name="Google Shape;4546;p57"/>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7" name="Google Shape;4547;p57"/>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48" name="Google Shape;4548;p57"/>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49" name="Google Shape;4549;p57"/>
          <p:cNvGrpSpPr/>
          <p:nvPr/>
        </p:nvGrpSpPr>
        <p:grpSpPr>
          <a:xfrm>
            <a:off x="1748764" y="4231105"/>
            <a:ext cx="231320" cy="231332"/>
            <a:chOff x="1487200" y="2021475"/>
            <a:chExt cx="483125" cy="483150"/>
          </a:xfrm>
        </p:grpSpPr>
        <p:sp>
          <p:nvSpPr>
            <p:cNvPr id="4550" name="Google Shape;4550;p57"/>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1" name="Google Shape;4551;p57"/>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2" name="Google Shape;4552;p57"/>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3" name="Google Shape;4553;p57"/>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54" name="Google Shape;4554;p57"/>
          <p:cNvGrpSpPr/>
          <p:nvPr/>
        </p:nvGrpSpPr>
        <p:grpSpPr>
          <a:xfrm>
            <a:off x="2030520" y="4245116"/>
            <a:ext cx="231320" cy="203310"/>
            <a:chOff x="2081650" y="2050750"/>
            <a:chExt cx="483125" cy="424625"/>
          </a:xfrm>
        </p:grpSpPr>
        <p:sp>
          <p:nvSpPr>
            <p:cNvPr id="4555" name="Google Shape;4555;p57"/>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6" name="Google Shape;4556;p57"/>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7" name="Google Shape;4557;p57"/>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8" name="Google Shape;4558;p57"/>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9" name="Google Shape;4559;p57"/>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0" name="Google Shape;4560;p57"/>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61" name="Google Shape;4561;p57"/>
          <p:cNvGrpSpPr/>
          <p:nvPr/>
        </p:nvGrpSpPr>
        <p:grpSpPr>
          <a:xfrm>
            <a:off x="2321523" y="4260976"/>
            <a:ext cx="231320" cy="171590"/>
            <a:chOff x="2676100" y="2083800"/>
            <a:chExt cx="483125" cy="358375"/>
          </a:xfrm>
        </p:grpSpPr>
        <p:sp>
          <p:nvSpPr>
            <p:cNvPr id="4562" name="Google Shape;4562;p57"/>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3" name="Google Shape;4563;p57"/>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64" name="Google Shape;4564;p57"/>
          <p:cNvGrpSpPr/>
          <p:nvPr/>
        </p:nvGrpSpPr>
        <p:grpSpPr>
          <a:xfrm>
            <a:off x="2610879" y="4237886"/>
            <a:ext cx="220045" cy="217770"/>
            <a:chOff x="3282325" y="2035675"/>
            <a:chExt cx="459575" cy="454825"/>
          </a:xfrm>
        </p:grpSpPr>
        <p:sp>
          <p:nvSpPr>
            <p:cNvPr id="4565" name="Google Shape;4565;p57"/>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6" name="Google Shape;4566;p57"/>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7" name="Google Shape;4567;p57"/>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8" name="Google Shape;4568;p57"/>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69" name="Google Shape;4569;p57"/>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0" name="Google Shape;4570;p57"/>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71" name="Google Shape;4571;p57"/>
          <p:cNvGrpSpPr/>
          <p:nvPr/>
        </p:nvGrpSpPr>
        <p:grpSpPr>
          <a:xfrm>
            <a:off x="3457296" y="4231111"/>
            <a:ext cx="231619" cy="231320"/>
            <a:chOff x="5053900" y="2021500"/>
            <a:chExt cx="483750" cy="483125"/>
          </a:xfrm>
        </p:grpSpPr>
        <p:sp>
          <p:nvSpPr>
            <p:cNvPr id="4572" name="Google Shape;4572;p57"/>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3" name="Google Shape;4573;p57"/>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4" name="Google Shape;4574;p57"/>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5" name="Google Shape;4575;p57"/>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6" name="Google Shape;4576;p57"/>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7" name="Google Shape;4577;p57"/>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8" name="Google Shape;4578;p57"/>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9" name="Google Shape;4579;p57"/>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80" name="Google Shape;4580;p57"/>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81" name="Google Shape;4581;p57"/>
          <p:cNvGrpSpPr/>
          <p:nvPr/>
        </p:nvGrpSpPr>
        <p:grpSpPr>
          <a:xfrm>
            <a:off x="4018378" y="4233265"/>
            <a:ext cx="239137" cy="227011"/>
            <a:chOff x="6222125" y="2025975"/>
            <a:chExt cx="499450" cy="474125"/>
          </a:xfrm>
        </p:grpSpPr>
        <p:sp>
          <p:nvSpPr>
            <p:cNvPr id="4582" name="Google Shape;4582;p57"/>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3" name="Google Shape;4583;p57"/>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4" name="Google Shape;4584;p57"/>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85" name="Google Shape;4585;p57"/>
          <p:cNvGrpSpPr/>
          <p:nvPr/>
        </p:nvGrpSpPr>
        <p:grpSpPr>
          <a:xfrm>
            <a:off x="4329878" y="3428371"/>
            <a:ext cx="228148" cy="126451"/>
            <a:chOff x="896050" y="2725450"/>
            <a:chExt cx="476500" cy="264100"/>
          </a:xfrm>
        </p:grpSpPr>
        <p:sp>
          <p:nvSpPr>
            <p:cNvPr id="4586" name="Google Shape;4586;p57"/>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7" name="Google Shape;4587;p57"/>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88" name="Google Shape;4588;p57"/>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89" name="Google Shape;4589;p57"/>
          <p:cNvGrpSpPr/>
          <p:nvPr/>
        </p:nvGrpSpPr>
        <p:grpSpPr>
          <a:xfrm>
            <a:off x="4622790" y="3375930"/>
            <a:ext cx="231320" cy="231332"/>
            <a:chOff x="1487200" y="2615925"/>
            <a:chExt cx="483125" cy="483150"/>
          </a:xfrm>
        </p:grpSpPr>
        <p:sp>
          <p:nvSpPr>
            <p:cNvPr id="4590" name="Google Shape;4590;p57"/>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1" name="Google Shape;4591;p57"/>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2" name="Google Shape;4592;p57"/>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93" name="Google Shape;4593;p57"/>
          <p:cNvGrpSpPr/>
          <p:nvPr/>
        </p:nvGrpSpPr>
        <p:grpSpPr>
          <a:xfrm>
            <a:off x="4894761" y="3375930"/>
            <a:ext cx="240429" cy="231332"/>
            <a:chOff x="2077575" y="2615925"/>
            <a:chExt cx="502150" cy="483150"/>
          </a:xfrm>
        </p:grpSpPr>
        <p:sp>
          <p:nvSpPr>
            <p:cNvPr id="4594" name="Google Shape;4594;p57"/>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5" name="Google Shape;4595;p57"/>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6" name="Google Shape;4596;p57"/>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97" name="Google Shape;4597;p57"/>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98" name="Google Shape;4598;p57"/>
          <p:cNvGrpSpPr/>
          <p:nvPr/>
        </p:nvGrpSpPr>
        <p:grpSpPr>
          <a:xfrm>
            <a:off x="5182944" y="3386829"/>
            <a:ext cx="227490" cy="209535"/>
            <a:chOff x="2680100" y="2638725"/>
            <a:chExt cx="475125" cy="437625"/>
          </a:xfrm>
        </p:grpSpPr>
        <p:sp>
          <p:nvSpPr>
            <p:cNvPr id="4599" name="Google Shape;4599;p57"/>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0" name="Google Shape;4600;p57"/>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1" name="Google Shape;4601;p57"/>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2" name="Google Shape;4602;p57"/>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03" name="Google Shape;4603;p57"/>
          <p:cNvGrpSpPr/>
          <p:nvPr/>
        </p:nvGrpSpPr>
        <p:grpSpPr>
          <a:xfrm>
            <a:off x="5499587" y="3375930"/>
            <a:ext cx="162648" cy="231332"/>
            <a:chOff x="3342275" y="2615925"/>
            <a:chExt cx="339700" cy="483150"/>
          </a:xfrm>
        </p:grpSpPr>
        <p:sp>
          <p:nvSpPr>
            <p:cNvPr id="4604" name="Google Shape;4604;p57"/>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5" name="Google Shape;4605;p57"/>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06" name="Google Shape;4606;p57"/>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7" name="Google Shape;4607;p57"/>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08" name="Google Shape;4608;p57"/>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09" name="Google Shape;4609;p57"/>
          <p:cNvGrpSpPr/>
          <p:nvPr/>
        </p:nvGrpSpPr>
        <p:grpSpPr>
          <a:xfrm>
            <a:off x="6604544" y="3376241"/>
            <a:ext cx="230853" cy="230710"/>
            <a:chOff x="5648900" y="2616600"/>
            <a:chExt cx="482150" cy="481850"/>
          </a:xfrm>
        </p:grpSpPr>
        <p:sp>
          <p:nvSpPr>
            <p:cNvPr id="4610" name="Google Shape;4610;p57"/>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1" name="Google Shape;4611;p57"/>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12" name="Google Shape;4612;p57"/>
          <p:cNvGrpSpPr/>
          <p:nvPr/>
        </p:nvGrpSpPr>
        <p:grpSpPr>
          <a:xfrm>
            <a:off x="6889771" y="3375912"/>
            <a:ext cx="231320" cy="231368"/>
            <a:chOff x="6242825" y="2615925"/>
            <a:chExt cx="483125" cy="483225"/>
          </a:xfrm>
        </p:grpSpPr>
        <p:sp>
          <p:nvSpPr>
            <p:cNvPr id="4613" name="Google Shape;4613;p57"/>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4" name="Google Shape;4614;p57"/>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5" name="Google Shape;4615;p57"/>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6" name="Google Shape;4616;p57"/>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17" name="Google Shape;4617;p57"/>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18" name="Google Shape;4618;p57"/>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19" name="Google Shape;4619;p57"/>
          <p:cNvGrpSpPr/>
          <p:nvPr/>
        </p:nvGrpSpPr>
        <p:grpSpPr>
          <a:xfrm>
            <a:off x="4622138" y="3661273"/>
            <a:ext cx="232625" cy="231332"/>
            <a:chOff x="1487200" y="3210375"/>
            <a:chExt cx="485850" cy="483150"/>
          </a:xfrm>
        </p:grpSpPr>
        <p:sp>
          <p:nvSpPr>
            <p:cNvPr id="4620" name="Google Shape;4620;p57"/>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1" name="Google Shape;4621;p57"/>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2" name="Google Shape;4622;p57"/>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23" name="Google Shape;4623;p57"/>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4" name="Google Shape;4624;p57"/>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25" name="Google Shape;4625;p57"/>
          <p:cNvGrpSpPr/>
          <p:nvPr/>
        </p:nvGrpSpPr>
        <p:grpSpPr>
          <a:xfrm>
            <a:off x="5464922" y="3661267"/>
            <a:ext cx="231979" cy="231344"/>
            <a:chOff x="3269875" y="3210400"/>
            <a:chExt cx="484500" cy="483175"/>
          </a:xfrm>
        </p:grpSpPr>
        <p:sp>
          <p:nvSpPr>
            <p:cNvPr id="4626" name="Google Shape;4626;p57"/>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27" name="Google Shape;4627;p57"/>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28" name="Google Shape;4628;p57"/>
          <p:cNvGrpSpPr/>
          <p:nvPr/>
        </p:nvGrpSpPr>
        <p:grpSpPr>
          <a:xfrm>
            <a:off x="5804313" y="3661021"/>
            <a:ext cx="115750" cy="231835"/>
            <a:chOff x="3985700" y="3210375"/>
            <a:chExt cx="241750" cy="484200"/>
          </a:xfrm>
        </p:grpSpPr>
        <p:sp>
          <p:nvSpPr>
            <p:cNvPr id="4629" name="Google Shape;4629;p57"/>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0" name="Google Shape;4630;p57"/>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31" name="Google Shape;4631;p57"/>
          <p:cNvGrpSpPr/>
          <p:nvPr/>
        </p:nvGrpSpPr>
        <p:grpSpPr>
          <a:xfrm>
            <a:off x="6035023" y="3661709"/>
            <a:ext cx="230530" cy="230458"/>
            <a:chOff x="4460225" y="3211300"/>
            <a:chExt cx="481475" cy="481325"/>
          </a:xfrm>
        </p:grpSpPr>
        <p:sp>
          <p:nvSpPr>
            <p:cNvPr id="4632" name="Google Shape;4632;p57"/>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3" name="Google Shape;4633;p57"/>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34" name="Google Shape;4634;p57"/>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35" name="Google Shape;4635;p57"/>
          <p:cNvGrpSpPr/>
          <p:nvPr/>
        </p:nvGrpSpPr>
        <p:grpSpPr>
          <a:xfrm>
            <a:off x="6603676" y="3681514"/>
            <a:ext cx="232589" cy="190850"/>
            <a:chOff x="5647000" y="3252650"/>
            <a:chExt cx="485775" cy="398600"/>
          </a:xfrm>
        </p:grpSpPr>
        <p:sp>
          <p:nvSpPr>
            <p:cNvPr id="4636" name="Google Shape;4636;p57"/>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7" name="Google Shape;4637;p57"/>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8" name="Google Shape;4638;p57"/>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39" name="Google Shape;4639;p57"/>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0" name="Google Shape;4640;p57"/>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41" name="Google Shape;4641;p57"/>
          <p:cNvGrpSpPr/>
          <p:nvPr/>
        </p:nvGrpSpPr>
        <p:grpSpPr>
          <a:xfrm>
            <a:off x="6889448" y="3681586"/>
            <a:ext cx="231967" cy="190706"/>
            <a:chOff x="6242450" y="3252800"/>
            <a:chExt cx="484475" cy="398300"/>
          </a:xfrm>
        </p:grpSpPr>
        <p:sp>
          <p:nvSpPr>
            <p:cNvPr id="4642" name="Google Shape;4642;p57"/>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3" name="Google Shape;4643;p57"/>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4" name="Google Shape;4644;p57"/>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45" name="Google Shape;4645;p57"/>
          <p:cNvGrpSpPr/>
          <p:nvPr/>
        </p:nvGrpSpPr>
        <p:grpSpPr>
          <a:xfrm>
            <a:off x="4342297" y="3946245"/>
            <a:ext cx="203310" cy="231320"/>
            <a:chOff x="922025" y="3804850"/>
            <a:chExt cx="424625" cy="483125"/>
          </a:xfrm>
        </p:grpSpPr>
        <p:sp>
          <p:nvSpPr>
            <p:cNvPr id="4646" name="Google Shape;4646;p57"/>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47" name="Google Shape;4647;p57"/>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48" name="Google Shape;4648;p57"/>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49" name="Google Shape;4649;p57"/>
          <p:cNvGrpSpPr/>
          <p:nvPr/>
        </p:nvGrpSpPr>
        <p:grpSpPr>
          <a:xfrm>
            <a:off x="4908568" y="3946245"/>
            <a:ext cx="212815" cy="231320"/>
            <a:chOff x="2100300" y="3804850"/>
            <a:chExt cx="444475" cy="483125"/>
          </a:xfrm>
        </p:grpSpPr>
        <p:sp>
          <p:nvSpPr>
            <p:cNvPr id="4650" name="Google Shape;4650;p57"/>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1" name="Google Shape;4651;p57"/>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52" name="Google Shape;4652;p57"/>
          <p:cNvGrpSpPr/>
          <p:nvPr/>
        </p:nvGrpSpPr>
        <p:grpSpPr>
          <a:xfrm>
            <a:off x="5196638" y="3946245"/>
            <a:ext cx="200102" cy="231320"/>
            <a:chOff x="2708700" y="3804850"/>
            <a:chExt cx="417925" cy="483125"/>
          </a:xfrm>
        </p:grpSpPr>
        <p:sp>
          <p:nvSpPr>
            <p:cNvPr id="4653" name="Google Shape;4653;p57"/>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4" name="Google Shape;4654;p57"/>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5" name="Google Shape;4655;p57"/>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6" name="Google Shape;4656;p57"/>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57" name="Google Shape;4657;p57"/>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58" name="Google Shape;4658;p57"/>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59" name="Google Shape;4659;p57"/>
          <p:cNvGrpSpPr/>
          <p:nvPr/>
        </p:nvGrpSpPr>
        <p:grpSpPr>
          <a:xfrm>
            <a:off x="6037734" y="3947113"/>
            <a:ext cx="225108" cy="229585"/>
            <a:chOff x="4467450" y="3808475"/>
            <a:chExt cx="470150" cy="479500"/>
          </a:xfrm>
        </p:grpSpPr>
        <p:sp>
          <p:nvSpPr>
            <p:cNvPr id="4660" name="Google Shape;4660;p57"/>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1" name="Google Shape;4661;p57"/>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2" name="Google Shape;4662;p57"/>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3" name="Google Shape;4663;p57"/>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64" name="Google Shape;4664;p57"/>
          <p:cNvGrpSpPr/>
          <p:nvPr/>
        </p:nvGrpSpPr>
        <p:grpSpPr>
          <a:xfrm>
            <a:off x="6323578" y="3946245"/>
            <a:ext cx="231332" cy="231320"/>
            <a:chOff x="5053900" y="3804850"/>
            <a:chExt cx="483150" cy="483125"/>
          </a:xfrm>
        </p:grpSpPr>
        <p:sp>
          <p:nvSpPr>
            <p:cNvPr id="4665" name="Google Shape;4665;p57"/>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6" name="Google Shape;4666;p57"/>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7" name="Google Shape;4667;p57"/>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68" name="Google Shape;4668;p57"/>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69" name="Google Shape;4669;p57"/>
          <p:cNvGrpSpPr/>
          <p:nvPr/>
        </p:nvGrpSpPr>
        <p:grpSpPr>
          <a:xfrm>
            <a:off x="6604310" y="3946245"/>
            <a:ext cx="231320" cy="231320"/>
            <a:chOff x="5648375" y="3804850"/>
            <a:chExt cx="483125" cy="483125"/>
          </a:xfrm>
        </p:grpSpPr>
        <p:sp>
          <p:nvSpPr>
            <p:cNvPr id="4670" name="Google Shape;4670;p57"/>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1" name="Google Shape;4671;p57"/>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2" name="Google Shape;4672;p57"/>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3" name="Google Shape;4673;p57"/>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74" name="Google Shape;4674;p57"/>
          <p:cNvGrpSpPr/>
          <p:nvPr/>
        </p:nvGrpSpPr>
        <p:grpSpPr>
          <a:xfrm>
            <a:off x="6905649" y="3949860"/>
            <a:ext cx="199564" cy="224090"/>
            <a:chOff x="6276025" y="3812400"/>
            <a:chExt cx="416800" cy="468025"/>
          </a:xfrm>
        </p:grpSpPr>
        <p:sp>
          <p:nvSpPr>
            <p:cNvPr id="4675" name="Google Shape;4675;p57"/>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6" name="Google Shape;4676;p57"/>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7" name="Google Shape;4677;p57"/>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78" name="Google Shape;4678;p57"/>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79" name="Google Shape;4679;p57"/>
          <p:cNvGrpSpPr/>
          <p:nvPr/>
        </p:nvGrpSpPr>
        <p:grpSpPr>
          <a:xfrm>
            <a:off x="4327461" y="4231163"/>
            <a:ext cx="232984" cy="231332"/>
            <a:chOff x="890400" y="4399350"/>
            <a:chExt cx="486600" cy="483150"/>
          </a:xfrm>
        </p:grpSpPr>
        <p:sp>
          <p:nvSpPr>
            <p:cNvPr id="4680" name="Google Shape;4680;p57"/>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1" name="Google Shape;4681;p57"/>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2" name="Google Shape;4682;p57"/>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3" name="Google Shape;4683;p57"/>
          <p:cNvGrpSpPr/>
          <p:nvPr/>
        </p:nvGrpSpPr>
        <p:grpSpPr>
          <a:xfrm>
            <a:off x="4622790" y="4241553"/>
            <a:ext cx="231320" cy="210552"/>
            <a:chOff x="1487200" y="4421025"/>
            <a:chExt cx="483125" cy="439750"/>
          </a:xfrm>
        </p:grpSpPr>
        <p:sp>
          <p:nvSpPr>
            <p:cNvPr id="4684" name="Google Shape;4684;p57"/>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5" name="Google Shape;4685;p57"/>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6" name="Google Shape;4686;p57"/>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87" name="Google Shape;4687;p57"/>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88" name="Google Shape;4688;p57"/>
          <p:cNvGrpSpPr/>
          <p:nvPr/>
        </p:nvGrpSpPr>
        <p:grpSpPr>
          <a:xfrm>
            <a:off x="4897705" y="4231175"/>
            <a:ext cx="234540" cy="231308"/>
            <a:chOff x="2079300" y="4399325"/>
            <a:chExt cx="489850" cy="483100"/>
          </a:xfrm>
        </p:grpSpPr>
        <p:sp>
          <p:nvSpPr>
            <p:cNvPr id="4689" name="Google Shape;4689;p57"/>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0" name="Google Shape;4690;p57"/>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91" name="Google Shape;4691;p57"/>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92" name="Google Shape;4692;p57"/>
          <p:cNvGrpSpPr/>
          <p:nvPr/>
        </p:nvGrpSpPr>
        <p:grpSpPr>
          <a:xfrm>
            <a:off x="5486988" y="4231175"/>
            <a:ext cx="187845" cy="231308"/>
            <a:chOff x="3316000" y="4399325"/>
            <a:chExt cx="392325" cy="483100"/>
          </a:xfrm>
        </p:grpSpPr>
        <p:sp>
          <p:nvSpPr>
            <p:cNvPr id="4693" name="Google Shape;4693;p57"/>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4" name="Google Shape;4694;p57"/>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695" name="Google Shape;4695;p57"/>
          <p:cNvGrpSpPr/>
          <p:nvPr/>
        </p:nvGrpSpPr>
        <p:grpSpPr>
          <a:xfrm>
            <a:off x="5775819" y="4231163"/>
            <a:ext cx="172739" cy="231332"/>
            <a:chOff x="3926225" y="4399275"/>
            <a:chExt cx="360775" cy="483150"/>
          </a:xfrm>
        </p:grpSpPr>
        <p:sp>
          <p:nvSpPr>
            <p:cNvPr id="4696" name="Google Shape;4696;p57"/>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697" name="Google Shape;4697;p57"/>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698" name="Google Shape;4698;p57"/>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699" name="Google Shape;4699;p57"/>
          <p:cNvGrpSpPr/>
          <p:nvPr/>
        </p:nvGrpSpPr>
        <p:grpSpPr>
          <a:xfrm>
            <a:off x="6323614" y="4231205"/>
            <a:ext cx="231260" cy="231248"/>
            <a:chOff x="5053975" y="4399375"/>
            <a:chExt cx="483000" cy="482975"/>
          </a:xfrm>
        </p:grpSpPr>
        <p:sp>
          <p:nvSpPr>
            <p:cNvPr id="4700" name="Google Shape;4700;p57"/>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1" name="Google Shape;4701;p57"/>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2" name="Google Shape;4702;p57"/>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03" name="Google Shape;4703;p57"/>
          <p:cNvGrpSpPr/>
          <p:nvPr/>
        </p:nvGrpSpPr>
        <p:grpSpPr>
          <a:xfrm>
            <a:off x="6604310" y="4231169"/>
            <a:ext cx="231320" cy="231320"/>
            <a:chOff x="5648375" y="4399300"/>
            <a:chExt cx="483125" cy="483125"/>
          </a:xfrm>
        </p:grpSpPr>
        <p:sp>
          <p:nvSpPr>
            <p:cNvPr id="4704" name="Google Shape;4704;p57"/>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5" name="Google Shape;4705;p57"/>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06" name="Google Shape;4706;p57"/>
          <p:cNvGrpSpPr/>
          <p:nvPr/>
        </p:nvGrpSpPr>
        <p:grpSpPr>
          <a:xfrm>
            <a:off x="6888215" y="4239297"/>
            <a:ext cx="234432" cy="215065"/>
            <a:chOff x="6239575" y="4416275"/>
            <a:chExt cx="489625" cy="449175"/>
          </a:xfrm>
        </p:grpSpPr>
        <p:sp>
          <p:nvSpPr>
            <p:cNvPr id="4707" name="Google Shape;4707;p57"/>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8" name="Google Shape;4708;p57"/>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09" name="Google Shape;4709;p57"/>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10" name="Google Shape;4710;p57"/>
          <p:cNvGrpSpPr/>
          <p:nvPr/>
        </p:nvGrpSpPr>
        <p:grpSpPr>
          <a:xfrm>
            <a:off x="7160783" y="3375995"/>
            <a:ext cx="231320" cy="231320"/>
            <a:chOff x="892750" y="4993750"/>
            <a:chExt cx="483125" cy="483125"/>
          </a:xfrm>
        </p:grpSpPr>
        <p:sp>
          <p:nvSpPr>
            <p:cNvPr id="4711" name="Google Shape;4711;p57"/>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2" name="Google Shape;4712;p57"/>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3" name="Google Shape;4713;p57"/>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14" name="Google Shape;4714;p57"/>
          <p:cNvGrpSpPr/>
          <p:nvPr/>
        </p:nvGrpSpPr>
        <p:grpSpPr>
          <a:xfrm>
            <a:off x="7160795" y="3661323"/>
            <a:ext cx="231320" cy="231320"/>
            <a:chOff x="1487200" y="4993750"/>
            <a:chExt cx="483125" cy="483125"/>
          </a:xfrm>
        </p:grpSpPr>
        <p:sp>
          <p:nvSpPr>
            <p:cNvPr id="4715" name="Google Shape;4715;p57"/>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6" name="Google Shape;4716;p57"/>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17" name="Google Shape;4717;p57"/>
          <p:cNvGrpSpPr/>
          <p:nvPr/>
        </p:nvGrpSpPr>
        <p:grpSpPr>
          <a:xfrm>
            <a:off x="7160807" y="3946274"/>
            <a:ext cx="231320" cy="231320"/>
            <a:chOff x="2081650" y="4993750"/>
            <a:chExt cx="483125" cy="483125"/>
          </a:xfrm>
        </p:grpSpPr>
        <p:sp>
          <p:nvSpPr>
            <p:cNvPr id="4718" name="Google Shape;4718;p57"/>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19" name="Google Shape;4719;p57"/>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0" name="Google Shape;4720;p57"/>
          <p:cNvGrpSpPr/>
          <p:nvPr/>
        </p:nvGrpSpPr>
        <p:grpSpPr>
          <a:xfrm>
            <a:off x="7449312" y="3375995"/>
            <a:ext cx="231320" cy="231320"/>
            <a:chOff x="2676100" y="4993750"/>
            <a:chExt cx="483125" cy="483125"/>
          </a:xfrm>
        </p:grpSpPr>
        <p:sp>
          <p:nvSpPr>
            <p:cNvPr id="4721" name="Google Shape;4721;p57"/>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2" name="Google Shape;4722;p57"/>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3" name="Google Shape;4723;p57"/>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24" name="Google Shape;4724;p57"/>
          <p:cNvGrpSpPr/>
          <p:nvPr/>
        </p:nvGrpSpPr>
        <p:grpSpPr>
          <a:xfrm>
            <a:off x="7160831" y="4231184"/>
            <a:ext cx="231320" cy="231320"/>
            <a:chOff x="3270550" y="4993750"/>
            <a:chExt cx="483125" cy="483125"/>
          </a:xfrm>
        </p:grpSpPr>
        <p:sp>
          <p:nvSpPr>
            <p:cNvPr id="4725" name="Google Shape;4725;p57"/>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6" name="Google Shape;4726;p57"/>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27" name="Google Shape;4727;p57"/>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728" name="Google Shape;4728;p57"/>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729" name="Google Shape;4729;p57"/>
          <p:cNvGrpSpPr/>
          <p:nvPr/>
        </p:nvGrpSpPr>
        <p:grpSpPr>
          <a:xfrm>
            <a:off x="7449342" y="3946238"/>
            <a:ext cx="231332" cy="231392"/>
            <a:chOff x="4459450" y="4993700"/>
            <a:chExt cx="483150" cy="483275"/>
          </a:xfrm>
        </p:grpSpPr>
        <p:sp>
          <p:nvSpPr>
            <p:cNvPr id="4730" name="Google Shape;4730;p57"/>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1" name="Google Shape;4731;p57"/>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732" name="Google Shape;4732;p57"/>
          <p:cNvGrpSpPr/>
          <p:nvPr/>
        </p:nvGrpSpPr>
        <p:grpSpPr>
          <a:xfrm>
            <a:off x="7449354" y="4231148"/>
            <a:ext cx="231332" cy="231392"/>
            <a:chOff x="5053900" y="4993700"/>
            <a:chExt cx="483150" cy="483275"/>
          </a:xfrm>
        </p:grpSpPr>
        <p:sp>
          <p:nvSpPr>
            <p:cNvPr id="4733" name="Google Shape;4733;p57"/>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734" name="Google Shape;4734;p57"/>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738" name="Shape 4738"/>
        <p:cNvGrpSpPr/>
        <p:nvPr/>
      </p:nvGrpSpPr>
      <p:grpSpPr>
        <a:xfrm>
          <a:off x="0" y="0"/>
          <a:ext cx="0" cy="0"/>
          <a:chOff x="0" y="0"/>
          <a:chExt cx="0" cy="0"/>
        </a:xfrm>
      </p:grpSpPr>
      <p:sp>
        <p:nvSpPr>
          <p:cNvPr id="4739" name="Google Shape;4739;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740" name="Google Shape;4740;p58"/>
          <p:cNvGrpSpPr/>
          <p:nvPr/>
        </p:nvGrpSpPr>
        <p:grpSpPr>
          <a:xfrm>
            <a:off x="1012848" y="1674363"/>
            <a:ext cx="348568" cy="348541"/>
            <a:chOff x="-65131525" y="1914325"/>
            <a:chExt cx="316650" cy="316625"/>
          </a:xfrm>
        </p:grpSpPr>
        <p:sp>
          <p:nvSpPr>
            <p:cNvPr id="4741" name="Google Shape;4741;p58"/>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8"/>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3" name="Google Shape;4743;p58"/>
          <p:cNvGrpSpPr/>
          <p:nvPr/>
        </p:nvGrpSpPr>
        <p:grpSpPr>
          <a:xfrm>
            <a:off x="1012848" y="2079072"/>
            <a:ext cx="348568" cy="348568"/>
            <a:chOff x="-65131525" y="2281350"/>
            <a:chExt cx="316650" cy="316650"/>
          </a:xfrm>
        </p:grpSpPr>
        <p:sp>
          <p:nvSpPr>
            <p:cNvPr id="4744" name="Google Shape;4744;p58"/>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8"/>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6" name="Google Shape;4746;p58"/>
          <p:cNvGrpSpPr/>
          <p:nvPr/>
        </p:nvGrpSpPr>
        <p:grpSpPr>
          <a:xfrm>
            <a:off x="1015889" y="2481800"/>
            <a:ext cx="342486" cy="349421"/>
            <a:chOff x="-65129950" y="2646800"/>
            <a:chExt cx="311125" cy="317425"/>
          </a:xfrm>
        </p:grpSpPr>
        <p:sp>
          <p:nvSpPr>
            <p:cNvPr id="4747" name="Google Shape;4747;p58"/>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8"/>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58"/>
          <p:cNvGrpSpPr/>
          <p:nvPr/>
        </p:nvGrpSpPr>
        <p:grpSpPr>
          <a:xfrm>
            <a:off x="3112739" y="1673042"/>
            <a:ext cx="351155" cy="351183"/>
            <a:chOff x="-63252250" y="1930850"/>
            <a:chExt cx="319000" cy="319025"/>
          </a:xfrm>
        </p:grpSpPr>
        <p:sp>
          <p:nvSpPr>
            <p:cNvPr id="4750" name="Google Shape;4750;p58"/>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8"/>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2" name="Google Shape;4752;p58"/>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3" name="Google Shape;4753;p58"/>
          <p:cNvGrpSpPr/>
          <p:nvPr/>
        </p:nvGrpSpPr>
        <p:grpSpPr>
          <a:xfrm>
            <a:off x="3113606" y="2481359"/>
            <a:ext cx="349421" cy="350302"/>
            <a:chOff x="-63250675" y="2664125"/>
            <a:chExt cx="317425" cy="318225"/>
          </a:xfrm>
        </p:grpSpPr>
        <p:sp>
          <p:nvSpPr>
            <p:cNvPr id="4754" name="Google Shape;4754;p58"/>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8"/>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 name="Google Shape;4756;p58"/>
          <p:cNvGrpSpPr/>
          <p:nvPr/>
        </p:nvGrpSpPr>
        <p:grpSpPr>
          <a:xfrm>
            <a:off x="5236493" y="1676729"/>
            <a:ext cx="345954" cy="343807"/>
            <a:chOff x="-61354075" y="1940500"/>
            <a:chExt cx="314275" cy="312325"/>
          </a:xfrm>
        </p:grpSpPr>
        <p:sp>
          <p:nvSpPr>
            <p:cNvPr id="4757" name="Google Shape;4757;p58"/>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8"/>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8"/>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8"/>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1" name="Google Shape;4761;p58"/>
          <p:cNvGrpSpPr/>
          <p:nvPr/>
        </p:nvGrpSpPr>
        <p:grpSpPr>
          <a:xfrm>
            <a:off x="5235185" y="2093382"/>
            <a:ext cx="348568" cy="319948"/>
            <a:chOff x="-61354875" y="2322300"/>
            <a:chExt cx="316650" cy="290650"/>
          </a:xfrm>
        </p:grpSpPr>
        <p:sp>
          <p:nvSpPr>
            <p:cNvPr id="4762" name="Google Shape;4762;p58"/>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8"/>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8"/>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5" name="Google Shape;4765;p58"/>
          <p:cNvGrpSpPr/>
          <p:nvPr/>
        </p:nvGrpSpPr>
        <p:grpSpPr>
          <a:xfrm>
            <a:off x="5235185" y="2482226"/>
            <a:ext cx="348568" cy="348568"/>
            <a:chOff x="-61354875" y="2671225"/>
            <a:chExt cx="316650" cy="316650"/>
          </a:xfrm>
        </p:grpSpPr>
        <p:sp>
          <p:nvSpPr>
            <p:cNvPr id="4766" name="Google Shape;4766;p58"/>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8"/>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8"/>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8"/>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8"/>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58"/>
          <p:cNvGrpSpPr/>
          <p:nvPr/>
        </p:nvGrpSpPr>
        <p:grpSpPr>
          <a:xfrm>
            <a:off x="7343521" y="1672781"/>
            <a:ext cx="351155" cy="351706"/>
            <a:chOff x="-59502375" y="1904375"/>
            <a:chExt cx="319000" cy="319500"/>
          </a:xfrm>
        </p:grpSpPr>
        <p:sp>
          <p:nvSpPr>
            <p:cNvPr id="4772" name="Google Shape;4772;p58"/>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8"/>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8"/>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58"/>
          <p:cNvGrpSpPr/>
          <p:nvPr/>
        </p:nvGrpSpPr>
        <p:grpSpPr>
          <a:xfrm>
            <a:off x="1435629" y="1675588"/>
            <a:ext cx="351155" cy="346092"/>
            <a:chOff x="-64774725" y="1916550"/>
            <a:chExt cx="319000" cy="314400"/>
          </a:xfrm>
        </p:grpSpPr>
        <p:sp>
          <p:nvSpPr>
            <p:cNvPr id="4776" name="Google Shape;4776;p58"/>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8"/>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8" name="Google Shape;4778;p58"/>
          <p:cNvGrpSpPr/>
          <p:nvPr/>
        </p:nvGrpSpPr>
        <p:grpSpPr>
          <a:xfrm>
            <a:off x="1436923" y="2077338"/>
            <a:ext cx="348568" cy="352036"/>
            <a:chOff x="-64764500" y="2280550"/>
            <a:chExt cx="316650" cy="319800"/>
          </a:xfrm>
        </p:grpSpPr>
        <p:sp>
          <p:nvSpPr>
            <p:cNvPr id="4779" name="Google Shape;4779;p58"/>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8"/>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1" name="Google Shape;4781;p58"/>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2" name="Google Shape;4782;p58"/>
          <p:cNvGrpSpPr/>
          <p:nvPr/>
        </p:nvGrpSpPr>
        <p:grpSpPr>
          <a:xfrm>
            <a:off x="3542063" y="1710757"/>
            <a:ext cx="347688" cy="275750"/>
            <a:chOff x="-62882850" y="1999375"/>
            <a:chExt cx="315850" cy="250500"/>
          </a:xfrm>
        </p:grpSpPr>
        <p:sp>
          <p:nvSpPr>
            <p:cNvPr id="4783" name="Google Shape;4783;p58"/>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8"/>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5" name="Google Shape;4785;p58"/>
          <p:cNvGrpSpPr/>
          <p:nvPr/>
        </p:nvGrpSpPr>
        <p:grpSpPr>
          <a:xfrm>
            <a:off x="3533821" y="2078631"/>
            <a:ext cx="364172" cy="349449"/>
            <a:chOff x="-62890750" y="2296300"/>
            <a:chExt cx="330825" cy="317450"/>
          </a:xfrm>
        </p:grpSpPr>
        <p:sp>
          <p:nvSpPr>
            <p:cNvPr id="4786" name="Google Shape;4786;p58"/>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8"/>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8"/>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9" name="Google Shape;4789;p58"/>
          <p:cNvGrpSpPr/>
          <p:nvPr/>
        </p:nvGrpSpPr>
        <p:grpSpPr>
          <a:xfrm>
            <a:off x="3542063" y="2481799"/>
            <a:ext cx="347688" cy="349421"/>
            <a:chOff x="-62882850" y="2664925"/>
            <a:chExt cx="315850" cy="317425"/>
          </a:xfrm>
        </p:grpSpPr>
        <p:sp>
          <p:nvSpPr>
            <p:cNvPr id="4790" name="Google Shape;4790;p58"/>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8"/>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2" name="Google Shape;4792;p58"/>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3" name="Google Shape;4793;p58"/>
          <p:cNvGrpSpPr/>
          <p:nvPr/>
        </p:nvGrpSpPr>
        <p:grpSpPr>
          <a:xfrm>
            <a:off x="5659701" y="2082099"/>
            <a:ext cx="348568" cy="342514"/>
            <a:chOff x="-60988625" y="2310475"/>
            <a:chExt cx="316650" cy="311150"/>
          </a:xfrm>
        </p:grpSpPr>
        <p:sp>
          <p:nvSpPr>
            <p:cNvPr id="4794" name="Google Shape;4794;p58"/>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8"/>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8"/>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8"/>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8"/>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8"/>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0" name="Google Shape;4800;p58"/>
          <p:cNvGrpSpPr/>
          <p:nvPr/>
        </p:nvGrpSpPr>
        <p:grpSpPr>
          <a:xfrm>
            <a:off x="5660141" y="2481029"/>
            <a:ext cx="347688" cy="350963"/>
            <a:chOff x="-60987050" y="2671400"/>
            <a:chExt cx="315850" cy="318825"/>
          </a:xfrm>
        </p:grpSpPr>
        <p:sp>
          <p:nvSpPr>
            <p:cNvPr id="4801" name="Google Shape;4801;p58"/>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8"/>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3" name="Google Shape;4803;p58"/>
          <p:cNvGrpSpPr/>
          <p:nvPr/>
        </p:nvGrpSpPr>
        <p:grpSpPr>
          <a:xfrm>
            <a:off x="7343520" y="2082980"/>
            <a:ext cx="351155" cy="340753"/>
            <a:chOff x="-59481900" y="2290800"/>
            <a:chExt cx="319000" cy="309550"/>
          </a:xfrm>
        </p:grpSpPr>
        <p:sp>
          <p:nvSpPr>
            <p:cNvPr id="4804" name="Google Shape;4804;p58"/>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8"/>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8"/>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8"/>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8"/>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8"/>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58"/>
          <p:cNvGrpSpPr/>
          <p:nvPr/>
        </p:nvGrpSpPr>
        <p:grpSpPr>
          <a:xfrm>
            <a:off x="1857395" y="1674005"/>
            <a:ext cx="351155" cy="349256"/>
            <a:chOff x="-64401400" y="1914475"/>
            <a:chExt cx="319000" cy="317275"/>
          </a:xfrm>
        </p:grpSpPr>
        <p:sp>
          <p:nvSpPr>
            <p:cNvPr id="4811" name="Google Shape;4811;p58"/>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8"/>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8"/>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58"/>
          <p:cNvGrpSpPr/>
          <p:nvPr/>
        </p:nvGrpSpPr>
        <p:grpSpPr>
          <a:xfrm>
            <a:off x="1918957" y="2079430"/>
            <a:ext cx="228031" cy="347853"/>
            <a:chOff x="-64343900" y="2282125"/>
            <a:chExt cx="207150" cy="316000"/>
          </a:xfrm>
        </p:grpSpPr>
        <p:sp>
          <p:nvSpPr>
            <p:cNvPr id="4815" name="Google Shape;4815;p58"/>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8"/>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7" name="Google Shape;4817;p58"/>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18" name="Google Shape;4818;p58"/>
          <p:cNvGrpSpPr/>
          <p:nvPr/>
        </p:nvGrpSpPr>
        <p:grpSpPr>
          <a:xfrm>
            <a:off x="3994027" y="1674252"/>
            <a:ext cx="303463" cy="348761"/>
            <a:chOff x="-62496925" y="1931475"/>
            <a:chExt cx="275675" cy="316825"/>
          </a:xfrm>
        </p:grpSpPr>
        <p:sp>
          <p:nvSpPr>
            <p:cNvPr id="4819" name="Google Shape;4819;p58"/>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8"/>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1" name="Google Shape;4821;p58"/>
          <p:cNvGrpSpPr/>
          <p:nvPr/>
        </p:nvGrpSpPr>
        <p:grpSpPr>
          <a:xfrm>
            <a:off x="3971901" y="2078521"/>
            <a:ext cx="347715" cy="349669"/>
            <a:chOff x="-62516625" y="2297875"/>
            <a:chExt cx="315875" cy="317650"/>
          </a:xfrm>
        </p:grpSpPr>
        <p:sp>
          <p:nvSpPr>
            <p:cNvPr id="4822" name="Google Shape;4822;p58"/>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8"/>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4" name="Google Shape;4824;p58"/>
          <p:cNvGrpSpPr/>
          <p:nvPr/>
        </p:nvGrpSpPr>
        <p:grpSpPr>
          <a:xfrm>
            <a:off x="3970608" y="2497389"/>
            <a:ext cx="350302" cy="318241"/>
            <a:chOff x="-62518200" y="2692475"/>
            <a:chExt cx="318225" cy="289100"/>
          </a:xfrm>
        </p:grpSpPr>
        <p:sp>
          <p:nvSpPr>
            <p:cNvPr id="4825" name="Google Shape;4825;p58"/>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8"/>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7" name="Google Shape;4827;p58"/>
          <p:cNvGrpSpPr/>
          <p:nvPr/>
        </p:nvGrpSpPr>
        <p:grpSpPr>
          <a:xfrm>
            <a:off x="6103002" y="1674789"/>
            <a:ext cx="294822" cy="347688"/>
            <a:chOff x="-60597975" y="1939525"/>
            <a:chExt cx="267825" cy="315850"/>
          </a:xfrm>
        </p:grpSpPr>
        <p:sp>
          <p:nvSpPr>
            <p:cNvPr id="4828" name="Google Shape;4828;p58"/>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8"/>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58"/>
          <p:cNvGrpSpPr/>
          <p:nvPr/>
        </p:nvGrpSpPr>
        <p:grpSpPr>
          <a:xfrm>
            <a:off x="6074836" y="2077998"/>
            <a:ext cx="351155" cy="350715"/>
            <a:chOff x="-60620800" y="2304600"/>
            <a:chExt cx="319000" cy="318600"/>
          </a:xfrm>
        </p:grpSpPr>
        <p:sp>
          <p:nvSpPr>
            <p:cNvPr id="4831" name="Google Shape;4831;p58"/>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8"/>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8"/>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58"/>
          <p:cNvGrpSpPr/>
          <p:nvPr/>
        </p:nvGrpSpPr>
        <p:grpSpPr>
          <a:xfrm>
            <a:off x="6076129" y="2531638"/>
            <a:ext cx="348568" cy="249744"/>
            <a:chOff x="-60621600" y="2716100"/>
            <a:chExt cx="316650" cy="226875"/>
          </a:xfrm>
        </p:grpSpPr>
        <p:sp>
          <p:nvSpPr>
            <p:cNvPr id="4835" name="Google Shape;4835;p58"/>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8"/>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58"/>
          <p:cNvGrpSpPr/>
          <p:nvPr/>
        </p:nvGrpSpPr>
        <p:grpSpPr>
          <a:xfrm>
            <a:off x="7348722" y="2482240"/>
            <a:ext cx="340753" cy="348541"/>
            <a:chOff x="-59475600" y="2658625"/>
            <a:chExt cx="309550" cy="316625"/>
          </a:xfrm>
        </p:grpSpPr>
        <p:sp>
          <p:nvSpPr>
            <p:cNvPr id="4838" name="Google Shape;4838;p58"/>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8"/>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8"/>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8"/>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8"/>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8"/>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8"/>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5" name="Google Shape;4845;p58"/>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8"/>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7" name="Google Shape;4847;p58"/>
          <p:cNvGrpSpPr/>
          <p:nvPr/>
        </p:nvGrpSpPr>
        <p:grpSpPr>
          <a:xfrm>
            <a:off x="2324934" y="2481800"/>
            <a:ext cx="250570" cy="349421"/>
            <a:chOff x="-63987100" y="2646800"/>
            <a:chExt cx="227625" cy="317425"/>
          </a:xfrm>
        </p:grpSpPr>
        <p:sp>
          <p:nvSpPr>
            <p:cNvPr id="4848" name="Google Shape;4848;p58"/>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8"/>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58"/>
          <p:cNvGrpSpPr/>
          <p:nvPr/>
        </p:nvGrpSpPr>
        <p:grpSpPr>
          <a:xfrm>
            <a:off x="4393267" y="1672615"/>
            <a:ext cx="340753" cy="352036"/>
            <a:chOff x="-62148000" y="1930075"/>
            <a:chExt cx="309550" cy="319800"/>
          </a:xfrm>
        </p:grpSpPr>
        <p:sp>
          <p:nvSpPr>
            <p:cNvPr id="4851" name="Google Shape;4851;p58"/>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8"/>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3" name="Google Shape;4853;p58"/>
          <p:cNvGrpSpPr/>
          <p:nvPr/>
        </p:nvGrpSpPr>
        <p:grpSpPr>
          <a:xfrm>
            <a:off x="4390667" y="2079498"/>
            <a:ext cx="345954" cy="347715"/>
            <a:chOff x="-62150375" y="2297875"/>
            <a:chExt cx="314275" cy="315875"/>
          </a:xfrm>
        </p:grpSpPr>
        <p:sp>
          <p:nvSpPr>
            <p:cNvPr id="4854" name="Google Shape;4854;p58"/>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8"/>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8"/>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8"/>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8"/>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9" name="Google Shape;4859;p58"/>
          <p:cNvGrpSpPr/>
          <p:nvPr/>
        </p:nvGrpSpPr>
        <p:grpSpPr>
          <a:xfrm>
            <a:off x="4389359" y="2481359"/>
            <a:ext cx="348568" cy="350302"/>
            <a:chOff x="-62150375" y="2664925"/>
            <a:chExt cx="316650" cy="318225"/>
          </a:xfrm>
        </p:grpSpPr>
        <p:sp>
          <p:nvSpPr>
            <p:cNvPr id="4860" name="Google Shape;4860;p58"/>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8"/>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8"/>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8"/>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4" name="Google Shape;4864;p58"/>
          <p:cNvGrpSpPr/>
          <p:nvPr/>
        </p:nvGrpSpPr>
        <p:grpSpPr>
          <a:xfrm>
            <a:off x="6499777" y="1673096"/>
            <a:ext cx="349421" cy="351073"/>
            <a:chOff x="-60254550" y="1938025"/>
            <a:chExt cx="317425" cy="318925"/>
          </a:xfrm>
        </p:grpSpPr>
        <p:sp>
          <p:nvSpPr>
            <p:cNvPr id="4865" name="Google Shape;4865;p58"/>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8"/>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8"/>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8"/>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9" name="Google Shape;4869;p58"/>
          <p:cNvGrpSpPr/>
          <p:nvPr/>
        </p:nvGrpSpPr>
        <p:grpSpPr>
          <a:xfrm>
            <a:off x="6479471" y="2079003"/>
            <a:ext cx="348923" cy="348706"/>
            <a:chOff x="6479471" y="2079003"/>
            <a:chExt cx="348923" cy="348706"/>
          </a:xfrm>
        </p:grpSpPr>
        <p:sp>
          <p:nvSpPr>
            <p:cNvPr id="4870" name="Google Shape;4870;p58"/>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1" name="Google Shape;4871;p58"/>
            <p:cNvGrpSpPr/>
            <p:nvPr/>
          </p:nvGrpSpPr>
          <p:grpSpPr>
            <a:xfrm>
              <a:off x="6520582" y="2079003"/>
              <a:ext cx="307811" cy="348706"/>
              <a:chOff x="-60218325" y="2304850"/>
              <a:chExt cx="279625" cy="316775"/>
            </a:xfrm>
          </p:grpSpPr>
          <p:sp>
            <p:nvSpPr>
              <p:cNvPr id="4872" name="Google Shape;4872;p58"/>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8"/>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8"/>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8"/>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8"/>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8"/>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8"/>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9" name="Google Shape;4879;p58"/>
          <p:cNvGrpSpPr/>
          <p:nvPr/>
        </p:nvGrpSpPr>
        <p:grpSpPr>
          <a:xfrm>
            <a:off x="6526651" y="2480932"/>
            <a:ext cx="295675" cy="351155"/>
            <a:chOff x="-60232500" y="2671225"/>
            <a:chExt cx="268600" cy="319000"/>
          </a:xfrm>
        </p:grpSpPr>
        <p:sp>
          <p:nvSpPr>
            <p:cNvPr id="4880" name="Google Shape;4880;p58"/>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8"/>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58"/>
          <p:cNvGrpSpPr/>
          <p:nvPr/>
        </p:nvGrpSpPr>
        <p:grpSpPr>
          <a:xfrm>
            <a:off x="7768638" y="1673056"/>
            <a:ext cx="347715" cy="351155"/>
            <a:chOff x="-59100700" y="1911950"/>
            <a:chExt cx="315875" cy="319000"/>
          </a:xfrm>
        </p:grpSpPr>
        <p:sp>
          <p:nvSpPr>
            <p:cNvPr id="4883" name="Google Shape;4883;p58"/>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8"/>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8"/>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8"/>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8"/>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8"/>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8"/>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8"/>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8"/>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8"/>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58"/>
          <p:cNvGrpSpPr/>
          <p:nvPr/>
        </p:nvGrpSpPr>
        <p:grpSpPr>
          <a:xfrm>
            <a:off x="2694871" y="1674459"/>
            <a:ext cx="361558" cy="348348"/>
            <a:chOff x="-63665750" y="1914325"/>
            <a:chExt cx="328450" cy="316450"/>
          </a:xfrm>
        </p:grpSpPr>
        <p:sp>
          <p:nvSpPr>
            <p:cNvPr id="4894" name="Google Shape;4894;p58"/>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8"/>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58"/>
          <p:cNvGrpSpPr/>
          <p:nvPr/>
        </p:nvGrpSpPr>
        <p:grpSpPr>
          <a:xfrm>
            <a:off x="2699632" y="2077985"/>
            <a:ext cx="352036" cy="350742"/>
            <a:chOff x="-63666550" y="2278975"/>
            <a:chExt cx="319800" cy="318625"/>
          </a:xfrm>
        </p:grpSpPr>
        <p:sp>
          <p:nvSpPr>
            <p:cNvPr id="4897" name="Google Shape;4897;p58"/>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8"/>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58"/>
          <p:cNvGrpSpPr/>
          <p:nvPr/>
        </p:nvGrpSpPr>
        <p:grpSpPr>
          <a:xfrm>
            <a:off x="2697031" y="2481690"/>
            <a:ext cx="357237" cy="349642"/>
            <a:chOff x="-63669700" y="2646600"/>
            <a:chExt cx="324525" cy="317625"/>
          </a:xfrm>
        </p:grpSpPr>
        <p:sp>
          <p:nvSpPr>
            <p:cNvPr id="4900" name="Google Shape;4900;p58"/>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8"/>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58"/>
          <p:cNvGrpSpPr/>
          <p:nvPr/>
        </p:nvGrpSpPr>
        <p:grpSpPr>
          <a:xfrm>
            <a:off x="4806228" y="1674129"/>
            <a:ext cx="348568" cy="349009"/>
            <a:chOff x="-61784125" y="1931250"/>
            <a:chExt cx="316650" cy="317050"/>
          </a:xfrm>
        </p:grpSpPr>
        <p:sp>
          <p:nvSpPr>
            <p:cNvPr id="4903" name="Google Shape;4903;p58"/>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8"/>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8"/>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8"/>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7" name="Google Shape;4907;p58"/>
          <p:cNvGrpSpPr/>
          <p:nvPr/>
        </p:nvGrpSpPr>
        <p:grpSpPr>
          <a:xfrm>
            <a:off x="4806228" y="2079072"/>
            <a:ext cx="348568" cy="348568"/>
            <a:chOff x="-61783350" y="2297100"/>
            <a:chExt cx="316650" cy="316650"/>
          </a:xfrm>
        </p:grpSpPr>
        <p:sp>
          <p:nvSpPr>
            <p:cNvPr id="4908" name="Google Shape;4908;p58"/>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8"/>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58"/>
          <p:cNvGrpSpPr/>
          <p:nvPr/>
        </p:nvGrpSpPr>
        <p:grpSpPr>
          <a:xfrm>
            <a:off x="4806228" y="2480781"/>
            <a:ext cx="348568" cy="351458"/>
            <a:chOff x="-61782550" y="2664925"/>
            <a:chExt cx="316650" cy="319275"/>
          </a:xfrm>
        </p:grpSpPr>
        <p:sp>
          <p:nvSpPr>
            <p:cNvPr id="4911" name="Google Shape;4911;p58"/>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8"/>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8"/>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58"/>
          <p:cNvGrpSpPr/>
          <p:nvPr/>
        </p:nvGrpSpPr>
        <p:grpSpPr>
          <a:xfrm>
            <a:off x="6920631" y="1682426"/>
            <a:ext cx="349421" cy="332414"/>
            <a:chOff x="-59889100" y="1945025"/>
            <a:chExt cx="317425" cy="301975"/>
          </a:xfrm>
        </p:grpSpPr>
        <p:sp>
          <p:nvSpPr>
            <p:cNvPr id="4915" name="Google Shape;4915;p58"/>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8"/>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8"/>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8"/>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9" name="Google Shape;4919;p58"/>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0" name="Google Shape;4920;p58"/>
          <p:cNvGrpSpPr/>
          <p:nvPr/>
        </p:nvGrpSpPr>
        <p:grpSpPr>
          <a:xfrm>
            <a:off x="6919764" y="2482611"/>
            <a:ext cx="351155" cy="347798"/>
            <a:chOff x="-59889100" y="2671925"/>
            <a:chExt cx="319000" cy="315950"/>
          </a:xfrm>
        </p:grpSpPr>
        <p:sp>
          <p:nvSpPr>
            <p:cNvPr id="4921" name="Google Shape;4921;p58"/>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8"/>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8"/>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8"/>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58"/>
          <p:cNvGrpSpPr/>
          <p:nvPr/>
        </p:nvGrpSpPr>
        <p:grpSpPr>
          <a:xfrm>
            <a:off x="7767785" y="2079072"/>
            <a:ext cx="349421" cy="348568"/>
            <a:chOff x="-59092025" y="2296300"/>
            <a:chExt cx="317425" cy="316650"/>
          </a:xfrm>
        </p:grpSpPr>
        <p:sp>
          <p:nvSpPr>
            <p:cNvPr id="4926" name="Google Shape;4926;p58"/>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8"/>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8" name="Google Shape;4928;p58"/>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9" name="Google Shape;4929;p58"/>
          <p:cNvGrpSpPr/>
          <p:nvPr/>
        </p:nvGrpSpPr>
        <p:grpSpPr>
          <a:xfrm>
            <a:off x="1012422" y="3464550"/>
            <a:ext cx="349421" cy="349421"/>
            <a:chOff x="-65145700" y="3727425"/>
            <a:chExt cx="317425" cy="317425"/>
          </a:xfrm>
        </p:grpSpPr>
        <p:sp>
          <p:nvSpPr>
            <p:cNvPr id="4930" name="Google Shape;4930;p58"/>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8"/>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58"/>
          <p:cNvGrpSpPr/>
          <p:nvPr/>
        </p:nvGrpSpPr>
        <p:grpSpPr>
          <a:xfrm>
            <a:off x="1015463" y="3872630"/>
            <a:ext cx="343340" cy="349421"/>
            <a:chOff x="-65144125" y="4094450"/>
            <a:chExt cx="311900" cy="317425"/>
          </a:xfrm>
        </p:grpSpPr>
        <p:sp>
          <p:nvSpPr>
            <p:cNvPr id="4933" name="Google Shape;4933;p58"/>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8"/>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8"/>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6" name="Google Shape;4936;p58"/>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7" name="Google Shape;4937;p58"/>
          <p:cNvGrpSpPr/>
          <p:nvPr/>
        </p:nvGrpSpPr>
        <p:grpSpPr>
          <a:xfrm>
            <a:off x="3111996" y="3464178"/>
            <a:ext cx="352641" cy="350164"/>
            <a:chOff x="-63250675" y="3744075"/>
            <a:chExt cx="320350" cy="318100"/>
          </a:xfrm>
        </p:grpSpPr>
        <p:sp>
          <p:nvSpPr>
            <p:cNvPr id="4938" name="Google Shape;4938;p58"/>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8"/>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8"/>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58"/>
          <p:cNvGrpSpPr/>
          <p:nvPr/>
        </p:nvGrpSpPr>
        <p:grpSpPr>
          <a:xfrm>
            <a:off x="3113606" y="3872630"/>
            <a:ext cx="349421" cy="349421"/>
            <a:chOff x="-63250675" y="4110200"/>
            <a:chExt cx="317425" cy="317425"/>
          </a:xfrm>
        </p:grpSpPr>
        <p:sp>
          <p:nvSpPr>
            <p:cNvPr id="4942" name="Google Shape;4942;p58"/>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8"/>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8"/>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8"/>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8"/>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8"/>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8"/>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8"/>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8"/>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1" name="Google Shape;4951;p58"/>
          <p:cNvGrpSpPr/>
          <p:nvPr/>
        </p:nvGrpSpPr>
        <p:grpSpPr>
          <a:xfrm>
            <a:off x="5238653" y="3047071"/>
            <a:ext cx="341633" cy="341413"/>
            <a:chOff x="-61351725" y="3372400"/>
            <a:chExt cx="310350" cy="310150"/>
          </a:xfrm>
        </p:grpSpPr>
        <p:sp>
          <p:nvSpPr>
            <p:cNvPr id="4952" name="Google Shape;4952;p58"/>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8"/>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8"/>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58"/>
          <p:cNvGrpSpPr/>
          <p:nvPr/>
        </p:nvGrpSpPr>
        <p:grpSpPr>
          <a:xfrm>
            <a:off x="5235185" y="3480594"/>
            <a:ext cx="348568" cy="317333"/>
            <a:chOff x="-61354875" y="3751050"/>
            <a:chExt cx="316650" cy="288275"/>
          </a:xfrm>
        </p:grpSpPr>
        <p:sp>
          <p:nvSpPr>
            <p:cNvPr id="4956" name="Google Shape;4956;p58"/>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8"/>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8"/>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9" name="Google Shape;4959;p58"/>
          <p:cNvGrpSpPr/>
          <p:nvPr/>
        </p:nvGrpSpPr>
        <p:grpSpPr>
          <a:xfrm>
            <a:off x="5235185" y="3872616"/>
            <a:ext cx="348568" cy="349449"/>
            <a:chOff x="-61354875" y="4101525"/>
            <a:chExt cx="316650" cy="317450"/>
          </a:xfrm>
        </p:grpSpPr>
        <p:sp>
          <p:nvSpPr>
            <p:cNvPr id="4960" name="Google Shape;4960;p58"/>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8"/>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58"/>
          <p:cNvGrpSpPr/>
          <p:nvPr/>
        </p:nvGrpSpPr>
        <p:grpSpPr>
          <a:xfrm>
            <a:off x="7343960" y="3043811"/>
            <a:ext cx="350275" cy="347935"/>
            <a:chOff x="-59470075" y="3308975"/>
            <a:chExt cx="318200" cy="316075"/>
          </a:xfrm>
        </p:grpSpPr>
        <p:sp>
          <p:nvSpPr>
            <p:cNvPr id="4963" name="Google Shape;4963;p58"/>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8"/>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8"/>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8"/>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8"/>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8"/>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8"/>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8"/>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8"/>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2" name="Google Shape;4972;p58"/>
          <p:cNvGrpSpPr/>
          <p:nvPr/>
        </p:nvGrpSpPr>
        <p:grpSpPr>
          <a:xfrm>
            <a:off x="1436496" y="3044291"/>
            <a:ext cx="349421" cy="346972"/>
            <a:chOff x="-64781025" y="3361050"/>
            <a:chExt cx="317425" cy="315200"/>
          </a:xfrm>
        </p:grpSpPr>
        <p:sp>
          <p:nvSpPr>
            <p:cNvPr id="4973" name="Google Shape;4973;p58"/>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8"/>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8"/>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8"/>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7" name="Google Shape;4977;p58"/>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8"/>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8"/>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0" name="Google Shape;4980;p58"/>
          <p:cNvGrpSpPr/>
          <p:nvPr/>
        </p:nvGrpSpPr>
        <p:grpSpPr>
          <a:xfrm>
            <a:off x="3533821" y="3464288"/>
            <a:ext cx="364172" cy="349944"/>
            <a:chOff x="-62890750" y="3747425"/>
            <a:chExt cx="330825" cy="317900"/>
          </a:xfrm>
        </p:grpSpPr>
        <p:sp>
          <p:nvSpPr>
            <p:cNvPr id="4981" name="Google Shape;4981;p58"/>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8"/>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8"/>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8"/>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8"/>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8"/>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8"/>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8"/>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8"/>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8"/>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8"/>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8"/>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8"/>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8"/>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58"/>
          <p:cNvGrpSpPr/>
          <p:nvPr/>
        </p:nvGrpSpPr>
        <p:grpSpPr>
          <a:xfrm>
            <a:off x="3541196" y="3873056"/>
            <a:ext cx="349421" cy="348568"/>
            <a:chOff x="-62884425" y="4111775"/>
            <a:chExt cx="317425" cy="316650"/>
          </a:xfrm>
        </p:grpSpPr>
        <p:sp>
          <p:nvSpPr>
            <p:cNvPr id="4996" name="Google Shape;4996;p58"/>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8"/>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 name="Google Shape;4998;p58"/>
          <p:cNvGrpSpPr/>
          <p:nvPr/>
        </p:nvGrpSpPr>
        <p:grpSpPr>
          <a:xfrm>
            <a:off x="5660141" y="3046520"/>
            <a:ext cx="347688" cy="342514"/>
            <a:chOff x="-60991775" y="3376900"/>
            <a:chExt cx="315850" cy="311150"/>
          </a:xfrm>
        </p:grpSpPr>
        <p:sp>
          <p:nvSpPr>
            <p:cNvPr id="4999" name="Google Shape;4999;p58"/>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8"/>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8"/>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58"/>
          <p:cNvGrpSpPr/>
          <p:nvPr/>
        </p:nvGrpSpPr>
        <p:grpSpPr>
          <a:xfrm>
            <a:off x="5659701" y="3468443"/>
            <a:ext cx="348568" cy="341633"/>
            <a:chOff x="-60988625" y="3740800"/>
            <a:chExt cx="316650" cy="310350"/>
          </a:xfrm>
        </p:grpSpPr>
        <p:sp>
          <p:nvSpPr>
            <p:cNvPr id="5003" name="Google Shape;5003;p58"/>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8"/>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8"/>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6" name="Google Shape;5006;p58"/>
          <p:cNvGrpSpPr/>
          <p:nvPr/>
        </p:nvGrpSpPr>
        <p:grpSpPr>
          <a:xfrm>
            <a:off x="5659701" y="3873607"/>
            <a:ext cx="348568" cy="347468"/>
            <a:chOff x="-60987850" y="4100950"/>
            <a:chExt cx="316650" cy="315650"/>
          </a:xfrm>
        </p:grpSpPr>
        <p:sp>
          <p:nvSpPr>
            <p:cNvPr id="5007" name="Google Shape;5007;p58"/>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8"/>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8"/>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8"/>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8"/>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2" name="Google Shape;5012;p58"/>
          <p:cNvGrpSpPr/>
          <p:nvPr/>
        </p:nvGrpSpPr>
        <p:grpSpPr>
          <a:xfrm>
            <a:off x="7343519" y="3469311"/>
            <a:ext cx="351155" cy="339900"/>
            <a:chOff x="-59447250" y="3706150"/>
            <a:chExt cx="319000" cy="308775"/>
          </a:xfrm>
        </p:grpSpPr>
        <p:sp>
          <p:nvSpPr>
            <p:cNvPr id="5013" name="Google Shape;5013;p58"/>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8"/>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8"/>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8"/>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7" name="Google Shape;5017;p58"/>
          <p:cNvGrpSpPr/>
          <p:nvPr/>
        </p:nvGrpSpPr>
        <p:grpSpPr>
          <a:xfrm>
            <a:off x="1857821" y="3044511"/>
            <a:ext cx="350302" cy="346532"/>
            <a:chOff x="-64406125" y="3362225"/>
            <a:chExt cx="318225" cy="314800"/>
          </a:xfrm>
        </p:grpSpPr>
        <p:sp>
          <p:nvSpPr>
            <p:cNvPr id="5018" name="Google Shape;5018;p58"/>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8"/>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0" name="Google Shape;5020;p58"/>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1" name="Google Shape;5021;p58"/>
          <p:cNvGrpSpPr/>
          <p:nvPr/>
        </p:nvGrpSpPr>
        <p:grpSpPr>
          <a:xfrm>
            <a:off x="1858262" y="3873057"/>
            <a:ext cx="349421" cy="348568"/>
            <a:chOff x="-64410850" y="4094450"/>
            <a:chExt cx="317425" cy="316650"/>
          </a:xfrm>
        </p:grpSpPr>
        <p:sp>
          <p:nvSpPr>
            <p:cNvPr id="5022" name="Google Shape;5022;p58"/>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8"/>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8"/>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25" name="Google Shape;5025;p58"/>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6" name="Google Shape;5026;p58"/>
          <p:cNvGrpSpPr/>
          <p:nvPr/>
        </p:nvGrpSpPr>
        <p:grpSpPr>
          <a:xfrm>
            <a:off x="3971901" y="3464013"/>
            <a:ext cx="347715" cy="350495"/>
            <a:chOff x="-62516625" y="3743175"/>
            <a:chExt cx="315875" cy="318400"/>
          </a:xfrm>
        </p:grpSpPr>
        <p:sp>
          <p:nvSpPr>
            <p:cNvPr id="5027" name="Google Shape;5027;p58"/>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8"/>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 name="Google Shape;5029;p58"/>
          <p:cNvGrpSpPr/>
          <p:nvPr/>
        </p:nvGrpSpPr>
        <p:grpSpPr>
          <a:xfrm>
            <a:off x="3978410" y="3892128"/>
            <a:ext cx="334698" cy="310426"/>
            <a:chOff x="-62511900" y="4129100"/>
            <a:chExt cx="304050" cy="282000"/>
          </a:xfrm>
        </p:grpSpPr>
        <p:sp>
          <p:nvSpPr>
            <p:cNvPr id="5030" name="Google Shape;5030;p58"/>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8"/>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8"/>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8"/>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8"/>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58"/>
          <p:cNvGrpSpPr/>
          <p:nvPr/>
        </p:nvGrpSpPr>
        <p:grpSpPr>
          <a:xfrm>
            <a:off x="6102576" y="3043066"/>
            <a:ext cx="295675" cy="349421"/>
            <a:chOff x="-60597975" y="3367475"/>
            <a:chExt cx="268600" cy="317425"/>
          </a:xfrm>
        </p:grpSpPr>
        <p:sp>
          <p:nvSpPr>
            <p:cNvPr id="5036" name="Google Shape;5036;p58"/>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8"/>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8"/>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8"/>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8"/>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1" name="Google Shape;5041;p58"/>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2" name="Google Shape;5042;p58"/>
          <p:cNvGrpSpPr/>
          <p:nvPr/>
        </p:nvGrpSpPr>
        <p:grpSpPr>
          <a:xfrm>
            <a:off x="6076129" y="3922482"/>
            <a:ext cx="348568" cy="249716"/>
            <a:chOff x="-60621600" y="4145650"/>
            <a:chExt cx="316650" cy="226850"/>
          </a:xfrm>
        </p:grpSpPr>
        <p:sp>
          <p:nvSpPr>
            <p:cNvPr id="5043" name="Google Shape;5043;p58"/>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8"/>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8"/>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58"/>
          <p:cNvGrpSpPr/>
          <p:nvPr/>
        </p:nvGrpSpPr>
        <p:grpSpPr>
          <a:xfrm>
            <a:off x="7347852" y="3873484"/>
            <a:ext cx="342486" cy="347715"/>
            <a:chOff x="-59400775" y="4084200"/>
            <a:chExt cx="311125" cy="315875"/>
          </a:xfrm>
        </p:grpSpPr>
        <p:sp>
          <p:nvSpPr>
            <p:cNvPr id="5047" name="Google Shape;5047;p58"/>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8"/>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8"/>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8"/>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8"/>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8"/>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 name="Google Shape;5053;p58"/>
          <p:cNvGrpSpPr/>
          <p:nvPr/>
        </p:nvGrpSpPr>
        <p:grpSpPr>
          <a:xfrm>
            <a:off x="2276375" y="3043493"/>
            <a:ext cx="347688" cy="348568"/>
            <a:chOff x="-64044600" y="3360375"/>
            <a:chExt cx="315850" cy="316650"/>
          </a:xfrm>
        </p:grpSpPr>
        <p:sp>
          <p:nvSpPr>
            <p:cNvPr id="5054" name="Google Shape;5054;p58"/>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8"/>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8"/>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58"/>
          <p:cNvGrpSpPr/>
          <p:nvPr/>
        </p:nvGrpSpPr>
        <p:grpSpPr>
          <a:xfrm>
            <a:off x="2301514" y="3464550"/>
            <a:ext cx="297409" cy="349421"/>
            <a:chOff x="-64022550" y="3727425"/>
            <a:chExt cx="270175" cy="317425"/>
          </a:xfrm>
        </p:grpSpPr>
        <p:sp>
          <p:nvSpPr>
            <p:cNvPr id="5058" name="Google Shape;5058;p58"/>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8"/>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8"/>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58"/>
          <p:cNvGrpSpPr/>
          <p:nvPr/>
        </p:nvGrpSpPr>
        <p:grpSpPr>
          <a:xfrm>
            <a:off x="2324480" y="3872616"/>
            <a:ext cx="251478" cy="349449"/>
            <a:chOff x="-64001300" y="4093650"/>
            <a:chExt cx="228450" cy="317450"/>
          </a:xfrm>
        </p:grpSpPr>
        <p:sp>
          <p:nvSpPr>
            <p:cNvPr id="5062" name="Google Shape;5062;p58"/>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8"/>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8"/>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8"/>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58"/>
          <p:cNvGrpSpPr/>
          <p:nvPr/>
        </p:nvGrpSpPr>
        <p:grpSpPr>
          <a:xfrm>
            <a:off x="4392400" y="3043438"/>
            <a:ext cx="342486" cy="348678"/>
            <a:chOff x="-62148800" y="3377700"/>
            <a:chExt cx="311125" cy="316750"/>
          </a:xfrm>
        </p:grpSpPr>
        <p:sp>
          <p:nvSpPr>
            <p:cNvPr id="5067" name="Google Shape;5067;p58"/>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8"/>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9" name="Google Shape;5069;p58"/>
          <p:cNvGrpSpPr/>
          <p:nvPr/>
        </p:nvGrpSpPr>
        <p:grpSpPr>
          <a:xfrm>
            <a:off x="4388506" y="3464535"/>
            <a:ext cx="350275" cy="349449"/>
            <a:chOff x="-62154300" y="3743950"/>
            <a:chExt cx="318200" cy="317450"/>
          </a:xfrm>
        </p:grpSpPr>
        <p:sp>
          <p:nvSpPr>
            <p:cNvPr id="5070" name="Google Shape;5070;p58"/>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8"/>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58"/>
          <p:cNvGrpSpPr/>
          <p:nvPr/>
        </p:nvGrpSpPr>
        <p:grpSpPr>
          <a:xfrm>
            <a:off x="4388493" y="3873056"/>
            <a:ext cx="350302" cy="348568"/>
            <a:chOff x="-62151950" y="4111775"/>
            <a:chExt cx="318225" cy="316650"/>
          </a:xfrm>
        </p:grpSpPr>
        <p:sp>
          <p:nvSpPr>
            <p:cNvPr id="5073" name="Google Shape;5073;p58"/>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8"/>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8"/>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8"/>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58"/>
          <p:cNvGrpSpPr/>
          <p:nvPr/>
        </p:nvGrpSpPr>
        <p:grpSpPr>
          <a:xfrm>
            <a:off x="6499351" y="3042984"/>
            <a:ext cx="350275" cy="349587"/>
            <a:chOff x="-60254550" y="3367325"/>
            <a:chExt cx="318200" cy="317575"/>
          </a:xfrm>
        </p:grpSpPr>
        <p:sp>
          <p:nvSpPr>
            <p:cNvPr id="5078" name="Google Shape;5078;p58"/>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8"/>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8"/>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8"/>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2" name="Google Shape;5082;p58"/>
          <p:cNvGrpSpPr/>
          <p:nvPr/>
        </p:nvGrpSpPr>
        <p:grpSpPr>
          <a:xfrm>
            <a:off x="6500204" y="3465031"/>
            <a:ext cx="348568" cy="348458"/>
            <a:chOff x="-60255350" y="3733825"/>
            <a:chExt cx="316650" cy="316550"/>
          </a:xfrm>
        </p:grpSpPr>
        <p:sp>
          <p:nvSpPr>
            <p:cNvPr id="5083" name="Google Shape;5083;p58"/>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8"/>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8"/>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8"/>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8"/>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8"/>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8"/>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0" name="Google Shape;5090;p58"/>
          <p:cNvGrpSpPr/>
          <p:nvPr/>
        </p:nvGrpSpPr>
        <p:grpSpPr>
          <a:xfrm>
            <a:off x="6526651" y="3873483"/>
            <a:ext cx="295675" cy="347715"/>
            <a:chOff x="-60232500" y="4101525"/>
            <a:chExt cx="268600" cy="315875"/>
          </a:xfrm>
        </p:grpSpPr>
        <p:sp>
          <p:nvSpPr>
            <p:cNvPr id="5091" name="Google Shape;5091;p58"/>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8"/>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3" name="Google Shape;5093;p58"/>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4" name="Google Shape;5094;p58"/>
          <p:cNvGrpSpPr/>
          <p:nvPr/>
        </p:nvGrpSpPr>
        <p:grpSpPr>
          <a:xfrm>
            <a:off x="2700499" y="3043493"/>
            <a:ext cx="350302" cy="348568"/>
            <a:chOff x="-63679950" y="3360375"/>
            <a:chExt cx="318225" cy="316650"/>
          </a:xfrm>
        </p:grpSpPr>
        <p:sp>
          <p:nvSpPr>
            <p:cNvPr id="5095" name="Google Shape;5095;p58"/>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8"/>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8"/>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8"/>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9" name="Google Shape;5099;p58"/>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0" name="Google Shape;5100;p58"/>
          <p:cNvGrpSpPr/>
          <p:nvPr/>
        </p:nvGrpSpPr>
        <p:grpSpPr>
          <a:xfrm>
            <a:off x="2699192" y="3872506"/>
            <a:ext cx="352916" cy="349669"/>
            <a:chOff x="-63679950" y="4093450"/>
            <a:chExt cx="320600" cy="317650"/>
          </a:xfrm>
        </p:grpSpPr>
        <p:sp>
          <p:nvSpPr>
            <p:cNvPr id="5101" name="Google Shape;5101;p58"/>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8"/>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8"/>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 name="Google Shape;5104;p58"/>
          <p:cNvGrpSpPr/>
          <p:nvPr/>
        </p:nvGrpSpPr>
        <p:grpSpPr>
          <a:xfrm>
            <a:off x="4806228" y="3043052"/>
            <a:ext cx="348568" cy="349449"/>
            <a:chOff x="-61784125" y="3377700"/>
            <a:chExt cx="316650" cy="317450"/>
          </a:xfrm>
        </p:grpSpPr>
        <p:sp>
          <p:nvSpPr>
            <p:cNvPr id="5105" name="Google Shape;5105;p58"/>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8"/>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8"/>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8"/>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8"/>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8"/>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8"/>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2" name="Google Shape;5112;p58"/>
          <p:cNvGrpSpPr/>
          <p:nvPr/>
        </p:nvGrpSpPr>
        <p:grpSpPr>
          <a:xfrm>
            <a:off x="4806228" y="3464535"/>
            <a:ext cx="348568" cy="349449"/>
            <a:chOff x="-61783350" y="3743950"/>
            <a:chExt cx="316650" cy="317450"/>
          </a:xfrm>
        </p:grpSpPr>
        <p:sp>
          <p:nvSpPr>
            <p:cNvPr id="5113" name="Google Shape;5113;p58"/>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8"/>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5" name="Google Shape;5115;p58"/>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8"/>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8"/>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8" name="Google Shape;5118;p58"/>
          <p:cNvGrpSpPr/>
          <p:nvPr/>
        </p:nvGrpSpPr>
        <p:grpSpPr>
          <a:xfrm>
            <a:off x="6919750" y="3873868"/>
            <a:ext cx="351183" cy="346945"/>
            <a:chOff x="-59869425" y="4102225"/>
            <a:chExt cx="319025" cy="315175"/>
          </a:xfrm>
        </p:grpSpPr>
        <p:sp>
          <p:nvSpPr>
            <p:cNvPr id="5119" name="Google Shape;5119;p58"/>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8"/>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8"/>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8"/>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58"/>
          <p:cNvGrpSpPr/>
          <p:nvPr/>
        </p:nvGrpSpPr>
        <p:grpSpPr>
          <a:xfrm>
            <a:off x="7768209" y="3465403"/>
            <a:ext cx="348568" cy="347715"/>
            <a:chOff x="-59029025" y="3711650"/>
            <a:chExt cx="316650" cy="315875"/>
          </a:xfrm>
        </p:grpSpPr>
        <p:sp>
          <p:nvSpPr>
            <p:cNvPr id="5124" name="Google Shape;5124;p58"/>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8"/>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8"/>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8"/>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8"/>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8"/>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8"/>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34" name="Shape 5134"/>
        <p:cNvGrpSpPr/>
        <p:nvPr/>
      </p:nvGrpSpPr>
      <p:grpSpPr>
        <a:xfrm>
          <a:off x="0" y="0"/>
          <a:ext cx="0" cy="0"/>
          <a:chOff x="0" y="0"/>
          <a:chExt cx="0" cy="0"/>
        </a:xfrm>
      </p:grpSpPr>
      <p:sp>
        <p:nvSpPr>
          <p:cNvPr id="5135" name="Google Shape;5135;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5136" name="Google Shape;5136;p59"/>
          <p:cNvGrpSpPr/>
          <p:nvPr/>
        </p:nvGrpSpPr>
        <p:grpSpPr>
          <a:xfrm>
            <a:off x="1095363" y="1685939"/>
            <a:ext cx="336332" cy="336332"/>
            <a:chOff x="-57970450" y="1903275"/>
            <a:chExt cx="318225" cy="318225"/>
          </a:xfrm>
        </p:grpSpPr>
        <p:sp>
          <p:nvSpPr>
            <p:cNvPr id="5137" name="Google Shape;5137;p59"/>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9"/>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9"/>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9"/>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59"/>
          <p:cNvGrpSpPr/>
          <p:nvPr/>
        </p:nvGrpSpPr>
        <p:grpSpPr>
          <a:xfrm>
            <a:off x="1115761" y="2101328"/>
            <a:ext cx="295536" cy="334667"/>
            <a:chOff x="-57950750" y="2296300"/>
            <a:chExt cx="279625" cy="316650"/>
          </a:xfrm>
        </p:grpSpPr>
        <p:sp>
          <p:nvSpPr>
            <p:cNvPr id="5142" name="Google Shape;5142;p59"/>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9"/>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9"/>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9"/>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59"/>
          <p:cNvGrpSpPr/>
          <p:nvPr/>
        </p:nvGrpSpPr>
        <p:grpSpPr>
          <a:xfrm>
            <a:off x="1095469" y="2515051"/>
            <a:ext cx="336121" cy="335513"/>
            <a:chOff x="-57969675" y="2687750"/>
            <a:chExt cx="318025" cy="317450"/>
          </a:xfrm>
        </p:grpSpPr>
        <p:sp>
          <p:nvSpPr>
            <p:cNvPr id="5147" name="Google Shape;5147;p59"/>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9"/>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9"/>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9"/>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59"/>
          <p:cNvGrpSpPr/>
          <p:nvPr/>
        </p:nvGrpSpPr>
        <p:grpSpPr>
          <a:xfrm>
            <a:off x="3153180" y="1685939"/>
            <a:ext cx="338842" cy="336332"/>
            <a:chOff x="-56012425" y="1903275"/>
            <a:chExt cx="320600" cy="318225"/>
          </a:xfrm>
        </p:grpSpPr>
        <p:sp>
          <p:nvSpPr>
            <p:cNvPr id="5152" name="Google Shape;5152;p59"/>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9"/>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59"/>
          <p:cNvGrpSpPr/>
          <p:nvPr/>
        </p:nvGrpSpPr>
        <p:grpSpPr>
          <a:xfrm>
            <a:off x="3154013" y="2099663"/>
            <a:ext cx="337178" cy="337178"/>
            <a:chOff x="-56010850" y="2294725"/>
            <a:chExt cx="319025" cy="319025"/>
          </a:xfrm>
        </p:grpSpPr>
        <p:sp>
          <p:nvSpPr>
            <p:cNvPr id="5155" name="Google Shape;5155;p59"/>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9"/>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9"/>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9"/>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9" name="Google Shape;5159;p59"/>
          <p:cNvGrpSpPr/>
          <p:nvPr/>
        </p:nvGrpSpPr>
        <p:grpSpPr>
          <a:xfrm>
            <a:off x="3154026" y="2514232"/>
            <a:ext cx="337151" cy="336332"/>
            <a:chOff x="-56010050" y="2686975"/>
            <a:chExt cx="319000" cy="318225"/>
          </a:xfrm>
        </p:grpSpPr>
        <p:sp>
          <p:nvSpPr>
            <p:cNvPr id="5160" name="Google Shape;5160;p59"/>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9"/>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9"/>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9"/>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59"/>
          <p:cNvGrpSpPr/>
          <p:nvPr/>
        </p:nvGrpSpPr>
        <p:grpSpPr>
          <a:xfrm>
            <a:off x="5231050" y="1685939"/>
            <a:ext cx="337178" cy="336332"/>
            <a:chOff x="-54081175" y="1903275"/>
            <a:chExt cx="319025" cy="318225"/>
          </a:xfrm>
        </p:grpSpPr>
        <p:sp>
          <p:nvSpPr>
            <p:cNvPr id="5165" name="Google Shape;5165;p59"/>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9"/>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59"/>
          <p:cNvGrpSpPr/>
          <p:nvPr/>
        </p:nvGrpSpPr>
        <p:grpSpPr>
          <a:xfrm>
            <a:off x="5251871" y="2101328"/>
            <a:ext cx="295536" cy="335513"/>
            <a:chOff x="-54063050" y="2296300"/>
            <a:chExt cx="279625" cy="317450"/>
          </a:xfrm>
        </p:grpSpPr>
        <p:sp>
          <p:nvSpPr>
            <p:cNvPr id="5168" name="Google Shape;5168;p59"/>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9"/>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9"/>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9"/>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 name="Google Shape;5172;p59"/>
          <p:cNvGrpSpPr/>
          <p:nvPr/>
        </p:nvGrpSpPr>
        <p:grpSpPr>
          <a:xfrm>
            <a:off x="5251871" y="2512620"/>
            <a:ext cx="295536" cy="336279"/>
            <a:chOff x="-54061475" y="2685450"/>
            <a:chExt cx="279625" cy="318175"/>
          </a:xfrm>
        </p:grpSpPr>
        <p:sp>
          <p:nvSpPr>
            <p:cNvPr id="5173" name="Google Shape;5173;p59"/>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9"/>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9"/>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9"/>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7" name="Google Shape;5177;p59"/>
          <p:cNvGrpSpPr/>
          <p:nvPr/>
        </p:nvGrpSpPr>
        <p:grpSpPr>
          <a:xfrm>
            <a:off x="7350894" y="1695108"/>
            <a:ext cx="256404" cy="337151"/>
            <a:chOff x="-52074300" y="1911950"/>
            <a:chExt cx="242600" cy="319000"/>
          </a:xfrm>
        </p:grpSpPr>
        <p:sp>
          <p:nvSpPr>
            <p:cNvPr id="5178" name="Google Shape;5178;p59"/>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9"/>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9"/>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9"/>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59"/>
          <p:cNvGrpSpPr/>
          <p:nvPr/>
        </p:nvGrpSpPr>
        <p:grpSpPr>
          <a:xfrm>
            <a:off x="1495497" y="1686785"/>
            <a:ext cx="337178" cy="336332"/>
            <a:chOff x="-57578225" y="1904075"/>
            <a:chExt cx="319025" cy="318225"/>
          </a:xfrm>
        </p:grpSpPr>
        <p:sp>
          <p:nvSpPr>
            <p:cNvPr id="5183" name="Google Shape;5183;p59"/>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9"/>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9"/>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9"/>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59"/>
          <p:cNvGrpSpPr/>
          <p:nvPr/>
        </p:nvGrpSpPr>
        <p:grpSpPr>
          <a:xfrm>
            <a:off x="1516317" y="2099663"/>
            <a:ext cx="295536" cy="336332"/>
            <a:chOff x="-57558525" y="2294725"/>
            <a:chExt cx="279625" cy="318225"/>
          </a:xfrm>
        </p:grpSpPr>
        <p:sp>
          <p:nvSpPr>
            <p:cNvPr id="5188" name="Google Shape;5188;p59"/>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9"/>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9"/>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9"/>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9"/>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59"/>
          <p:cNvGrpSpPr/>
          <p:nvPr/>
        </p:nvGrpSpPr>
        <p:grpSpPr>
          <a:xfrm>
            <a:off x="1493832" y="2514232"/>
            <a:ext cx="340507" cy="337151"/>
            <a:chOff x="-57579800" y="2686975"/>
            <a:chExt cx="322175" cy="319000"/>
          </a:xfrm>
        </p:grpSpPr>
        <p:sp>
          <p:nvSpPr>
            <p:cNvPr id="5194" name="Google Shape;5194;p59"/>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9"/>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59"/>
          <p:cNvGrpSpPr/>
          <p:nvPr/>
        </p:nvGrpSpPr>
        <p:grpSpPr>
          <a:xfrm>
            <a:off x="3566071" y="2099663"/>
            <a:ext cx="342171" cy="336332"/>
            <a:chOff x="-55620975" y="2294725"/>
            <a:chExt cx="323750" cy="318225"/>
          </a:xfrm>
        </p:grpSpPr>
        <p:sp>
          <p:nvSpPr>
            <p:cNvPr id="5197" name="Google Shape;5197;p59"/>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9"/>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9"/>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9"/>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9"/>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9"/>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59"/>
          <p:cNvGrpSpPr/>
          <p:nvPr/>
        </p:nvGrpSpPr>
        <p:grpSpPr>
          <a:xfrm>
            <a:off x="3568159" y="2514153"/>
            <a:ext cx="337997" cy="336411"/>
            <a:chOff x="-55620175" y="2686900"/>
            <a:chExt cx="319800" cy="318300"/>
          </a:xfrm>
        </p:grpSpPr>
        <p:sp>
          <p:nvSpPr>
            <p:cNvPr id="5204" name="Google Shape;5204;p59"/>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9"/>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9"/>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9"/>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59"/>
          <p:cNvGrpSpPr/>
          <p:nvPr/>
        </p:nvGrpSpPr>
        <p:grpSpPr>
          <a:xfrm>
            <a:off x="5645619" y="1685939"/>
            <a:ext cx="337151" cy="336332"/>
            <a:chOff x="-53690500" y="1903275"/>
            <a:chExt cx="319000" cy="318225"/>
          </a:xfrm>
        </p:grpSpPr>
        <p:sp>
          <p:nvSpPr>
            <p:cNvPr id="5209" name="Google Shape;5209;p59"/>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9"/>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9"/>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9"/>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59"/>
          <p:cNvGrpSpPr/>
          <p:nvPr/>
        </p:nvGrpSpPr>
        <p:grpSpPr>
          <a:xfrm>
            <a:off x="5666427" y="2101328"/>
            <a:ext cx="295536" cy="334667"/>
            <a:chOff x="-53670800" y="2296300"/>
            <a:chExt cx="279625" cy="316650"/>
          </a:xfrm>
        </p:grpSpPr>
        <p:sp>
          <p:nvSpPr>
            <p:cNvPr id="5214" name="Google Shape;5214;p59"/>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9"/>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9"/>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9"/>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59"/>
          <p:cNvGrpSpPr/>
          <p:nvPr/>
        </p:nvGrpSpPr>
        <p:grpSpPr>
          <a:xfrm>
            <a:off x="5645619" y="2513809"/>
            <a:ext cx="337151" cy="336755"/>
            <a:chOff x="-53690500" y="2686575"/>
            <a:chExt cx="319000" cy="318625"/>
          </a:xfrm>
        </p:grpSpPr>
        <p:sp>
          <p:nvSpPr>
            <p:cNvPr id="5219" name="Google Shape;5219;p59"/>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9"/>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9"/>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9"/>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59"/>
          <p:cNvGrpSpPr/>
          <p:nvPr/>
        </p:nvGrpSpPr>
        <p:grpSpPr>
          <a:xfrm>
            <a:off x="7331315" y="2108964"/>
            <a:ext cx="295562" cy="336200"/>
            <a:chOff x="-52092425" y="2303525"/>
            <a:chExt cx="279650" cy="318100"/>
          </a:xfrm>
        </p:grpSpPr>
        <p:sp>
          <p:nvSpPr>
            <p:cNvPr id="5224" name="Google Shape;5224;p59"/>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9"/>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9"/>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9"/>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9"/>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59"/>
          <p:cNvGrpSpPr/>
          <p:nvPr/>
        </p:nvGrpSpPr>
        <p:grpSpPr>
          <a:xfrm>
            <a:off x="1905365" y="1687604"/>
            <a:ext cx="338816" cy="336332"/>
            <a:chOff x="-57189125" y="1904850"/>
            <a:chExt cx="320575" cy="318225"/>
          </a:xfrm>
        </p:grpSpPr>
        <p:sp>
          <p:nvSpPr>
            <p:cNvPr id="5230" name="Google Shape;5230;p59"/>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9"/>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9"/>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9"/>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9"/>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59"/>
          <p:cNvGrpSpPr/>
          <p:nvPr/>
        </p:nvGrpSpPr>
        <p:grpSpPr>
          <a:xfrm>
            <a:off x="1906197" y="2120484"/>
            <a:ext cx="337151" cy="294717"/>
            <a:chOff x="-57187550" y="2314425"/>
            <a:chExt cx="319000" cy="278850"/>
          </a:xfrm>
        </p:grpSpPr>
        <p:sp>
          <p:nvSpPr>
            <p:cNvPr id="5236" name="Google Shape;5236;p59"/>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9"/>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9"/>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9"/>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59"/>
          <p:cNvGrpSpPr/>
          <p:nvPr/>
        </p:nvGrpSpPr>
        <p:grpSpPr>
          <a:xfrm>
            <a:off x="1921997" y="2513598"/>
            <a:ext cx="305550" cy="336966"/>
            <a:chOff x="-57172600" y="2686375"/>
            <a:chExt cx="289100" cy="318825"/>
          </a:xfrm>
        </p:grpSpPr>
        <p:sp>
          <p:nvSpPr>
            <p:cNvPr id="5241" name="Google Shape;5241;p59"/>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9"/>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59"/>
          <p:cNvGrpSpPr/>
          <p:nvPr/>
        </p:nvGrpSpPr>
        <p:grpSpPr>
          <a:xfrm>
            <a:off x="3983124" y="1685939"/>
            <a:ext cx="336332" cy="334667"/>
            <a:chOff x="-55225575" y="1903275"/>
            <a:chExt cx="318225" cy="316650"/>
          </a:xfrm>
        </p:grpSpPr>
        <p:sp>
          <p:nvSpPr>
            <p:cNvPr id="5244" name="Google Shape;5244;p59"/>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9"/>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9"/>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9"/>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9"/>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59"/>
          <p:cNvGrpSpPr/>
          <p:nvPr/>
        </p:nvGrpSpPr>
        <p:grpSpPr>
          <a:xfrm>
            <a:off x="3993535" y="2101328"/>
            <a:ext cx="315511" cy="334667"/>
            <a:chOff x="-55217700" y="2296300"/>
            <a:chExt cx="298525" cy="316650"/>
          </a:xfrm>
        </p:grpSpPr>
        <p:sp>
          <p:nvSpPr>
            <p:cNvPr id="5250" name="Google Shape;5250;p59"/>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9"/>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9"/>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9"/>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59"/>
          <p:cNvGrpSpPr/>
          <p:nvPr/>
        </p:nvGrpSpPr>
        <p:grpSpPr>
          <a:xfrm>
            <a:off x="3982292" y="2515897"/>
            <a:ext cx="337997" cy="334667"/>
            <a:chOff x="-55229525" y="2688550"/>
            <a:chExt cx="319800" cy="316650"/>
          </a:xfrm>
        </p:grpSpPr>
        <p:sp>
          <p:nvSpPr>
            <p:cNvPr id="5255" name="Google Shape;5255;p59"/>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9"/>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9"/>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9"/>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59"/>
          <p:cNvGrpSpPr/>
          <p:nvPr/>
        </p:nvGrpSpPr>
        <p:grpSpPr>
          <a:xfrm>
            <a:off x="6069304" y="1685939"/>
            <a:ext cx="315537" cy="336332"/>
            <a:chOff x="-53288825" y="1903275"/>
            <a:chExt cx="298550" cy="318225"/>
          </a:xfrm>
        </p:grpSpPr>
        <p:sp>
          <p:nvSpPr>
            <p:cNvPr id="5260" name="Google Shape;5260;p59"/>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9"/>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9"/>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59"/>
          <p:cNvGrpSpPr/>
          <p:nvPr/>
        </p:nvGrpSpPr>
        <p:grpSpPr>
          <a:xfrm>
            <a:off x="6058484" y="2099663"/>
            <a:ext cx="337178" cy="336332"/>
            <a:chOff x="-53299850" y="2294725"/>
            <a:chExt cx="319025" cy="318225"/>
          </a:xfrm>
        </p:grpSpPr>
        <p:sp>
          <p:nvSpPr>
            <p:cNvPr id="5264" name="Google Shape;5264;p59"/>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9"/>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59"/>
          <p:cNvGrpSpPr/>
          <p:nvPr/>
        </p:nvGrpSpPr>
        <p:grpSpPr>
          <a:xfrm>
            <a:off x="6079715" y="2515051"/>
            <a:ext cx="294717" cy="335513"/>
            <a:chOff x="-53278575" y="2687750"/>
            <a:chExt cx="278850" cy="317450"/>
          </a:xfrm>
        </p:grpSpPr>
        <p:sp>
          <p:nvSpPr>
            <p:cNvPr id="5267" name="Google Shape;5267;p59"/>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9"/>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9"/>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9"/>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59"/>
          <p:cNvGrpSpPr/>
          <p:nvPr/>
        </p:nvGrpSpPr>
        <p:grpSpPr>
          <a:xfrm>
            <a:off x="7310508" y="2514760"/>
            <a:ext cx="337178" cy="337468"/>
            <a:chOff x="-52101875" y="2687475"/>
            <a:chExt cx="319025" cy="319300"/>
          </a:xfrm>
        </p:grpSpPr>
        <p:sp>
          <p:nvSpPr>
            <p:cNvPr id="5272" name="Google Shape;5272;p59"/>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9"/>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9"/>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9"/>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6" name="Google Shape;5276;p59"/>
          <p:cNvGrpSpPr/>
          <p:nvPr/>
        </p:nvGrpSpPr>
        <p:grpSpPr>
          <a:xfrm>
            <a:off x="2346261" y="1686785"/>
            <a:ext cx="295536" cy="336332"/>
            <a:chOff x="-56774050" y="1904075"/>
            <a:chExt cx="279625" cy="318225"/>
          </a:xfrm>
        </p:grpSpPr>
        <p:sp>
          <p:nvSpPr>
            <p:cNvPr id="5277" name="Google Shape;5277;p59"/>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9"/>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9" name="Google Shape;5279;p59"/>
          <p:cNvGrpSpPr/>
          <p:nvPr/>
        </p:nvGrpSpPr>
        <p:grpSpPr>
          <a:xfrm>
            <a:off x="2346261" y="2099663"/>
            <a:ext cx="295536" cy="336332"/>
            <a:chOff x="-56774850" y="2294725"/>
            <a:chExt cx="279625" cy="318225"/>
          </a:xfrm>
        </p:grpSpPr>
        <p:sp>
          <p:nvSpPr>
            <p:cNvPr id="5280" name="Google Shape;5280;p59"/>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9"/>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9"/>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59"/>
          <p:cNvGrpSpPr/>
          <p:nvPr/>
        </p:nvGrpSpPr>
        <p:grpSpPr>
          <a:xfrm>
            <a:off x="2365827" y="2514232"/>
            <a:ext cx="256404" cy="335486"/>
            <a:chOff x="-56756725" y="2686975"/>
            <a:chExt cx="242600" cy="317425"/>
          </a:xfrm>
        </p:grpSpPr>
        <p:sp>
          <p:nvSpPr>
            <p:cNvPr id="5284" name="Google Shape;5284;p59"/>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9"/>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9"/>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59"/>
          <p:cNvGrpSpPr/>
          <p:nvPr/>
        </p:nvGrpSpPr>
        <p:grpSpPr>
          <a:xfrm>
            <a:off x="4408328" y="1685939"/>
            <a:ext cx="314216" cy="337178"/>
            <a:chOff x="-54826975" y="1903275"/>
            <a:chExt cx="297300" cy="319025"/>
          </a:xfrm>
        </p:grpSpPr>
        <p:sp>
          <p:nvSpPr>
            <p:cNvPr id="5288" name="Google Shape;5288;p59"/>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9"/>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9"/>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59"/>
          <p:cNvGrpSpPr/>
          <p:nvPr/>
        </p:nvGrpSpPr>
        <p:grpSpPr>
          <a:xfrm>
            <a:off x="4396861" y="2101328"/>
            <a:ext cx="337151" cy="334641"/>
            <a:chOff x="-54836500" y="2296300"/>
            <a:chExt cx="319000" cy="316625"/>
          </a:xfrm>
        </p:grpSpPr>
        <p:sp>
          <p:nvSpPr>
            <p:cNvPr id="5292" name="Google Shape;5292;p59"/>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9"/>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9"/>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9"/>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 name="Google Shape;5296;p59"/>
          <p:cNvGrpSpPr/>
          <p:nvPr/>
        </p:nvGrpSpPr>
        <p:grpSpPr>
          <a:xfrm>
            <a:off x="4416836" y="2515051"/>
            <a:ext cx="297200" cy="336332"/>
            <a:chOff x="-54817600" y="2687750"/>
            <a:chExt cx="281200" cy="318225"/>
          </a:xfrm>
        </p:grpSpPr>
        <p:sp>
          <p:nvSpPr>
            <p:cNvPr id="5297" name="Google Shape;5297;p59"/>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9"/>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9"/>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9"/>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59"/>
          <p:cNvGrpSpPr/>
          <p:nvPr/>
        </p:nvGrpSpPr>
        <p:grpSpPr>
          <a:xfrm>
            <a:off x="6494706" y="1685939"/>
            <a:ext cx="295536" cy="334667"/>
            <a:chOff x="-52887125" y="1903275"/>
            <a:chExt cx="279625" cy="316650"/>
          </a:xfrm>
        </p:grpSpPr>
        <p:sp>
          <p:nvSpPr>
            <p:cNvPr id="5302" name="Google Shape;5302;p59"/>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9"/>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59"/>
          <p:cNvGrpSpPr/>
          <p:nvPr/>
        </p:nvGrpSpPr>
        <p:grpSpPr>
          <a:xfrm>
            <a:off x="6474731" y="2098844"/>
            <a:ext cx="335486" cy="337151"/>
            <a:chOff x="-52906025" y="2293950"/>
            <a:chExt cx="317425" cy="319000"/>
          </a:xfrm>
        </p:grpSpPr>
        <p:sp>
          <p:nvSpPr>
            <p:cNvPr id="5305" name="Google Shape;5305;p59"/>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9"/>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9"/>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8" name="Google Shape;5308;p59"/>
          <p:cNvGrpSpPr/>
          <p:nvPr/>
        </p:nvGrpSpPr>
        <p:grpSpPr>
          <a:xfrm>
            <a:off x="6494706" y="2514232"/>
            <a:ext cx="295536" cy="336332"/>
            <a:chOff x="-52887125" y="2686975"/>
            <a:chExt cx="279625" cy="318225"/>
          </a:xfrm>
        </p:grpSpPr>
        <p:sp>
          <p:nvSpPr>
            <p:cNvPr id="5309" name="Google Shape;5309;p59"/>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9"/>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9"/>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9"/>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59"/>
          <p:cNvGrpSpPr/>
          <p:nvPr/>
        </p:nvGrpSpPr>
        <p:grpSpPr>
          <a:xfrm>
            <a:off x="7742828" y="1698437"/>
            <a:ext cx="296355" cy="334667"/>
            <a:chOff x="-51722225" y="1915100"/>
            <a:chExt cx="280400" cy="316650"/>
          </a:xfrm>
        </p:grpSpPr>
        <p:sp>
          <p:nvSpPr>
            <p:cNvPr id="5314" name="Google Shape;5314;p59"/>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9"/>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9"/>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9"/>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8" name="Google Shape;5318;p59"/>
          <p:cNvGrpSpPr/>
          <p:nvPr/>
        </p:nvGrpSpPr>
        <p:grpSpPr>
          <a:xfrm>
            <a:off x="2733364" y="1685226"/>
            <a:ext cx="345474" cy="336226"/>
            <a:chOff x="-56407800" y="1902600"/>
            <a:chExt cx="326875" cy="318125"/>
          </a:xfrm>
        </p:grpSpPr>
        <p:sp>
          <p:nvSpPr>
            <p:cNvPr id="5319" name="Google Shape;5319;p59"/>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9"/>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9"/>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 name="Google Shape;5322;p59"/>
          <p:cNvGrpSpPr/>
          <p:nvPr/>
        </p:nvGrpSpPr>
        <p:grpSpPr>
          <a:xfrm>
            <a:off x="2738768" y="2110496"/>
            <a:ext cx="334667" cy="315511"/>
            <a:chOff x="-56401500" y="2304975"/>
            <a:chExt cx="316650" cy="298525"/>
          </a:xfrm>
        </p:grpSpPr>
        <p:sp>
          <p:nvSpPr>
            <p:cNvPr id="5323" name="Google Shape;5323;p59"/>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9"/>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9"/>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9"/>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7" name="Google Shape;5327;p59"/>
          <p:cNvGrpSpPr/>
          <p:nvPr/>
        </p:nvGrpSpPr>
        <p:grpSpPr>
          <a:xfrm>
            <a:off x="4835248" y="1684275"/>
            <a:ext cx="298046" cy="336332"/>
            <a:chOff x="-54426150" y="1901700"/>
            <a:chExt cx="282000" cy="318225"/>
          </a:xfrm>
        </p:grpSpPr>
        <p:sp>
          <p:nvSpPr>
            <p:cNvPr id="5328" name="Google Shape;5328;p59"/>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9"/>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9"/>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9"/>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59"/>
          <p:cNvGrpSpPr/>
          <p:nvPr/>
        </p:nvGrpSpPr>
        <p:grpSpPr>
          <a:xfrm>
            <a:off x="4835248" y="2099663"/>
            <a:ext cx="298046" cy="337178"/>
            <a:chOff x="-54426150" y="2294725"/>
            <a:chExt cx="282000" cy="319025"/>
          </a:xfrm>
        </p:grpSpPr>
        <p:sp>
          <p:nvSpPr>
            <p:cNvPr id="5333" name="Google Shape;5333;p59"/>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9"/>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9"/>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9"/>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9"/>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8" name="Google Shape;5338;p59"/>
          <p:cNvGrpSpPr/>
          <p:nvPr/>
        </p:nvGrpSpPr>
        <p:grpSpPr>
          <a:xfrm>
            <a:off x="4833583" y="2514232"/>
            <a:ext cx="301375" cy="337151"/>
            <a:chOff x="-54427725" y="2686975"/>
            <a:chExt cx="285150" cy="319000"/>
          </a:xfrm>
        </p:grpSpPr>
        <p:sp>
          <p:nvSpPr>
            <p:cNvPr id="5339" name="Google Shape;5339;p59"/>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9"/>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9"/>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9"/>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9"/>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4" name="Google Shape;5344;p59"/>
          <p:cNvGrpSpPr/>
          <p:nvPr/>
        </p:nvGrpSpPr>
        <p:grpSpPr>
          <a:xfrm>
            <a:off x="6888851" y="1686151"/>
            <a:ext cx="334667" cy="335302"/>
            <a:chOff x="-52513800" y="1903475"/>
            <a:chExt cx="316650" cy="317250"/>
          </a:xfrm>
        </p:grpSpPr>
        <p:sp>
          <p:nvSpPr>
            <p:cNvPr id="5345" name="Google Shape;5345;p59"/>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9"/>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59"/>
          <p:cNvGrpSpPr/>
          <p:nvPr/>
        </p:nvGrpSpPr>
        <p:grpSpPr>
          <a:xfrm>
            <a:off x="6898006" y="2100509"/>
            <a:ext cx="316357" cy="335486"/>
            <a:chOff x="-52505925" y="2295525"/>
            <a:chExt cx="299325" cy="317425"/>
          </a:xfrm>
        </p:grpSpPr>
        <p:sp>
          <p:nvSpPr>
            <p:cNvPr id="5348" name="Google Shape;5348;p59"/>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9"/>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9"/>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9"/>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59"/>
          <p:cNvGrpSpPr/>
          <p:nvPr/>
        </p:nvGrpSpPr>
        <p:grpSpPr>
          <a:xfrm>
            <a:off x="6908417" y="2514232"/>
            <a:ext cx="295536" cy="336332"/>
            <a:chOff x="-52494100" y="2686975"/>
            <a:chExt cx="279625" cy="318225"/>
          </a:xfrm>
        </p:grpSpPr>
        <p:sp>
          <p:nvSpPr>
            <p:cNvPr id="5353" name="Google Shape;5353;p59"/>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9"/>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9"/>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9"/>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59"/>
          <p:cNvGrpSpPr/>
          <p:nvPr/>
        </p:nvGrpSpPr>
        <p:grpSpPr>
          <a:xfrm>
            <a:off x="7744070" y="2111315"/>
            <a:ext cx="293871" cy="336332"/>
            <a:chOff x="-51708850" y="2305750"/>
            <a:chExt cx="278050" cy="318225"/>
          </a:xfrm>
        </p:grpSpPr>
        <p:sp>
          <p:nvSpPr>
            <p:cNvPr id="5358" name="Google Shape;5358;p59"/>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9"/>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9"/>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59"/>
          <p:cNvGrpSpPr/>
          <p:nvPr/>
        </p:nvGrpSpPr>
        <p:grpSpPr>
          <a:xfrm>
            <a:off x="1094954" y="3054255"/>
            <a:ext cx="337151" cy="337389"/>
            <a:chOff x="-57956275" y="3197925"/>
            <a:chExt cx="319000" cy="319225"/>
          </a:xfrm>
        </p:grpSpPr>
        <p:sp>
          <p:nvSpPr>
            <p:cNvPr id="5362" name="Google Shape;5362;p59"/>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9"/>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9"/>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9"/>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9"/>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9"/>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9"/>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9" name="Google Shape;5369;p59"/>
          <p:cNvGrpSpPr/>
          <p:nvPr/>
        </p:nvGrpSpPr>
        <p:grpSpPr>
          <a:xfrm>
            <a:off x="1115761" y="3469035"/>
            <a:ext cx="295536" cy="337151"/>
            <a:chOff x="-57940525" y="3590375"/>
            <a:chExt cx="279625" cy="319000"/>
          </a:xfrm>
        </p:grpSpPr>
        <p:sp>
          <p:nvSpPr>
            <p:cNvPr id="5370" name="Google Shape;5370;p59"/>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9"/>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9"/>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9"/>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9"/>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59"/>
          <p:cNvGrpSpPr/>
          <p:nvPr/>
        </p:nvGrpSpPr>
        <p:grpSpPr>
          <a:xfrm>
            <a:off x="1095363" y="3883578"/>
            <a:ext cx="336332" cy="337178"/>
            <a:chOff x="-57959425" y="3982600"/>
            <a:chExt cx="318225" cy="319025"/>
          </a:xfrm>
        </p:grpSpPr>
        <p:sp>
          <p:nvSpPr>
            <p:cNvPr id="5376" name="Google Shape;5376;p59"/>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9"/>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9"/>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9"/>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59"/>
          <p:cNvGrpSpPr/>
          <p:nvPr/>
        </p:nvGrpSpPr>
        <p:grpSpPr>
          <a:xfrm>
            <a:off x="3154845" y="3055312"/>
            <a:ext cx="335513" cy="335513"/>
            <a:chOff x="-55987225" y="3198925"/>
            <a:chExt cx="317450" cy="317450"/>
          </a:xfrm>
        </p:grpSpPr>
        <p:sp>
          <p:nvSpPr>
            <p:cNvPr id="5381" name="Google Shape;5381;p59"/>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9"/>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9"/>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9"/>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59"/>
          <p:cNvGrpSpPr/>
          <p:nvPr/>
        </p:nvGrpSpPr>
        <p:grpSpPr>
          <a:xfrm>
            <a:off x="3154845" y="3469722"/>
            <a:ext cx="335513" cy="335645"/>
            <a:chOff x="-55987225" y="3591025"/>
            <a:chExt cx="317450" cy="317575"/>
          </a:xfrm>
        </p:grpSpPr>
        <p:sp>
          <p:nvSpPr>
            <p:cNvPr id="5386" name="Google Shape;5386;p59"/>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9"/>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9"/>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9"/>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9"/>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59"/>
          <p:cNvGrpSpPr/>
          <p:nvPr/>
        </p:nvGrpSpPr>
        <p:grpSpPr>
          <a:xfrm>
            <a:off x="3154013" y="3883578"/>
            <a:ext cx="337178" cy="337178"/>
            <a:chOff x="-55988800" y="3982600"/>
            <a:chExt cx="319025" cy="319025"/>
          </a:xfrm>
        </p:grpSpPr>
        <p:sp>
          <p:nvSpPr>
            <p:cNvPr id="5392" name="Google Shape;5392;p59"/>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9"/>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9"/>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9"/>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9"/>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59"/>
          <p:cNvGrpSpPr/>
          <p:nvPr/>
        </p:nvGrpSpPr>
        <p:grpSpPr>
          <a:xfrm>
            <a:off x="5232305" y="3048653"/>
            <a:ext cx="334667" cy="337151"/>
            <a:chOff x="-54026025" y="3192625"/>
            <a:chExt cx="316650" cy="319000"/>
          </a:xfrm>
        </p:grpSpPr>
        <p:sp>
          <p:nvSpPr>
            <p:cNvPr id="5398" name="Google Shape;5398;p59"/>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9"/>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9"/>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9"/>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9"/>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9"/>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9"/>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9"/>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59"/>
          <p:cNvGrpSpPr/>
          <p:nvPr/>
        </p:nvGrpSpPr>
        <p:grpSpPr>
          <a:xfrm>
            <a:off x="5251039" y="3463196"/>
            <a:ext cx="297200" cy="336332"/>
            <a:chOff x="-54007925" y="3584850"/>
            <a:chExt cx="281200" cy="318225"/>
          </a:xfrm>
        </p:grpSpPr>
        <p:sp>
          <p:nvSpPr>
            <p:cNvPr id="5407" name="Google Shape;5407;p59"/>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9"/>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9"/>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9"/>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9"/>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9"/>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 name="Google Shape;5413;p59"/>
          <p:cNvGrpSpPr/>
          <p:nvPr/>
        </p:nvGrpSpPr>
        <p:grpSpPr>
          <a:xfrm>
            <a:off x="5251039" y="3876153"/>
            <a:ext cx="297200" cy="337098"/>
            <a:chOff x="-54007925" y="3975575"/>
            <a:chExt cx="281200" cy="318950"/>
          </a:xfrm>
        </p:grpSpPr>
        <p:sp>
          <p:nvSpPr>
            <p:cNvPr id="5414" name="Google Shape;5414;p59"/>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9"/>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9"/>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9"/>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59"/>
          <p:cNvGrpSpPr/>
          <p:nvPr/>
        </p:nvGrpSpPr>
        <p:grpSpPr>
          <a:xfrm>
            <a:off x="7350062" y="3064930"/>
            <a:ext cx="258069" cy="336702"/>
            <a:chOff x="-52005775" y="3208025"/>
            <a:chExt cx="244175" cy="318575"/>
          </a:xfrm>
        </p:grpSpPr>
        <p:sp>
          <p:nvSpPr>
            <p:cNvPr id="5419" name="Google Shape;5419;p59"/>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9"/>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9"/>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9"/>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9"/>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9"/>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9"/>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9"/>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9"/>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9"/>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9"/>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59"/>
          <p:cNvGrpSpPr/>
          <p:nvPr/>
        </p:nvGrpSpPr>
        <p:grpSpPr>
          <a:xfrm>
            <a:off x="1495919" y="3055312"/>
            <a:ext cx="336332" cy="336332"/>
            <a:chOff x="-57568775" y="3198925"/>
            <a:chExt cx="318225" cy="318225"/>
          </a:xfrm>
        </p:grpSpPr>
        <p:sp>
          <p:nvSpPr>
            <p:cNvPr id="5431" name="Google Shape;5431;p59"/>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9"/>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9"/>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9"/>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9"/>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9"/>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59"/>
          <p:cNvGrpSpPr/>
          <p:nvPr/>
        </p:nvGrpSpPr>
        <p:grpSpPr>
          <a:xfrm>
            <a:off x="1516317" y="3469035"/>
            <a:ext cx="295536" cy="336332"/>
            <a:chOff x="-57549075" y="3590375"/>
            <a:chExt cx="279625" cy="318225"/>
          </a:xfrm>
        </p:grpSpPr>
        <p:sp>
          <p:nvSpPr>
            <p:cNvPr id="5438" name="Google Shape;5438;p59"/>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9"/>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9"/>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9"/>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59"/>
          <p:cNvGrpSpPr/>
          <p:nvPr/>
        </p:nvGrpSpPr>
        <p:grpSpPr>
          <a:xfrm>
            <a:off x="1495087" y="3883578"/>
            <a:ext cx="337997" cy="337997"/>
            <a:chOff x="-57570350" y="3982600"/>
            <a:chExt cx="319800" cy="319800"/>
          </a:xfrm>
        </p:grpSpPr>
        <p:sp>
          <p:nvSpPr>
            <p:cNvPr id="5443" name="Google Shape;5443;p59"/>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9"/>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9"/>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9"/>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59"/>
          <p:cNvGrpSpPr/>
          <p:nvPr/>
        </p:nvGrpSpPr>
        <p:grpSpPr>
          <a:xfrm>
            <a:off x="3589389" y="3054466"/>
            <a:ext cx="295536" cy="337178"/>
            <a:chOff x="-55576850" y="3198125"/>
            <a:chExt cx="279625" cy="319025"/>
          </a:xfrm>
        </p:grpSpPr>
        <p:sp>
          <p:nvSpPr>
            <p:cNvPr id="5448" name="Google Shape;5448;p59"/>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9"/>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9"/>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9"/>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59"/>
          <p:cNvGrpSpPr/>
          <p:nvPr/>
        </p:nvGrpSpPr>
        <p:grpSpPr>
          <a:xfrm>
            <a:off x="3568159" y="3468824"/>
            <a:ext cx="337997" cy="336543"/>
            <a:chOff x="-55596550" y="3590175"/>
            <a:chExt cx="319800" cy="318425"/>
          </a:xfrm>
        </p:grpSpPr>
        <p:sp>
          <p:nvSpPr>
            <p:cNvPr id="5453" name="Google Shape;5453;p59"/>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9"/>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9"/>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9"/>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59"/>
          <p:cNvGrpSpPr/>
          <p:nvPr/>
        </p:nvGrpSpPr>
        <p:grpSpPr>
          <a:xfrm>
            <a:off x="3568568" y="3883340"/>
            <a:ext cx="337178" cy="337415"/>
            <a:chOff x="-55595775" y="3982375"/>
            <a:chExt cx="319025" cy="319250"/>
          </a:xfrm>
        </p:grpSpPr>
        <p:sp>
          <p:nvSpPr>
            <p:cNvPr id="5458" name="Google Shape;5458;p59"/>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9"/>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9"/>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9"/>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9"/>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9"/>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4" name="Google Shape;5464;p59"/>
          <p:cNvGrpSpPr/>
          <p:nvPr/>
        </p:nvGrpSpPr>
        <p:grpSpPr>
          <a:xfrm>
            <a:off x="5645606" y="3048653"/>
            <a:ext cx="337178" cy="336332"/>
            <a:chOff x="-53635375" y="3192625"/>
            <a:chExt cx="319025" cy="318225"/>
          </a:xfrm>
        </p:grpSpPr>
        <p:sp>
          <p:nvSpPr>
            <p:cNvPr id="5465" name="Google Shape;5465;p59"/>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9"/>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9"/>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59"/>
          <p:cNvGrpSpPr/>
          <p:nvPr/>
        </p:nvGrpSpPr>
        <p:grpSpPr>
          <a:xfrm>
            <a:off x="5666427" y="3463196"/>
            <a:ext cx="295536" cy="337178"/>
            <a:chOff x="-53615675" y="3584850"/>
            <a:chExt cx="279625" cy="319025"/>
          </a:xfrm>
        </p:grpSpPr>
        <p:sp>
          <p:nvSpPr>
            <p:cNvPr id="5469" name="Google Shape;5469;p59"/>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9"/>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9"/>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59"/>
          <p:cNvGrpSpPr/>
          <p:nvPr/>
        </p:nvGrpSpPr>
        <p:grpSpPr>
          <a:xfrm>
            <a:off x="5645619" y="3877131"/>
            <a:ext cx="337151" cy="336121"/>
            <a:chOff x="-53634575" y="3976500"/>
            <a:chExt cx="319000" cy="318025"/>
          </a:xfrm>
        </p:grpSpPr>
        <p:sp>
          <p:nvSpPr>
            <p:cNvPr id="5473" name="Google Shape;5473;p59"/>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9"/>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9"/>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9"/>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9"/>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9"/>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9"/>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9"/>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59"/>
          <p:cNvGrpSpPr/>
          <p:nvPr/>
        </p:nvGrpSpPr>
        <p:grpSpPr>
          <a:xfrm>
            <a:off x="7331328" y="3468718"/>
            <a:ext cx="295536" cy="336649"/>
            <a:chOff x="-52023900" y="3590075"/>
            <a:chExt cx="279625" cy="318525"/>
          </a:xfrm>
        </p:grpSpPr>
        <p:sp>
          <p:nvSpPr>
            <p:cNvPr id="5482" name="Google Shape;5482;p59"/>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9"/>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9"/>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9"/>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9"/>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9"/>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9"/>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59"/>
          <p:cNvGrpSpPr/>
          <p:nvPr/>
        </p:nvGrpSpPr>
        <p:grpSpPr>
          <a:xfrm>
            <a:off x="1906197" y="3055312"/>
            <a:ext cx="337151" cy="337151"/>
            <a:chOff x="-57173375" y="3198925"/>
            <a:chExt cx="319000" cy="319000"/>
          </a:xfrm>
        </p:grpSpPr>
        <p:sp>
          <p:nvSpPr>
            <p:cNvPr id="5490" name="Google Shape;5490;p59"/>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9"/>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9"/>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9"/>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59"/>
          <p:cNvGrpSpPr/>
          <p:nvPr/>
        </p:nvGrpSpPr>
        <p:grpSpPr>
          <a:xfrm>
            <a:off x="1907029" y="3489830"/>
            <a:ext cx="335486" cy="295562"/>
            <a:chOff x="-57176525" y="3610050"/>
            <a:chExt cx="317425" cy="279650"/>
          </a:xfrm>
        </p:grpSpPr>
        <p:sp>
          <p:nvSpPr>
            <p:cNvPr id="5495" name="Google Shape;5495;p59"/>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9"/>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9"/>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9"/>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9"/>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59"/>
          <p:cNvGrpSpPr/>
          <p:nvPr/>
        </p:nvGrpSpPr>
        <p:grpSpPr>
          <a:xfrm>
            <a:off x="1922843" y="3882944"/>
            <a:ext cx="303859" cy="336966"/>
            <a:chOff x="-57162350" y="3982000"/>
            <a:chExt cx="287500" cy="318825"/>
          </a:xfrm>
        </p:grpSpPr>
        <p:sp>
          <p:nvSpPr>
            <p:cNvPr id="5501" name="Google Shape;5501;p59"/>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9"/>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9"/>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9"/>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9"/>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9"/>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9"/>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9"/>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59"/>
          <p:cNvGrpSpPr/>
          <p:nvPr/>
        </p:nvGrpSpPr>
        <p:grpSpPr>
          <a:xfrm>
            <a:off x="3983124" y="3055312"/>
            <a:ext cx="336332" cy="334667"/>
            <a:chOff x="-55202750" y="3198925"/>
            <a:chExt cx="318225" cy="316650"/>
          </a:xfrm>
        </p:grpSpPr>
        <p:sp>
          <p:nvSpPr>
            <p:cNvPr id="5510" name="Google Shape;5510;p59"/>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9"/>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59"/>
          <p:cNvGrpSpPr/>
          <p:nvPr/>
        </p:nvGrpSpPr>
        <p:grpSpPr>
          <a:xfrm>
            <a:off x="3993112" y="3469035"/>
            <a:ext cx="316357" cy="336332"/>
            <a:chOff x="-55194875" y="3590375"/>
            <a:chExt cx="299325" cy="318225"/>
          </a:xfrm>
        </p:grpSpPr>
        <p:sp>
          <p:nvSpPr>
            <p:cNvPr id="5513" name="Google Shape;5513;p59"/>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9"/>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9"/>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9"/>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9"/>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59"/>
          <p:cNvGrpSpPr/>
          <p:nvPr/>
        </p:nvGrpSpPr>
        <p:grpSpPr>
          <a:xfrm>
            <a:off x="3983547" y="3884424"/>
            <a:ext cx="335486" cy="335486"/>
            <a:chOff x="-55203525" y="3983400"/>
            <a:chExt cx="317425" cy="317425"/>
          </a:xfrm>
        </p:grpSpPr>
        <p:sp>
          <p:nvSpPr>
            <p:cNvPr id="5519" name="Google Shape;5519;p59"/>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9"/>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9"/>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59"/>
          <p:cNvGrpSpPr/>
          <p:nvPr/>
        </p:nvGrpSpPr>
        <p:grpSpPr>
          <a:xfrm>
            <a:off x="6069317" y="3048653"/>
            <a:ext cx="315511" cy="337151"/>
            <a:chOff x="-53232900" y="3192625"/>
            <a:chExt cx="298525" cy="319000"/>
          </a:xfrm>
        </p:grpSpPr>
        <p:sp>
          <p:nvSpPr>
            <p:cNvPr id="5523" name="Google Shape;5523;p59"/>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9"/>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9"/>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9"/>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9"/>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9"/>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9"/>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9"/>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59"/>
          <p:cNvGrpSpPr/>
          <p:nvPr/>
        </p:nvGrpSpPr>
        <p:grpSpPr>
          <a:xfrm>
            <a:off x="6059330" y="3463196"/>
            <a:ext cx="335486" cy="334667"/>
            <a:chOff x="-53242350" y="3584850"/>
            <a:chExt cx="317425" cy="316650"/>
          </a:xfrm>
        </p:grpSpPr>
        <p:sp>
          <p:nvSpPr>
            <p:cNvPr id="5532" name="Google Shape;5532;p59"/>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9"/>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9"/>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9"/>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9"/>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59"/>
          <p:cNvGrpSpPr/>
          <p:nvPr/>
        </p:nvGrpSpPr>
        <p:grpSpPr>
          <a:xfrm>
            <a:off x="6079305" y="3876920"/>
            <a:ext cx="295536" cy="337178"/>
            <a:chOff x="-53224225" y="3976300"/>
            <a:chExt cx="279625" cy="319025"/>
          </a:xfrm>
        </p:grpSpPr>
        <p:sp>
          <p:nvSpPr>
            <p:cNvPr id="5538" name="Google Shape;5538;p59"/>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9"/>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9"/>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9"/>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9"/>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9"/>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9"/>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59"/>
          <p:cNvGrpSpPr/>
          <p:nvPr/>
        </p:nvGrpSpPr>
        <p:grpSpPr>
          <a:xfrm>
            <a:off x="7310521" y="3884133"/>
            <a:ext cx="337151" cy="336623"/>
            <a:chOff x="-52043575" y="3983125"/>
            <a:chExt cx="319000" cy="318500"/>
          </a:xfrm>
        </p:grpSpPr>
        <p:sp>
          <p:nvSpPr>
            <p:cNvPr id="5546" name="Google Shape;5546;p59"/>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9"/>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9"/>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9"/>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9"/>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9"/>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9"/>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9"/>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9"/>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59"/>
          <p:cNvGrpSpPr/>
          <p:nvPr/>
        </p:nvGrpSpPr>
        <p:grpSpPr>
          <a:xfrm>
            <a:off x="2346261" y="3055312"/>
            <a:ext cx="295536" cy="337151"/>
            <a:chOff x="-56766175" y="3198925"/>
            <a:chExt cx="279625" cy="319000"/>
          </a:xfrm>
        </p:grpSpPr>
        <p:sp>
          <p:nvSpPr>
            <p:cNvPr id="5556" name="Google Shape;5556;p59"/>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9"/>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9"/>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9"/>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9"/>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9"/>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9"/>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3" name="Google Shape;5563;p59"/>
          <p:cNvGrpSpPr/>
          <p:nvPr/>
        </p:nvGrpSpPr>
        <p:grpSpPr>
          <a:xfrm>
            <a:off x="2345429" y="3469035"/>
            <a:ext cx="297200" cy="336332"/>
            <a:chOff x="-56766175" y="3590375"/>
            <a:chExt cx="281200" cy="318225"/>
          </a:xfrm>
        </p:grpSpPr>
        <p:sp>
          <p:nvSpPr>
            <p:cNvPr id="5564" name="Google Shape;5564;p59"/>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9"/>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9"/>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9"/>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59"/>
          <p:cNvGrpSpPr/>
          <p:nvPr/>
        </p:nvGrpSpPr>
        <p:grpSpPr>
          <a:xfrm>
            <a:off x="2366237" y="3883578"/>
            <a:ext cx="255585" cy="336332"/>
            <a:chOff x="-56747275" y="3982600"/>
            <a:chExt cx="241825" cy="318225"/>
          </a:xfrm>
        </p:grpSpPr>
        <p:sp>
          <p:nvSpPr>
            <p:cNvPr id="5569" name="Google Shape;5569;p59"/>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9"/>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9"/>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9"/>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9"/>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9"/>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9"/>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59"/>
          <p:cNvGrpSpPr/>
          <p:nvPr/>
        </p:nvGrpSpPr>
        <p:grpSpPr>
          <a:xfrm>
            <a:off x="4417669" y="3055312"/>
            <a:ext cx="295536" cy="337151"/>
            <a:chOff x="-54793175" y="3198925"/>
            <a:chExt cx="279625" cy="319000"/>
          </a:xfrm>
        </p:grpSpPr>
        <p:sp>
          <p:nvSpPr>
            <p:cNvPr id="5577" name="Google Shape;5577;p59"/>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9"/>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9"/>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9"/>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9"/>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9"/>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9"/>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59"/>
          <p:cNvGrpSpPr/>
          <p:nvPr/>
        </p:nvGrpSpPr>
        <p:grpSpPr>
          <a:xfrm>
            <a:off x="4396848" y="3475694"/>
            <a:ext cx="337178" cy="322143"/>
            <a:chOff x="-54812875" y="3596675"/>
            <a:chExt cx="319025" cy="304800"/>
          </a:xfrm>
        </p:grpSpPr>
        <p:sp>
          <p:nvSpPr>
            <p:cNvPr id="5585" name="Google Shape;5585;p59"/>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9"/>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9"/>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9"/>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9"/>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9"/>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9"/>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2" name="Google Shape;5592;p59"/>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9"/>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4" name="Google Shape;5594;p59"/>
          <p:cNvGrpSpPr/>
          <p:nvPr/>
        </p:nvGrpSpPr>
        <p:grpSpPr>
          <a:xfrm>
            <a:off x="4417669" y="3883578"/>
            <a:ext cx="295536" cy="336332"/>
            <a:chOff x="-54793175" y="3982600"/>
            <a:chExt cx="279625" cy="318225"/>
          </a:xfrm>
        </p:grpSpPr>
        <p:sp>
          <p:nvSpPr>
            <p:cNvPr id="5595" name="Google Shape;5595;p59"/>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9"/>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9"/>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9"/>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9"/>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9"/>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9"/>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59"/>
          <p:cNvGrpSpPr/>
          <p:nvPr/>
        </p:nvGrpSpPr>
        <p:grpSpPr>
          <a:xfrm>
            <a:off x="6494706" y="3048653"/>
            <a:ext cx="295536" cy="336332"/>
            <a:chOff x="-52832000" y="3192625"/>
            <a:chExt cx="279625" cy="318225"/>
          </a:xfrm>
        </p:grpSpPr>
        <p:sp>
          <p:nvSpPr>
            <p:cNvPr id="5603" name="Google Shape;5603;p59"/>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9"/>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9"/>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9"/>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9"/>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9"/>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9"/>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9"/>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59"/>
          <p:cNvGrpSpPr/>
          <p:nvPr/>
        </p:nvGrpSpPr>
        <p:grpSpPr>
          <a:xfrm>
            <a:off x="6473899" y="3464042"/>
            <a:ext cx="337151" cy="335486"/>
            <a:chOff x="-52851675" y="3585650"/>
            <a:chExt cx="319000" cy="317425"/>
          </a:xfrm>
        </p:grpSpPr>
        <p:sp>
          <p:nvSpPr>
            <p:cNvPr id="5612" name="Google Shape;5612;p59"/>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9"/>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9"/>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9"/>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9"/>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9"/>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59"/>
          <p:cNvGrpSpPr/>
          <p:nvPr/>
        </p:nvGrpSpPr>
        <p:grpSpPr>
          <a:xfrm>
            <a:off x="6494706" y="3876920"/>
            <a:ext cx="295536" cy="337178"/>
            <a:chOff x="-52832000" y="3976300"/>
            <a:chExt cx="279625" cy="319025"/>
          </a:xfrm>
        </p:grpSpPr>
        <p:sp>
          <p:nvSpPr>
            <p:cNvPr id="5619" name="Google Shape;5619;p59"/>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9"/>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9"/>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9"/>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9"/>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59"/>
          <p:cNvGrpSpPr/>
          <p:nvPr/>
        </p:nvGrpSpPr>
        <p:grpSpPr>
          <a:xfrm>
            <a:off x="7742405" y="3055312"/>
            <a:ext cx="297200" cy="336332"/>
            <a:chOff x="-51633225" y="3198925"/>
            <a:chExt cx="281200" cy="318225"/>
          </a:xfrm>
        </p:grpSpPr>
        <p:sp>
          <p:nvSpPr>
            <p:cNvPr id="5625" name="Google Shape;5625;p59"/>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9"/>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9"/>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9"/>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9"/>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9"/>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9"/>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2" name="Google Shape;5632;p59"/>
          <p:cNvGrpSpPr/>
          <p:nvPr/>
        </p:nvGrpSpPr>
        <p:grpSpPr>
          <a:xfrm>
            <a:off x="2734606" y="3056131"/>
            <a:ext cx="342990" cy="335513"/>
            <a:chOff x="-56396775" y="3199700"/>
            <a:chExt cx="324525" cy="317450"/>
          </a:xfrm>
        </p:grpSpPr>
        <p:sp>
          <p:nvSpPr>
            <p:cNvPr id="5633" name="Google Shape;5633;p59"/>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9"/>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9"/>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9"/>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9"/>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9"/>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59"/>
          <p:cNvGrpSpPr/>
          <p:nvPr/>
        </p:nvGrpSpPr>
        <p:grpSpPr>
          <a:xfrm>
            <a:off x="2737513" y="3479842"/>
            <a:ext cx="337178" cy="315537"/>
            <a:chOff x="-56394425" y="3600600"/>
            <a:chExt cx="319025" cy="298550"/>
          </a:xfrm>
        </p:grpSpPr>
        <p:sp>
          <p:nvSpPr>
            <p:cNvPr id="5640" name="Google Shape;5640;p59"/>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9"/>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9"/>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59"/>
          <p:cNvGrpSpPr/>
          <p:nvPr/>
        </p:nvGrpSpPr>
        <p:grpSpPr>
          <a:xfrm>
            <a:off x="2752507" y="3884424"/>
            <a:ext cx="307188" cy="335486"/>
            <a:chOff x="-56379450" y="3983400"/>
            <a:chExt cx="290650" cy="317425"/>
          </a:xfrm>
        </p:grpSpPr>
        <p:sp>
          <p:nvSpPr>
            <p:cNvPr id="5644" name="Google Shape;5644;p59"/>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9"/>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9"/>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9"/>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9"/>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9"/>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9"/>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9"/>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2" name="Google Shape;5652;p59"/>
          <p:cNvGrpSpPr/>
          <p:nvPr/>
        </p:nvGrpSpPr>
        <p:grpSpPr>
          <a:xfrm>
            <a:off x="4835670" y="3055312"/>
            <a:ext cx="297200" cy="337151"/>
            <a:chOff x="-54401725" y="3198925"/>
            <a:chExt cx="281200" cy="319000"/>
          </a:xfrm>
        </p:grpSpPr>
        <p:sp>
          <p:nvSpPr>
            <p:cNvPr id="5653" name="Google Shape;5653;p59"/>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9"/>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9"/>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9"/>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9"/>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9"/>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9"/>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9"/>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9"/>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9"/>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9"/>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4" name="Google Shape;5664;p59"/>
          <p:cNvGrpSpPr/>
          <p:nvPr/>
        </p:nvGrpSpPr>
        <p:grpSpPr>
          <a:xfrm>
            <a:off x="4836503" y="3469035"/>
            <a:ext cx="295536" cy="336332"/>
            <a:chOff x="-54401725" y="3590375"/>
            <a:chExt cx="279625" cy="318225"/>
          </a:xfrm>
        </p:grpSpPr>
        <p:sp>
          <p:nvSpPr>
            <p:cNvPr id="5665" name="Google Shape;5665;p59"/>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9"/>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9"/>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9"/>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9"/>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9"/>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1" name="Google Shape;5671;p59"/>
          <p:cNvGrpSpPr/>
          <p:nvPr/>
        </p:nvGrpSpPr>
        <p:grpSpPr>
          <a:xfrm>
            <a:off x="4834429" y="3883578"/>
            <a:ext cx="299684" cy="336332"/>
            <a:chOff x="-54403300" y="3982600"/>
            <a:chExt cx="283550" cy="318225"/>
          </a:xfrm>
        </p:grpSpPr>
        <p:sp>
          <p:nvSpPr>
            <p:cNvPr id="5672" name="Google Shape;5672;p59"/>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9"/>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9"/>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9"/>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9"/>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7" name="Google Shape;5677;p59"/>
          <p:cNvGrpSpPr/>
          <p:nvPr/>
        </p:nvGrpSpPr>
        <p:grpSpPr>
          <a:xfrm>
            <a:off x="6888864" y="3050529"/>
            <a:ext cx="334641" cy="335275"/>
            <a:chOff x="-52458650" y="3194400"/>
            <a:chExt cx="316625" cy="317225"/>
          </a:xfrm>
        </p:grpSpPr>
        <p:sp>
          <p:nvSpPr>
            <p:cNvPr id="5678" name="Google Shape;5678;p59"/>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9"/>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9"/>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9"/>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9"/>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9"/>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9"/>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9"/>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6" name="Google Shape;5686;p59"/>
          <p:cNvGrpSpPr/>
          <p:nvPr/>
        </p:nvGrpSpPr>
        <p:grpSpPr>
          <a:xfrm>
            <a:off x="6897597" y="3463196"/>
            <a:ext cx="317176" cy="336094"/>
            <a:chOff x="-52450000" y="3584850"/>
            <a:chExt cx="300100" cy="318000"/>
          </a:xfrm>
        </p:grpSpPr>
        <p:sp>
          <p:nvSpPr>
            <p:cNvPr id="5687" name="Google Shape;5687;p59"/>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9"/>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9"/>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9"/>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9"/>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9"/>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9"/>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4" name="Google Shape;5694;p59"/>
          <p:cNvGrpSpPr/>
          <p:nvPr/>
        </p:nvGrpSpPr>
        <p:grpSpPr>
          <a:xfrm>
            <a:off x="6908417" y="3878584"/>
            <a:ext cx="295536" cy="335513"/>
            <a:chOff x="-52440550" y="3977875"/>
            <a:chExt cx="279625" cy="317450"/>
          </a:xfrm>
        </p:grpSpPr>
        <p:sp>
          <p:nvSpPr>
            <p:cNvPr id="5695" name="Google Shape;5695;p59"/>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9"/>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9"/>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9"/>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9"/>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9"/>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9"/>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9"/>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3" name="Google Shape;5703;p59"/>
          <p:cNvGrpSpPr/>
          <p:nvPr/>
        </p:nvGrpSpPr>
        <p:grpSpPr>
          <a:xfrm>
            <a:off x="7743238" y="3463196"/>
            <a:ext cx="295536" cy="337178"/>
            <a:chOff x="-51623775" y="3584850"/>
            <a:chExt cx="279625" cy="319025"/>
          </a:xfrm>
        </p:grpSpPr>
        <p:sp>
          <p:nvSpPr>
            <p:cNvPr id="5704" name="Google Shape;5704;p59"/>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9"/>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9"/>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9"/>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9"/>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9"/>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9"/>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9"/>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9"/>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59"/>
          <p:cNvGrpSpPr/>
          <p:nvPr/>
        </p:nvGrpSpPr>
        <p:grpSpPr>
          <a:xfrm>
            <a:off x="3589004" y="1687377"/>
            <a:ext cx="297204" cy="337241"/>
            <a:chOff x="1044400" y="2917425"/>
            <a:chExt cx="248125" cy="281550"/>
          </a:xfrm>
        </p:grpSpPr>
        <p:sp>
          <p:nvSpPr>
            <p:cNvPr id="5714" name="Google Shape;5714;p59"/>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9"/>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9"/>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9"/>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9"/>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719" name="Google Shape;5719;p59"/>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720" name="Google Shape;5720;p59"/>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721" name="Google Shape;5721;p59"/>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9"/>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3" name="Google Shape;5723;p59"/>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727" name="Shape 5727"/>
        <p:cNvGrpSpPr/>
        <p:nvPr/>
      </p:nvGrpSpPr>
      <p:grpSpPr>
        <a:xfrm>
          <a:off x="0" y="0"/>
          <a:ext cx="0" cy="0"/>
          <a:chOff x="0" y="0"/>
          <a:chExt cx="0" cy="0"/>
        </a:xfrm>
      </p:grpSpPr>
      <p:sp>
        <p:nvSpPr>
          <p:cNvPr id="5728" name="Google Shape;5728;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5729" name="Google Shape;5729;p60"/>
          <p:cNvGrpSpPr/>
          <p:nvPr/>
        </p:nvGrpSpPr>
        <p:grpSpPr>
          <a:xfrm>
            <a:off x="1133421" y="1688547"/>
            <a:ext cx="257794" cy="330743"/>
            <a:chOff x="-50489600" y="1947400"/>
            <a:chExt cx="233150" cy="299125"/>
          </a:xfrm>
        </p:grpSpPr>
        <p:sp>
          <p:nvSpPr>
            <p:cNvPr id="5730" name="Google Shape;5730;p60"/>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0"/>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60"/>
          <p:cNvGrpSpPr/>
          <p:nvPr/>
        </p:nvGrpSpPr>
        <p:grpSpPr>
          <a:xfrm>
            <a:off x="1096836" y="2096108"/>
            <a:ext cx="330964" cy="331821"/>
            <a:chOff x="-50523475" y="2316000"/>
            <a:chExt cx="299325" cy="300100"/>
          </a:xfrm>
        </p:grpSpPr>
        <p:sp>
          <p:nvSpPr>
            <p:cNvPr id="5733" name="Google Shape;5733;p60"/>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0"/>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60"/>
          <p:cNvGrpSpPr/>
          <p:nvPr/>
        </p:nvGrpSpPr>
        <p:grpSpPr>
          <a:xfrm>
            <a:off x="1095537" y="2505383"/>
            <a:ext cx="333562" cy="330991"/>
            <a:chOff x="-50524250" y="2686150"/>
            <a:chExt cx="301675" cy="299350"/>
          </a:xfrm>
        </p:grpSpPr>
        <p:sp>
          <p:nvSpPr>
            <p:cNvPr id="5736" name="Google Shape;5736;p60"/>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0"/>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0"/>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0"/>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0"/>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0"/>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60"/>
          <p:cNvGrpSpPr/>
          <p:nvPr/>
        </p:nvGrpSpPr>
        <p:grpSpPr>
          <a:xfrm>
            <a:off x="3154610" y="1716411"/>
            <a:ext cx="331821" cy="332705"/>
            <a:chOff x="-48633950" y="1972600"/>
            <a:chExt cx="300100" cy="300900"/>
          </a:xfrm>
        </p:grpSpPr>
        <p:sp>
          <p:nvSpPr>
            <p:cNvPr id="5743" name="Google Shape;5743;p60"/>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0"/>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5" name="Google Shape;5745;p60"/>
          <p:cNvGrpSpPr/>
          <p:nvPr/>
        </p:nvGrpSpPr>
        <p:grpSpPr>
          <a:xfrm>
            <a:off x="3154167" y="2124856"/>
            <a:ext cx="332705" cy="334419"/>
            <a:chOff x="-48634750" y="2342000"/>
            <a:chExt cx="300900" cy="302450"/>
          </a:xfrm>
        </p:grpSpPr>
        <p:sp>
          <p:nvSpPr>
            <p:cNvPr id="5746" name="Google Shape;5746;p60"/>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0"/>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0"/>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0"/>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0"/>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0"/>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0"/>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0"/>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60"/>
          <p:cNvGrpSpPr/>
          <p:nvPr/>
        </p:nvGrpSpPr>
        <p:grpSpPr>
          <a:xfrm>
            <a:off x="3155038" y="2533274"/>
            <a:ext cx="330964" cy="330964"/>
            <a:chOff x="-48633175" y="2711375"/>
            <a:chExt cx="299325" cy="299325"/>
          </a:xfrm>
        </p:grpSpPr>
        <p:sp>
          <p:nvSpPr>
            <p:cNvPr id="5755" name="Google Shape;5755;p60"/>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0"/>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60"/>
          <p:cNvGrpSpPr/>
          <p:nvPr/>
        </p:nvGrpSpPr>
        <p:grpSpPr>
          <a:xfrm>
            <a:off x="5238891" y="1708560"/>
            <a:ext cx="290882" cy="331848"/>
            <a:chOff x="-46753100" y="1965500"/>
            <a:chExt cx="263075" cy="300125"/>
          </a:xfrm>
        </p:grpSpPr>
        <p:sp>
          <p:nvSpPr>
            <p:cNvPr id="5758" name="Google Shape;5758;p60"/>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0"/>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0" name="Google Shape;5760;p60"/>
          <p:cNvGrpSpPr/>
          <p:nvPr/>
        </p:nvGrpSpPr>
        <p:grpSpPr>
          <a:xfrm>
            <a:off x="5217979" y="2134421"/>
            <a:ext cx="332705" cy="292651"/>
            <a:chOff x="-46772025" y="2350650"/>
            <a:chExt cx="300900" cy="264675"/>
          </a:xfrm>
        </p:grpSpPr>
        <p:sp>
          <p:nvSpPr>
            <p:cNvPr id="5761" name="Google Shape;5761;p60"/>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0"/>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60"/>
          <p:cNvGrpSpPr/>
          <p:nvPr/>
        </p:nvGrpSpPr>
        <p:grpSpPr>
          <a:xfrm>
            <a:off x="5217979" y="2522825"/>
            <a:ext cx="332705" cy="332705"/>
            <a:chOff x="-46772025" y="2701925"/>
            <a:chExt cx="300900" cy="300900"/>
          </a:xfrm>
        </p:grpSpPr>
        <p:sp>
          <p:nvSpPr>
            <p:cNvPr id="5764" name="Google Shape;5764;p60"/>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0"/>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6" name="Google Shape;5766;p60"/>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7" name="Google Shape;5767;p60"/>
          <p:cNvGrpSpPr/>
          <p:nvPr/>
        </p:nvGrpSpPr>
        <p:grpSpPr>
          <a:xfrm>
            <a:off x="1507602" y="1689404"/>
            <a:ext cx="331821" cy="332705"/>
            <a:chOff x="-50154075" y="1948175"/>
            <a:chExt cx="300100" cy="300900"/>
          </a:xfrm>
        </p:grpSpPr>
        <p:sp>
          <p:nvSpPr>
            <p:cNvPr id="5768" name="Google Shape;5768;p60"/>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0"/>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60"/>
          <p:cNvGrpSpPr/>
          <p:nvPr/>
        </p:nvGrpSpPr>
        <p:grpSpPr>
          <a:xfrm>
            <a:off x="1507602" y="2096965"/>
            <a:ext cx="331821" cy="331848"/>
            <a:chOff x="-50154850" y="2316775"/>
            <a:chExt cx="300100" cy="300125"/>
          </a:xfrm>
        </p:grpSpPr>
        <p:sp>
          <p:nvSpPr>
            <p:cNvPr id="5771" name="Google Shape;5771;p60"/>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0"/>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60"/>
          <p:cNvGrpSpPr/>
          <p:nvPr/>
        </p:nvGrpSpPr>
        <p:grpSpPr>
          <a:xfrm>
            <a:off x="1503690" y="2504112"/>
            <a:ext cx="339643" cy="330300"/>
            <a:chOff x="-50158000" y="2685000"/>
            <a:chExt cx="307175" cy="298725"/>
          </a:xfrm>
        </p:grpSpPr>
        <p:sp>
          <p:nvSpPr>
            <p:cNvPr id="5774" name="Google Shape;5774;p60"/>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0"/>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6" name="Google Shape;5776;p60"/>
          <p:cNvGrpSpPr/>
          <p:nvPr/>
        </p:nvGrpSpPr>
        <p:grpSpPr>
          <a:xfrm>
            <a:off x="3572048" y="1717268"/>
            <a:ext cx="334419" cy="331848"/>
            <a:chOff x="-48266125" y="1973375"/>
            <a:chExt cx="302450" cy="300125"/>
          </a:xfrm>
        </p:grpSpPr>
        <p:sp>
          <p:nvSpPr>
            <p:cNvPr id="5777" name="Google Shape;5777;p60"/>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0"/>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0"/>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0"/>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0"/>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0"/>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60"/>
          <p:cNvGrpSpPr/>
          <p:nvPr/>
        </p:nvGrpSpPr>
        <p:grpSpPr>
          <a:xfrm>
            <a:off x="3597286" y="2125575"/>
            <a:ext cx="283944" cy="331959"/>
            <a:chOff x="-48237000" y="2342650"/>
            <a:chExt cx="256800" cy="300225"/>
          </a:xfrm>
        </p:grpSpPr>
        <p:sp>
          <p:nvSpPr>
            <p:cNvPr id="5784" name="Google Shape;5784;p60"/>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0"/>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0"/>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60"/>
          <p:cNvGrpSpPr/>
          <p:nvPr/>
        </p:nvGrpSpPr>
        <p:grpSpPr>
          <a:xfrm>
            <a:off x="5630194" y="1709224"/>
            <a:ext cx="334447" cy="329443"/>
            <a:chOff x="-46404975" y="1966100"/>
            <a:chExt cx="302475" cy="297950"/>
          </a:xfrm>
        </p:grpSpPr>
        <p:sp>
          <p:nvSpPr>
            <p:cNvPr id="5788" name="Google Shape;5788;p60"/>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0"/>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0"/>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0"/>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60"/>
          <p:cNvGrpSpPr/>
          <p:nvPr/>
        </p:nvGrpSpPr>
        <p:grpSpPr>
          <a:xfrm>
            <a:off x="5631493" y="2115264"/>
            <a:ext cx="331848" cy="331821"/>
            <a:chOff x="-46401050" y="2333325"/>
            <a:chExt cx="300125" cy="300100"/>
          </a:xfrm>
        </p:grpSpPr>
        <p:sp>
          <p:nvSpPr>
            <p:cNvPr id="5793" name="Google Shape;5793;p60"/>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0"/>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0"/>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0"/>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97" name="Google Shape;5797;p60"/>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8" name="Google Shape;5798;p60"/>
          <p:cNvGrpSpPr/>
          <p:nvPr/>
        </p:nvGrpSpPr>
        <p:grpSpPr>
          <a:xfrm>
            <a:off x="7280492" y="2124856"/>
            <a:ext cx="332705" cy="332677"/>
            <a:chOff x="-44914800" y="2342000"/>
            <a:chExt cx="300900" cy="300875"/>
          </a:xfrm>
        </p:grpSpPr>
        <p:sp>
          <p:nvSpPr>
            <p:cNvPr id="5799" name="Google Shape;5799;p60"/>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0"/>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0"/>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2" name="Google Shape;5802;p60"/>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03" name="Google Shape;5803;p60"/>
          <p:cNvGrpSpPr/>
          <p:nvPr/>
        </p:nvGrpSpPr>
        <p:grpSpPr>
          <a:xfrm>
            <a:off x="1917775" y="2096827"/>
            <a:ext cx="332705" cy="331102"/>
            <a:chOff x="-49786250" y="2316650"/>
            <a:chExt cx="300900" cy="299450"/>
          </a:xfrm>
        </p:grpSpPr>
        <p:sp>
          <p:nvSpPr>
            <p:cNvPr id="5804" name="Google Shape;5804;p60"/>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0"/>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0"/>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0"/>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0"/>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0"/>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0"/>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1" name="Google Shape;5811;p60"/>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0"/>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3" name="Google Shape;5813;p60"/>
          <p:cNvGrpSpPr/>
          <p:nvPr/>
        </p:nvGrpSpPr>
        <p:grpSpPr>
          <a:xfrm>
            <a:off x="4045921" y="2124856"/>
            <a:ext cx="213400" cy="332677"/>
            <a:chOff x="-47842400" y="2342000"/>
            <a:chExt cx="193000" cy="300875"/>
          </a:xfrm>
        </p:grpSpPr>
        <p:sp>
          <p:nvSpPr>
            <p:cNvPr id="5814" name="Google Shape;5814;p60"/>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0"/>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0"/>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7" name="Google Shape;5817;p60"/>
          <p:cNvGrpSpPr/>
          <p:nvPr/>
        </p:nvGrpSpPr>
        <p:grpSpPr>
          <a:xfrm>
            <a:off x="3986697" y="2532417"/>
            <a:ext cx="331848" cy="332705"/>
            <a:chOff x="-47896750" y="2710600"/>
            <a:chExt cx="300125" cy="300900"/>
          </a:xfrm>
        </p:grpSpPr>
        <p:sp>
          <p:nvSpPr>
            <p:cNvPr id="5818" name="Google Shape;5818;p60"/>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0"/>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0"/>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0"/>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2" name="Google Shape;5822;p60"/>
          <p:cNvGrpSpPr/>
          <p:nvPr/>
        </p:nvGrpSpPr>
        <p:grpSpPr>
          <a:xfrm>
            <a:off x="6041972" y="1727717"/>
            <a:ext cx="332705" cy="291794"/>
            <a:chOff x="-46033225" y="1982825"/>
            <a:chExt cx="300900" cy="263900"/>
          </a:xfrm>
        </p:grpSpPr>
        <p:sp>
          <p:nvSpPr>
            <p:cNvPr id="5823" name="Google Shape;5823;p60"/>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0"/>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0"/>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60"/>
          <p:cNvGrpSpPr/>
          <p:nvPr/>
        </p:nvGrpSpPr>
        <p:grpSpPr>
          <a:xfrm>
            <a:off x="6038932" y="2116564"/>
            <a:ext cx="338786" cy="302133"/>
            <a:chOff x="-46034000" y="2334500"/>
            <a:chExt cx="306400" cy="273250"/>
          </a:xfrm>
        </p:grpSpPr>
        <p:sp>
          <p:nvSpPr>
            <p:cNvPr id="5827" name="Google Shape;5827;p60"/>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0"/>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0"/>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60"/>
          <p:cNvGrpSpPr/>
          <p:nvPr/>
        </p:nvGrpSpPr>
        <p:grpSpPr>
          <a:xfrm>
            <a:off x="6081598" y="2523599"/>
            <a:ext cx="253454" cy="330190"/>
            <a:chOff x="-45998575" y="2702625"/>
            <a:chExt cx="229225" cy="298625"/>
          </a:xfrm>
        </p:grpSpPr>
        <p:sp>
          <p:nvSpPr>
            <p:cNvPr id="5831" name="Google Shape;5831;p60"/>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0"/>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0"/>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0"/>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0"/>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0"/>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0"/>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8" name="Google Shape;5838;p60"/>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0"/>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0"/>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0"/>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0"/>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3" name="Google Shape;5843;p60"/>
          <p:cNvGrpSpPr/>
          <p:nvPr/>
        </p:nvGrpSpPr>
        <p:grpSpPr>
          <a:xfrm>
            <a:off x="2350737" y="2503669"/>
            <a:ext cx="291767" cy="334447"/>
            <a:chOff x="-49398750" y="2684600"/>
            <a:chExt cx="263875" cy="302475"/>
          </a:xfrm>
        </p:grpSpPr>
        <p:sp>
          <p:nvSpPr>
            <p:cNvPr id="5844" name="Google Shape;5844;p60"/>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0"/>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0"/>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60"/>
          <p:cNvGrpSpPr/>
          <p:nvPr/>
        </p:nvGrpSpPr>
        <p:grpSpPr>
          <a:xfrm>
            <a:off x="4419244" y="1718152"/>
            <a:ext cx="290882" cy="332705"/>
            <a:chOff x="-47509225" y="1974175"/>
            <a:chExt cx="263075" cy="300900"/>
          </a:xfrm>
        </p:grpSpPr>
        <p:sp>
          <p:nvSpPr>
            <p:cNvPr id="5848" name="Google Shape;5848;p60"/>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0"/>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0"/>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0"/>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0"/>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60"/>
          <p:cNvGrpSpPr/>
          <p:nvPr/>
        </p:nvGrpSpPr>
        <p:grpSpPr>
          <a:xfrm>
            <a:off x="4397476" y="2124856"/>
            <a:ext cx="334419" cy="331599"/>
            <a:chOff x="-47529700" y="2342000"/>
            <a:chExt cx="302450" cy="299900"/>
          </a:xfrm>
        </p:grpSpPr>
        <p:sp>
          <p:nvSpPr>
            <p:cNvPr id="5854" name="Google Shape;5854;p60"/>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0"/>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60"/>
          <p:cNvGrpSpPr/>
          <p:nvPr/>
        </p:nvGrpSpPr>
        <p:grpSpPr>
          <a:xfrm>
            <a:off x="4398775" y="2573356"/>
            <a:ext cx="331821" cy="252570"/>
            <a:chOff x="-47527350" y="2747625"/>
            <a:chExt cx="300100" cy="228425"/>
          </a:xfrm>
        </p:grpSpPr>
        <p:sp>
          <p:nvSpPr>
            <p:cNvPr id="5857" name="Google Shape;5857;p60"/>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0"/>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0"/>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0"/>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0"/>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0"/>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3" name="Google Shape;5863;p60"/>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4" name="Google Shape;5864;p60"/>
          <p:cNvGrpSpPr/>
          <p:nvPr/>
        </p:nvGrpSpPr>
        <p:grpSpPr>
          <a:xfrm>
            <a:off x="6457973" y="2136162"/>
            <a:ext cx="331848" cy="291767"/>
            <a:chOff x="-45664625" y="2352225"/>
            <a:chExt cx="300125" cy="263875"/>
          </a:xfrm>
        </p:grpSpPr>
        <p:sp>
          <p:nvSpPr>
            <p:cNvPr id="5865" name="Google Shape;5865;p60"/>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0"/>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0"/>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0"/>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0"/>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0"/>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0"/>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60"/>
          <p:cNvGrpSpPr/>
          <p:nvPr/>
        </p:nvGrpSpPr>
        <p:grpSpPr>
          <a:xfrm>
            <a:off x="6457213" y="2524291"/>
            <a:ext cx="333369" cy="331240"/>
            <a:chOff x="-45665400" y="2703250"/>
            <a:chExt cx="301500" cy="299575"/>
          </a:xfrm>
        </p:grpSpPr>
        <p:sp>
          <p:nvSpPr>
            <p:cNvPr id="5873" name="Google Shape;5873;p60"/>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0"/>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0"/>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0"/>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60"/>
          <p:cNvGrpSpPr/>
          <p:nvPr/>
        </p:nvGrpSpPr>
        <p:grpSpPr>
          <a:xfrm>
            <a:off x="7727678" y="1727717"/>
            <a:ext cx="332705" cy="333590"/>
            <a:chOff x="-44528075" y="1982825"/>
            <a:chExt cx="300900" cy="301700"/>
          </a:xfrm>
        </p:grpSpPr>
        <p:sp>
          <p:nvSpPr>
            <p:cNvPr id="5878" name="Google Shape;5878;p60"/>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0"/>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0"/>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0"/>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0"/>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0"/>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0"/>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5" name="Google Shape;5885;p60"/>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86" name="Google Shape;5886;p60"/>
          <p:cNvGrpSpPr/>
          <p:nvPr/>
        </p:nvGrpSpPr>
        <p:grpSpPr>
          <a:xfrm>
            <a:off x="2742332" y="2096965"/>
            <a:ext cx="331821" cy="331848"/>
            <a:chOff x="-49048250" y="2316775"/>
            <a:chExt cx="300100" cy="300125"/>
          </a:xfrm>
        </p:grpSpPr>
        <p:sp>
          <p:nvSpPr>
            <p:cNvPr id="5887" name="Google Shape;5887;p60"/>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0"/>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0"/>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0"/>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1" name="Google Shape;5891;p60"/>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92" name="Google Shape;5892;p60"/>
          <p:cNvGrpSpPr/>
          <p:nvPr/>
        </p:nvGrpSpPr>
        <p:grpSpPr>
          <a:xfrm>
            <a:off x="4805880" y="1718152"/>
            <a:ext cx="333590" cy="331821"/>
            <a:chOff x="-47160325" y="1974175"/>
            <a:chExt cx="301700" cy="300100"/>
          </a:xfrm>
        </p:grpSpPr>
        <p:sp>
          <p:nvSpPr>
            <p:cNvPr id="5893" name="Google Shape;5893;p60"/>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0"/>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60"/>
          <p:cNvGrpSpPr/>
          <p:nvPr/>
        </p:nvGrpSpPr>
        <p:grpSpPr>
          <a:xfrm>
            <a:off x="4806322" y="2124856"/>
            <a:ext cx="332705" cy="332677"/>
            <a:chOff x="-47159525" y="2342000"/>
            <a:chExt cx="300900" cy="300875"/>
          </a:xfrm>
        </p:grpSpPr>
        <p:sp>
          <p:nvSpPr>
            <p:cNvPr id="5896" name="Google Shape;5896;p60"/>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0"/>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0"/>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0"/>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0"/>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60"/>
          <p:cNvGrpSpPr/>
          <p:nvPr/>
        </p:nvGrpSpPr>
        <p:grpSpPr>
          <a:xfrm>
            <a:off x="4806765" y="2534159"/>
            <a:ext cx="331821" cy="332705"/>
            <a:chOff x="-47157950" y="2712175"/>
            <a:chExt cx="300100" cy="300900"/>
          </a:xfrm>
        </p:grpSpPr>
        <p:sp>
          <p:nvSpPr>
            <p:cNvPr id="5902" name="Google Shape;5902;p60"/>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0"/>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0"/>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0"/>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0"/>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0"/>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0"/>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9" name="Google Shape;5909;p60"/>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0" name="Google Shape;5910;p60"/>
          <p:cNvGrpSpPr/>
          <p:nvPr/>
        </p:nvGrpSpPr>
        <p:grpSpPr>
          <a:xfrm>
            <a:off x="6885257" y="2115264"/>
            <a:ext cx="292624" cy="331821"/>
            <a:chOff x="-45278675" y="2333325"/>
            <a:chExt cx="264650" cy="300100"/>
          </a:xfrm>
        </p:grpSpPr>
        <p:sp>
          <p:nvSpPr>
            <p:cNvPr id="5911" name="Google Shape;5911;p60"/>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0"/>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0"/>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0"/>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60"/>
          <p:cNvGrpSpPr/>
          <p:nvPr/>
        </p:nvGrpSpPr>
        <p:grpSpPr>
          <a:xfrm>
            <a:off x="6894821" y="2522825"/>
            <a:ext cx="273495" cy="331848"/>
            <a:chOff x="-45270025" y="2701925"/>
            <a:chExt cx="247350" cy="300125"/>
          </a:xfrm>
        </p:grpSpPr>
        <p:sp>
          <p:nvSpPr>
            <p:cNvPr id="5916" name="Google Shape;5916;p60"/>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0"/>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0"/>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0"/>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20" name="Google Shape;5920;p60"/>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1" name="Google Shape;5921;p60"/>
          <p:cNvGrpSpPr/>
          <p:nvPr/>
        </p:nvGrpSpPr>
        <p:grpSpPr>
          <a:xfrm>
            <a:off x="1133422" y="3054944"/>
            <a:ext cx="257794" cy="333728"/>
            <a:chOff x="-50469125" y="3183175"/>
            <a:chExt cx="233150" cy="301825"/>
          </a:xfrm>
        </p:grpSpPr>
        <p:sp>
          <p:nvSpPr>
            <p:cNvPr id="5922" name="Google Shape;5922;p60"/>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0"/>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0"/>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60"/>
          <p:cNvGrpSpPr/>
          <p:nvPr/>
        </p:nvGrpSpPr>
        <p:grpSpPr>
          <a:xfrm>
            <a:off x="1095967" y="3461620"/>
            <a:ext cx="332705" cy="331848"/>
            <a:chOff x="-50504575" y="3550975"/>
            <a:chExt cx="300900" cy="300125"/>
          </a:xfrm>
        </p:grpSpPr>
        <p:sp>
          <p:nvSpPr>
            <p:cNvPr id="5926" name="Google Shape;5926;p60"/>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0"/>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0"/>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0"/>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60"/>
          <p:cNvGrpSpPr/>
          <p:nvPr/>
        </p:nvGrpSpPr>
        <p:grpSpPr>
          <a:xfrm>
            <a:off x="1095967" y="3870950"/>
            <a:ext cx="332705" cy="330964"/>
            <a:chOff x="-50503000" y="3921175"/>
            <a:chExt cx="300900" cy="299325"/>
          </a:xfrm>
        </p:grpSpPr>
        <p:sp>
          <p:nvSpPr>
            <p:cNvPr id="5931" name="Google Shape;5931;p60"/>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0"/>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0"/>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0"/>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0"/>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60"/>
          <p:cNvGrpSpPr/>
          <p:nvPr/>
        </p:nvGrpSpPr>
        <p:grpSpPr>
          <a:xfrm>
            <a:off x="3154610" y="3073215"/>
            <a:ext cx="331821" cy="332705"/>
            <a:chOff x="-48630025" y="3199700"/>
            <a:chExt cx="300100" cy="300900"/>
          </a:xfrm>
        </p:grpSpPr>
        <p:sp>
          <p:nvSpPr>
            <p:cNvPr id="5937" name="Google Shape;5937;p60"/>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0"/>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0"/>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60"/>
          <p:cNvGrpSpPr/>
          <p:nvPr/>
        </p:nvGrpSpPr>
        <p:grpSpPr>
          <a:xfrm>
            <a:off x="3154610" y="3481661"/>
            <a:ext cx="331821" cy="331821"/>
            <a:chOff x="-48630025" y="3569100"/>
            <a:chExt cx="300100" cy="300100"/>
          </a:xfrm>
        </p:grpSpPr>
        <p:sp>
          <p:nvSpPr>
            <p:cNvPr id="5941" name="Google Shape;5941;p60"/>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0"/>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0"/>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0"/>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0"/>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0"/>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0"/>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0"/>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0"/>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0"/>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1" name="Google Shape;5951;p60"/>
          <p:cNvGrpSpPr/>
          <p:nvPr/>
        </p:nvGrpSpPr>
        <p:grpSpPr>
          <a:xfrm>
            <a:off x="3155052" y="3890106"/>
            <a:ext cx="330936" cy="330079"/>
            <a:chOff x="-48629225" y="3938500"/>
            <a:chExt cx="299300" cy="298525"/>
          </a:xfrm>
        </p:grpSpPr>
        <p:sp>
          <p:nvSpPr>
            <p:cNvPr id="5952" name="Google Shape;5952;p60"/>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0"/>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0"/>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0"/>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60"/>
          <p:cNvGrpSpPr/>
          <p:nvPr/>
        </p:nvGrpSpPr>
        <p:grpSpPr>
          <a:xfrm>
            <a:off x="5238877" y="3074100"/>
            <a:ext cx="290910" cy="330964"/>
            <a:chOff x="-46762575" y="3200500"/>
            <a:chExt cx="263100" cy="299325"/>
          </a:xfrm>
        </p:grpSpPr>
        <p:sp>
          <p:nvSpPr>
            <p:cNvPr id="5957" name="Google Shape;5957;p60"/>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0"/>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0"/>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0"/>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0"/>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2" name="Google Shape;5962;p60"/>
          <p:cNvGrpSpPr/>
          <p:nvPr/>
        </p:nvGrpSpPr>
        <p:grpSpPr>
          <a:xfrm>
            <a:off x="5218408" y="3502559"/>
            <a:ext cx="331848" cy="291767"/>
            <a:chOff x="-46779900" y="3588000"/>
            <a:chExt cx="300125" cy="263875"/>
          </a:xfrm>
        </p:grpSpPr>
        <p:sp>
          <p:nvSpPr>
            <p:cNvPr id="5963" name="Google Shape;5963;p60"/>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0"/>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0"/>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0"/>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60"/>
          <p:cNvGrpSpPr/>
          <p:nvPr/>
        </p:nvGrpSpPr>
        <p:grpSpPr>
          <a:xfrm>
            <a:off x="5218850" y="3890106"/>
            <a:ext cx="330964" cy="330079"/>
            <a:chOff x="-46779100" y="3938500"/>
            <a:chExt cx="299325" cy="298525"/>
          </a:xfrm>
        </p:grpSpPr>
        <p:sp>
          <p:nvSpPr>
            <p:cNvPr id="5968" name="Google Shape;5968;p60"/>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0"/>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60"/>
          <p:cNvGrpSpPr/>
          <p:nvPr/>
        </p:nvGrpSpPr>
        <p:grpSpPr>
          <a:xfrm>
            <a:off x="7280934" y="3080181"/>
            <a:ext cx="331821" cy="331848"/>
            <a:chOff x="-44924250" y="3206000"/>
            <a:chExt cx="300100" cy="300125"/>
          </a:xfrm>
        </p:grpSpPr>
        <p:sp>
          <p:nvSpPr>
            <p:cNvPr id="5971" name="Google Shape;5971;p60"/>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0"/>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0"/>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0"/>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0"/>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60"/>
          <p:cNvGrpSpPr/>
          <p:nvPr/>
        </p:nvGrpSpPr>
        <p:grpSpPr>
          <a:xfrm>
            <a:off x="1507603" y="3054944"/>
            <a:ext cx="331821" cy="331821"/>
            <a:chOff x="-50134375" y="3183175"/>
            <a:chExt cx="300100" cy="300100"/>
          </a:xfrm>
        </p:grpSpPr>
        <p:sp>
          <p:nvSpPr>
            <p:cNvPr id="5977" name="Google Shape;5977;p60"/>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0"/>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0"/>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0"/>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0"/>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0"/>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0"/>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0"/>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0"/>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0"/>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60"/>
          <p:cNvGrpSpPr/>
          <p:nvPr/>
        </p:nvGrpSpPr>
        <p:grpSpPr>
          <a:xfrm>
            <a:off x="1507603" y="3461620"/>
            <a:ext cx="331821" cy="331848"/>
            <a:chOff x="-50134375" y="3550975"/>
            <a:chExt cx="300100" cy="300125"/>
          </a:xfrm>
        </p:grpSpPr>
        <p:sp>
          <p:nvSpPr>
            <p:cNvPr id="5988" name="Google Shape;5988;p60"/>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0"/>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60"/>
          <p:cNvGrpSpPr/>
          <p:nvPr/>
        </p:nvGrpSpPr>
        <p:grpSpPr>
          <a:xfrm>
            <a:off x="1507603" y="3870287"/>
            <a:ext cx="331821" cy="331627"/>
            <a:chOff x="-50134375" y="3920575"/>
            <a:chExt cx="300100" cy="299925"/>
          </a:xfrm>
        </p:grpSpPr>
        <p:sp>
          <p:nvSpPr>
            <p:cNvPr id="5991" name="Google Shape;5991;p60"/>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0"/>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0"/>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4" name="Google Shape;5994;p60"/>
          <p:cNvGrpSpPr/>
          <p:nvPr/>
        </p:nvGrpSpPr>
        <p:grpSpPr>
          <a:xfrm>
            <a:off x="3572477" y="3074100"/>
            <a:ext cx="333562" cy="331821"/>
            <a:chOff x="-48262200" y="3200500"/>
            <a:chExt cx="301675" cy="300100"/>
          </a:xfrm>
        </p:grpSpPr>
        <p:sp>
          <p:nvSpPr>
            <p:cNvPr id="5995" name="Google Shape;5995;p60"/>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0"/>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0"/>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0"/>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0"/>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0"/>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0"/>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0"/>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0"/>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4" name="Google Shape;6004;p60"/>
          <p:cNvGrpSpPr/>
          <p:nvPr/>
        </p:nvGrpSpPr>
        <p:grpSpPr>
          <a:xfrm>
            <a:off x="3599912" y="3482352"/>
            <a:ext cx="278692" cy="331130"/>
            <a:chOff x="-48233050" y="3569725"/>
            <a:chExt cx="252050" cy="299475"/>
          </a:xfrm>
        </p:grpSpPr>
        <p:sp>
          <p:nvSpPr>
            <p:cNvPr id="6005" name="Google Shape;6005;p60"/>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0"/>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0"/>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8" name="Google Shape;6008;p60"/>
          <p:cNvGrpSpPr/>
          <p:nvPr/>
        </p:nvGrpSpPr>
        <p:grpSpPr>
          <a:xfrm>
            <a:off x="3622109" y="3887480"/>
            <a:ext cx="234298" cy="334447"/>
            <a:chOff x="-48216525" y="3936125"/>
            <a:chExt cx="211900" cy="302475"/>
          </a:xfrm>
        </p:grpSpPr>
        <p:sp>
          <p:nvSpPr>
            <p:cNvPr id="6009" name="Google Shape;6009;p60"/>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0"/>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0"/>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0"/>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3" name="Google Shape;6013;p60"/>
          <p:cNvGrpSpPr/>
          <p:nvPr/>
        </p:nvGrpSpPr>
        <p:grpSpPr>
          <a:xfrm>
            <a:off x="5631506" y="3074957"/>
            <a:ext cx="331821" cy="331848"/>
            <a:chOff x="-46410500" y="3201275"/>
            <a:chExt cx="300100" cy="300125"/>
          </a:xfrm>
        </p:grpSpPr>
        <p:sp>
          <p:nvSpPr>
            <p:cNvPr id="6014" name="Google Shape;6014;p60"/>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0"/>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0"/>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0"/>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0"/>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9" name="Google Shape;6019;p60"/>
          <p:cNvGrpSpPr/>
          <p:nvPr/>
        </p:nvGrpSpPr>
        <p:grpSpPr>
          <a:xfrm>
            <a:off x="5631506" y="3481661"/>
            <a:ext cx="331821" cy="332705"/>
            <a:chOff x="-46409700" y="3569100"/>
            <a:chExt cx="300100" cy="300900"/>
          </a:xfrm>
        </p:grpSpPr>
        <p:sp>
          <p:nvSpPr>
            <p:cNvPr id="6020" name="Google Shape;6020;p60"/>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0"/>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0"/>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0"/>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0"/>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60"/>
          <p:cNvGrpSpPr/>
          <p:nvPr/>
        </p:nvGrpSpPr>
        <p:grpSpPr>
          <a:xfrm>
            <a:off x="5620187" y="3888365"/>
            <a:ext cx="354460" cy="334447"/>
            <a:chOff x="-46422300" y="3936925"/>
            <a:chExt cx="320575" cy="302475"/>
          </a:xfrm>
        </p:grpSpPr>
        <p:sp>
          <p:nvSpPr>
            <p:cNvPr id="6026" name="Google Shape;6026;p60"/>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0"/>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60"/>
          <p:cNvGrpSpPr/>
          <p:nvPr/>
        </p:nvGrpSpPr>
        <p:grpSpPr>
          <a:xfrm>
            <a:off x="7280492" y="3472097"/>
            <a:ext cx="332705" cy="331821"/>
            <a:chOff x="-44914800" y="3560450"/>
            <a:chExt cx="300900" cy="300100"/>
          </a:xfrm>
        </p:grpSpPr>
        <p:sp>
          <p:nvSpPr>
            <p:cNvPr id="6029" name="Google Shape;6029;p60"/>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0"/>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0"/>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0"/>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0"/>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60"/>
          <p:cNvGrpSpPr/>
          <p:nvPr/>
        </p:nvGrpSpPr>
        <p:grpSpPr>
          <a:xfrm>
            <a:off x="1918660" y="3055165"/>
            <a:ext cx="330936" cy="330743"/>
            <a:chOff x="-49764975" y="3183375"/>
            <a:chExt cx="299300" cy="299125"/>
          </a:xfrm>
        </p:grpSpPr>
        <p:sp>
          <p:nvSpPr>
            <p:cNvPr id="6035" name="Google Shape;6035;p60"/>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0"/>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0"/>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0"/>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0"/>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0"/>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0"/>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0"/>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0"/>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60"/>
          <p:cNvGrpSpPr/>
          <p:nvPr/>
        </p:nvGrpSpPr>
        <p:grpSpPr>
          <a:xfrm>
            <a:off x="1918660" y="3461897"/>
            <a:ext cx="330936" cy="332429"/>
            <a:chOff x="-49764975" y="3551225"/>
            <a:chExt cx="299300" cy="300650"/>
          </a:xfrm>
        </p:grpSpPr>
        <p:sp>
          <p:nvSpPr>
            <p:cNvPr id="6045" name="Google Shape;6045;p60"/>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0"/>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0"/>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0"/>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0"/>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0"/>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0"/>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0"/>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0"/>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0"/>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0"/>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6" name="Google Shape;6056;p60"/>
          <p:cNvGrpSpPr/>
          <p:nvPr/>
        </p:nvGrpSpPr>
        <p:grpSpPr>
          <a:xfrm>
            <a:off x="1916477" y="3869845"/>
            <a:ext cx="335304" cy="332069"/>
            <a:chOff x="-49766550" y="3920175"/>
            <a:chExt cx="303250" cy="300325"/>
          </a:xfrm>
        </p:grpSpPr>
        <p:sp>
          <p:nvSpPr>
            <p:cNvPr id="6057" name="Google Shape;6057;p60"/>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0"/>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0"/>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0"/>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60"/>
          <p:cNvGrpSpPr/>
          <p:nvPr/>
        </p:nvGrpSpPr>
        <p:grpSpPr>
          <a:xfrm>
            <a:off x="3985840" y="3074100"/>
            <a:ext cx="333562" cy="330964"/>
            <a:chOff x="-47892800" y="3200500"/>
            <a:chExt cx="301675" cy="299325"/>
          </a:xfrm>
        </p:grpSpPr>
        <p:sp>
          <p:nvSpPr>
            <p:cNvPr id="6062" name="Google Shape;6062;p60"/>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0"/>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0"/>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0"/>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0"/>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0"/>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8" name="Google Shape;6068;p60"/>
          <p:cNvGrpSpPr/>
          <p:nvPr/>
        </p:nvGrpSpPr>
        <p:grpSpPr>
          <a:xfrm>
            <a:off x="4045493" y="3481661"/>
            <a:ext cx="214257" cy="331821"/>
            <a:chOff x="-47839250" y="3569100"/>
            <a:chExt cx="193775" cy="300100"/>
          </a:xfrm>
        </p:grpSpPr>
        <p:sp>
          <p:nvSpPr>
            <p:cNvPr id="6069" name="Google Shape;6069;p60"/>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0"/>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0"/>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0"/>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0"/>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0"/>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60"/>
          <p:cNvGrpSpPr/>
          <p:nvPr/>
        </p:nvGrpSpPr>
        <p:grpSpPr>
          <a:xfrm>
            <a:off x="3986711" y="3889222"/>
            <a:ext cx="331821" cy="332705"/>
            <a:chOff x="-47892800" y="3937700"/>
            <a:chExt cx="300100" cy="300900"/>
          </a:xfrm>
        </p:grpSpPr>
        <p:sp>
          <p:nvSpPr>
            <p:cNvPr id="6076" name="Google Shape;6076;p60"/>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0"/>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0"/>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0"/>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0"/>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0"/>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0"/>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0"/>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4" name="Google Shape;6084;p60"/>
          <p:cNvGrpSpPr/>
          <p:nvPr/>
        </p:nvGrpSpPr>
        <p:grpSpPr>
          <a:xfrm>
            <a:off x="6042414" y="3094113"/>
            <a:ext cx="331821" cy="290910"/>
            <a:chOff x="-46042675" y="3218600"/>
            <a:chExt cx="300100" cy="263100"/>
          </a:xfrm>
        </p:grpSpPr>
        <p:sp>
          <p:nvSpPr>
            <p:cNvPr id="6085" name="Google Shape;6085;p60"/>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0"/>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0"/>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0"/>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0"/>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0"/>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60"/>
          <p:cNvGrpSpPr/>
          <p:nvPr/>
        </p:nvGrpSpPr>
        <p:grpSpPr>
          <a:xfrm>
            <a:off x="6042414" y="3481219"/>
            <a:ext cx="331821" cy="301801"/>
            <a:chOff x="-46042675" y="3568700"/>
            <a:chExt cx="300100" cy="272950"/>
          </a:xfrm>
        </p:grpSpPr>
        <p:sp>
          <p:nvSpPr>
            <p:cNvPr id="6092" name="Google Shape;6092;p60"/>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0"/>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0"/>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0"/>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60"/>
          <p:cNvGrpSpPr/>
          <p:nvPr/>
        </p:nvGrpSpPr>
        <p:grpSpPr>
          <a:xfrm>
            <a:off x="6081597" y="3889360"/>
            <a:ext cx="253454" cy="332567"/>
            <a:chOff x="-46007225" y="3937825"/>
            <a:chExt cx="229225" cy="300775"/>
          </a:xfrm>
        </p:grpSpPr>
        <p:sp>
          <p:nvSpPr>
            <p:cNvPr id="6097" name="Google Shape;6097;p60"/>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0"/>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0"/>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0"/>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0"/>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0"/>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0"/>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0"/>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0"/>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0"/>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60"/>
          <p:cNvGrpSpPr/>
          <p:nvPr/>
        </p:nvGrpSpPr>
        <p:grpSpPr>
          <a:xfrm>
            <a:off x="7300961" y="3880100"/>
            <a:ext cx="291767" cy="334004"/>
            <a:chOff x="-44895900" y="3929450"/>
            <a:chExt cx="263875" cy="302075"/>
          </a:xfrm>
        </p:grpSpPr>
        <p:sp>
          <p:nvSpPr>
            <p:cNvPr id="6108" name="Google Shape;6108;p60"/>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0"/>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0"/>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0"/>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0"/>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0"/>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60"/>
          <p:cNvGrpSpPr/>
          <p:nvPr/>
        </p:nvGrpSpPr>
        <p:grpSpPr>
          <a:xfrm>
            <a:off x="2330269" y="3065392"/>
            <a:ext cx="332705" cy="310923"/>
            <a:chOff x="-49397175" y="3192625"/>
            <a:chExt cx="300900" cy="281200"/>
          </a:xfrm>
        </p:grpSpPr>
        <p:sp>
          <p:nvSpPr>
            <p:cNvPr id="6115" name="Google Shape;6115;p60"/>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0"/>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0"/>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0"/>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0"/>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0"/>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0"/>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2" name="Google Shape;6122;p60"/>
          <p:cNvGrpSpPr/>
          <p:nvPr/>
        </p:nvGrpSpPr>
        <p:grpSpPr>
          <a:xfrm>
            <a:off x="2354649" y="3461620"/>
            <a:ext cx="283944" cy="332705"/>
            <a:chOff x="-49375900" y="3550975"/>
            <a:chExt cx="256800" cy="300900"/>
          </a:xfrm>
        </p:grpSpPr>
        <p:sp>
          <p:nvSpPr>
            <p:cNvPr id="6123" name="Google Shape;6123;p60"/>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0"/>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0"/>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0"/>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0"/>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0"/>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0"/>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0"/>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0"/>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0"/>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0"/>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60"/>
          <p:cNvGrpSpPr/>
          <p:nvPr/>
        </p:nvGrpSpPr>
        <p:grpSpPr>
          <a:xfrm>
            <a:off x="2350309" y="3870066"/>
            <a:ext cx="292624" cy="332705"/>
            <a:chOff x="-49378250" y="3920375"/>
            <a:chExt cx="264650" cy="300900"/>
          </a:xfrm>
        </p:grpSpPr>
        <p:sp>
          <p:nvSpPr>
            <p:cNvPr id="6135" name="Google Shape;6135;p60"/>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0"/>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0"/>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0"/>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0"/>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0"/>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0"/>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2" name="Google Shape;6142;p60"/>
          <p:cNvGrpSpPr/>
          <p:nvPr/>
        </p:nvGrpSpPr>
        <p:grpSpPr>
          <a:xfrm>
            <a:off x="4418802" y="3074100"/>
            <a:ext cx="291767" cy="333562"/>
            <a:chOff x="-47505300" y="3200500"/>
            <a:chExt cx="263875" cy="301675"/>
          </a:xfrm>
        </p:grpSpPr>
        <p:sp>
          <p:nvSpPr>
            <p:cNvPr id="6143" name="Google Shape;6143;p60"/>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0"/>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0"/>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0"/>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0"/>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0"/>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0"/>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0"/>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0"/>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0"/>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0"/>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0"/>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0"/>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60"/>
          <p:cNvGrpSpPr/>
          <p:nvPr/>
        </p:nvGrpSpPr>
        <p:grpSpPr>
          <a:xfrm>
            <a:off x="4398347" y="3481661"/>
            <a:ext cx="332677" cy="331627"/>
            <a:chOff x="-47524975" y="3569100"/>
            <a:chExt cx="300875" cy="299925"/>
          </a:xfrm>
        </p:grpSpPr>
        <p:sp>
          <p:nvSpPr>
            <p:cNvPr id="6157" name="Google Shape;6157;p60"/>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0"/>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0"/>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0"/>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0"/>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2" name="Google Shape;6162;p60"/>
          <p:cNvGrpSpPr/>
          <p:nvPr/>
        </p:nvGrpSpPr>
        <p:grpSpPr>
          <a:xfrm>
            <a:off x="4398775" y="3929304"/>
            <a:ext cx="331821" cy="252570"/>
            <a:chOff x="-47523400" y="3973950"/>
            <a:chExt cx="300100" cy="228425"/>
          </a:xfrm>
        </p:grpSpPr>
        <p:sp>
          <p:nvSpPr>
            <p:cNvPr id="6163" name="Google Shape;6163;p60"/>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0"/>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0"/>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0"/>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0"/>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60"/>
          <p:cNvGrpSpPr/>
          <p:nvPr/>
        </p:nvGrpSpPr>
        <p:grpSpPr>
          <a:xfrm>
            <a:off x="6458415" y="3072801"/>
            <a:ext cx="330964" cy="334004"/>
            <a:chOff x="-45673275" y="3199325"/>
            <a:chExt cx="299325" cy="302075"/>
          </a:xfrm>
        </p:grpSpPr>
        <p:sp>
          <p:nvSpPr>
            <p:cNvPr id="6169" name="Google Shape;6169;p60"/>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0"/>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0"/>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2" name="Google Shape;6172;p60"/>
          <p:cNvGrpSpPr/>
          <p:nvPr/>
        </p:nvGrpSpPr>
        <p:grpSpPr>
          <a:xfrm>
            <a:off x="6457544" y="3500817"/>
            <a:ext cx="332705" cy="293508"/>
            <a:chOff x="-45674075" y="3586425"/>
            <a:chExt cx="300900" cy="265450"/>
          </a:xfrm>
        </p:grpSpPr>
        <p:sp>
          <p:nvSpPr>
            <p:cNvPr id="6173" name="Google Shape;6173;p60"/>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0"/>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60"/>
          <p:cNvGrpSpPr/>
          <p:nvPr/>
        </p:nvGrpSpPr>
        <p:grpSpPr>
          <a:xfrm>
            <a:off x="6458415" y="3889222"/>
            <a:ext cx="330964" cy="332705"/>
            <a:chOff x="-45673275" y="3937700"/>
            <a:chExt cx="299325" cy="300900"/>
          </a:xfrm>
        </p:grpSpPr>
        <p:sp>
          <p:nvSpPr>
            <p:cNvPr id="6176" name="Google Shape;6176;p60"/>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0"/>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0"/>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0"/>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0"/>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0"/>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60"/>
          <p:cNvGrpSpPr/>
          <p:nvPr/>
        </p:nvGrpSpPr>
        <p:grpSpPr>
          <a:xfrm>
            <a:off x="7727679" y="3047093"/>
            <a:ext cx="332705" cy="332705"/>
            <a:chOff x="-44512325" y="3176075"/>
            <a:chExt cx="300900" cy="300900"/>
          </a:xfrm>
        </p:grpSpPr>
        <p:sp>
          <p:nvSpPr>
            <p:cNvPr id="6183" name="Google Shape;6183;p60"/>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0"/>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0"/>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6" name="Google Shape;6186;p60"/>
          <p:cNvGrpSpPr/>
          <p:nvPr/>
        </p:nvGrpSpPr>
        <p:grpSpPr>
          <a:xfrm>
            <a:off x="2742761" y="3054944"/>
            <a:ext cx="330964" cy="330964"/>
            <a:chOff x="-49027775" y="3183175"/>
            <a:chExt cx="299325" cy="299325"/>
          </a:xfrm>
        </p:grpSpPr>
        <p:sp>
          <p:nvSpPr>
            <p:cNvPr id="6187" name="Google Shape;6187;p60"/>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0"/>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0"/>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0"/>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60"/>
          <p:cNvGrpSpPr/>
          <p:nvPr/>
        </p:nvGrpSpPr>
        <p:grpSpPr>
          <a:xfrm>
            <a:off x="2742333" y="3461620"/>
            <a:ext cx="331821" cy="333590"/>
            <a:chOff x="-49027775" y="3550975"/>
            <a:chExt cx="300100" cy="301700"/>
          </a:xfrm>
        </p:grpSpPr>
        <p:sp>
          <p:nvSpPr>
            <p:cNvPr id="6192" name="Google Shape;6192;p60"/>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0"/>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0"/>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0"/>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0"/>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0"/>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0"/>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0"/>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0"/>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0"/>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2" name="Google Shape;6202;p60"/>
          <p:cNvGrpSpPr/>
          <p:nvPr/>
        </p:nvGrpSpPr>
        <p:grpSpPr>
          <a:xfrm>
            <a:off x="2740536" y="3869845"/>
            <a:ext cx="335414" cy="332069"/>
            <a:chOff x="-49031025" y="3920175"/>
            <a:chExt cx="303350" cy="300325"/>
          </a:xfrm>
        </p:grpSpPr>
        <p:sp>
          <p:nvSpPr>
            <p:cNvPr id="6203" name="Google Shape;6203;p60"/>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0"/>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0"/>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0"/>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0"/>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0"/>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60"/>
          <p:cNvGrpSpPr/>
          <p:nvPr/>
        </p:nvGrpSpPr>
        <p:grpSpPr>
          <a:xfrm>
            <a:off x="4806336" y="3074100"/>
            <a:ext cx="332677" cy="330964"/>
            <a:chOff x="-47155575" y="3200500"/>
            <a:chExt cx="300875" cy="299325"/>
          </a:xfrm>
        </p:grpSpPr>
        <p:sp>
          <p:nvSpPr>
            <p:cNvPr id="6210" name="Google Shape;6210;p60"/>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0"/>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0"/>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0"/>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0"/>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0"/>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6" name="Google Shape;6216;p60"/>
          <p:cNvGrpSpPr/>
          <p:nvPr/>
        </p:nvGrpSpPr>
        <p:grpSpPr>
          <a:xfrm>
            <a:off x="4806765" y="3481661"/>
            <a:ext cx="331821" cy="331821"/>
            <a:chOff x="-47154800" y="3569100"/>
            <a:chExt cx="300100" cy="300100"/>
          </a:xfrm>
        </p:grpSpPr>
        <p:sp>
          <p:nvSpPr>
            <p:cNvPr id="6217" name="Google Shape;6217;p60"/>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0"/>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0"/>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0"/>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0"/>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0"/>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3" name="Google Shape;6223;p60"/>
          <p:cNvGrpSpPr/>
          <p:nvPr/>
        </p:nvGrpSpPr>
        <p:grpSpPr>
          <a:xfrm>
            <a:off x="4807207" y="3890963"/>
            <a:ext cx="330936" cy="330107"/>
            <a:chOff x="-47154000" y="3939275"/>
            <a:chExt cx="299300" cy="298550"/>
          </a:xfrm>
        </p:grpSpPr>
        <p:sp>
          <p:nvSpPr>
            <p:cNvPr id="6224" name="Google Shape;6224;p60"/>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0"/>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0"/>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0"/>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8" name="Google Shape;6228;p60"/>
          <p:cNvGrpSpPr/>
          <p:nvPr/>
        </p:nvGrpSpPr>
        <p:grpSpPr>
          <a:xfrm>
            <a:off x="6885685" y="3074100"/>
            <a:ext cx="291767" cy="330964"/>
            <a:chOff x="-45286550" y="3200500"/>
            <a:chExt cx="263875" cy="299325"/>
          </a:xfrm>
        </p:grpSpPr>
        <p:sp>
          <p:nvSpPr>
            <p:cNvPr id="6229" name="Google Shape;6229;p60"/>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0"/>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0"/>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60"/>
          <p:cNvGrpSpPr/>
          <p:nvPr/>
        </p:nvGrpSpPr>
        <p:grpSpPr>
          <a:xfrm>
            <a:off x="6885685" y="3482545"/>
            <a:ext cx="291767" cy="330936"/>
            <a:chOff x="-45286550" y="3569900"/>
            <a:chExt cx="263875" cy="299300"/>
          </a:xfrm>
        </p:grpSpPr>
        <p:sp>
          <p:nvSpPr>
            <p:cNvPr id="6233" name="Google Shape;6233;p60"/>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0"/>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0"/>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0"/>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0"/>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0"/>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60"/>
          <p:cNvGrpSpPr/>
          <p:nvPr/>
        </p:nvGrpSpPr>
        <p:grpSpPr>
          <a:xfrm>
            <a:off x="6896134" y="3890106"/>
            <a:ext cx="270869" cy="331821"/>
            <a:chOff x="-45277900" y="3938500"/>
            <a:chExt cx="244975" cy="300100"/>
          </a:xfrm>
        </p:grpSpPr>
        <p:sp>
          <p:nvSpPr>
            <p:cNvPr id="6240" name="Google Shape;6240;p60"/>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0"/>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0"/>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0"/>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4" name="Google Shape;6244;p60"/>
          <p:cNvGrpSpPr/>
          <p:nvPr/>
        </p:nvGrpSpPr>
        <p:grpSpPr>
          <a:xfrm>
            <a:off x="7728121" y="3490368"/>
            <a:ext cx="331821" cy="331821"/>
            <a:chOff x="-44502875" y="3576975"/>
            <a:chExt cx="300100" cy="300100"/>
          </a:xfrm>
        </p:grpSpPr>
        <p:sp>
          <p:nvSpPr>
            <p:cNvPr id="6245" name="Google Shape;6245;p60"/>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0"/>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0"/>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8" name="Google Shape;6248;p60"/>
          <p:cNvGrpSpPr/>
          <p:nvPr/>
        </p:nvGrpSpPr>
        <p:grpSpPr>
          <a:xfrm>
            <a:off x="2356364" y="2181064"/>
            <a:ext cx="284806" cy="241434"/>
            <a:chOff x="1636184" y="2959225"/>
            <a:chExt cx="232666" cy="197250"/>
          </a:xfrm>
        </p:grpSpPr>
        <p:sp>
          <p:nvSpPr>
            <p:cNvPr id="6249" name="Google Shape;6249;p60"/>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0"/>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0"/>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252" name="Google Shape;6252;p60"/>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253" name="Google Shape;6253;p60"/>
          <p:cNvGrpSpPr/>
          <p:nvPr/>
        </p:nvGrpSpPr>
        <p:grpSpPr>
          <a:xfrm>
            <a:off x="3623760" y="2531111"/>
            <a:ext cx="239502" cy="338262"/>
            <a:chOff x="-47300587" y="123275"/>
            <a:chExt cx="190975" cy="269725"/>
          </a:xfrm>
        </p:grpSpPr>
        <p:sp>
          <p:nvSpPr>
            <p:cNvPr id="6254" name="Google Shape;6254;p60"/>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0"/>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0"/>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0"/>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0"/>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262" name="Shape 6262"/>
        <p:cNvGrpSpPr/>
        <p:nvPr/>
      </p:nvGrpSpPr>
      <p:grpSpPr>
        <a:xfrm>
          <a:off x="0" y="0"/>
          <a:ext cx="0" cy="0"/>
          <a:chOff x="0" y="0"/>
          <a:chExt cx="0" cy="0"/>
        </a:xfrm>
      </p:grpSpPr>
      <p:sp>
        <p:nvSpPr>
          <p:cNvPr id="6263" name="Google Shape;6263;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6264" name="Google Shape;6264;p61"/>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1"/>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1"/>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7" name="Google Shape;6267;p61"/>
          <p:cNvGrpSpPr/>
          <p:nvPr/>
        </p:nvGrpSpPr>
        <p:grpSpPr>
          <a:xfrm>
            <a:off x="3151213" y="1709564"/>
            <a:ext cx="342129" cy="343862"/>
            <a:chOff x="-41270450" y="1973375"/>
            <a:chExt cx="315850" cy="317450"/>
          </a:xfrm>
        </p:grpSpPr>
        <p:sp>
          <p:nvSpPr>
            <p:cNvPr id="6268" name="Google Shape;6268;p61"/>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1"/>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1"/>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1"/>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2" name="Google Shape;6272;p61"/>
          <p:cNvGrpSpPr/>
          <p:nvPr/>
        </p:nvGrpSpPr>
        <p:grpSpPr>
          <a:xfrm>
            <a:off x="3140177" y="2105636"/>
            <a:ext cx="364199" cy="342318"/>
            <a:chOff x="-41291625" y="2339025"/>
            <a:chExt cx="336225" cy="316025"/>
          </a:xfrm>
        </p:grpSpPr>
        <p:sp>
          <p:nvSpPr>
            <p:cNvPr id="6273" name="Google Shape;6273;p61"/>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1"/>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5" name="Google Shape;6275;p61"/>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1"/>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1"/>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1"/>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1"/>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1"/>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1" name="Google Shape;6281;p61"/>
          <p:cNvGrpSpPr/>
          <p:nvPr/>
        </p:nvGrpSpPr>
        <p:grpSpPr>
          <a:xfrm>
            <a:off x="1533687" y="1683811"/>
            <a:ext cx="365174" cy="343293"/>
            <a:chOff x="-42804750" y="1949600"/>
            <a:chExt cx="337125" cy="316925"/>
          </a:xfrm>
        </p:grpSpPr>
        <p:sp>
          <p:nvSpPr>
            <p:cNvPr id="6282" name="Google Shape;6282;p61"/>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1"/>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1"/>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61"/>
          <p:cNvGrpSpPr/>
          <p:nvPr/>
        </p:nvGrpSpPr>
        <p:grpSpPr>
          <a:xfrm>
            <a:off x="1564049" y="2085164"/>
            <a:ext cx="308847" cy="335115"/>
            <a:chOff x="-42778750" y="2320125"/>
            <a:chExt cx="285125" cy="309375"/>
          </a:xfrm>
        </p:grpSpPr>
        <p:sp>
          <p:nvSpPr>
            <p:cNvPr id="6286" name="Google Shape;6286;p61"/>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1"/>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61"/>
          <p:cNvGrpSpPr/>
          <p:nvPr/>
        </p:nvGrpSpPr>
        <p:grpSpPr>
          <a:xfrm>
            <a:off x="1543503" y="2475712"/>
            <a:ext cx="345541" cy="344701"/>
            <a:chOff x="-42796875" y="2680675"/>
            <a:chExt cx="319000" cy="318225"/>
          </a:xfrm>
        </p:grpSpPr>
        <p:sp>
          <p:nvSpPr>
            <p:cNvPr id="6289" name="Google Shape;6289;p61"/>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1"/>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1"/>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1"/>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1"/>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4" name="Google Shape;6294;p61"/>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1"/>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1"/>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1"/>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1"/>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9" name="Google Shape;6299;p61"/>
          <p:cNvGrpSpPr/>
          <p:nvPr/>
        </p:nvGrpSpPr>
        <p:grpSpPr>
          <a:xfrm>
            <a:off x="5583876" y="2080668"/>
            <a:ext cx="359189" cy="340016"/>
            <a:chOff x="-39055650" y="2315975"/>
            <a:chExt cx="331600" cy="313900"/>
          </a:xfrm>
        </p:grpSpPr>
        <p:sp>
          <p:nvSpPr>
            <p:cNvPr id="6300" name="Google Shape;6300;p61"/>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1"/>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2" name="Google Shape;6302;p61"/>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1"/>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4" name="Google Shape;6304;p61"/>
          <p:cNvGrpSpPr/>
          <p:nvPr/>
        </p:nvGrpSpPr>
        <p:grpSpPr>
          <a:xfrm>
            <a:off x="1929543" y="1683974"/>
            <a:ext cx="349819" cy="342047"/>
            <a:chOff x="-42430625" y="1949750"/>
            <a:chExt cx="322950" cy="315775"/>
          </a:xfrm>
        </p:grpSpPr>
        <p:sp>
          <p:nvSpPr>
            <p:cNvPr id="6305" name="Google Shape;6305;p61"/>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1"/>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1"/>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1"/>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9" name="Google Shape;6309;p61"/>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1"/>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1"/>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1"/>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1"/>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1"/>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5" name="Google Shape;6315;p61"/>
          <p:cNvGrpSpPr/>
          <p:nvPr/>
        </p:nvGrpSpPr>
        <p:grpSpPr>
          <a:xfrm>
            <a:off x="6002652" y="2078962"/>
            <a:ext cx="342995" cy="342291"/>
            <a:chOff x="-38686275" y="2314400"/>
            <a:chExt cx="316650" cy="316000"/>
          </a:xfrm>
        </p:grpSpPr>
        <p:sp>
          <p:nvSpPr>
            <p:cNvPr id="6316" name="Google Shape;6316;p61"/>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1"/>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61"/>
          <p:cNvGrpSpPr/>
          <p:nvPr/>
        </p:nvGrpSpPr>
        <p:grpSpPr>
          <a:xfrm>
            <a:off x="6001366" y="2477418"/>
            <a:ext cx="345568" cy="343835"/>
            <a:chOff x="-38686275" y="2682250"/>
            <a:chExt cx="319025" cy="317425"/>
          </a:xfrm>
        </p:grpSpPr>
        <p:sp>
          <p:nvSpPr>
            <p:cNvPr id="6319" name="Google Shape;6319;p61"/>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1"/>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61"/>
          <p:cNvGrpSpPr/>
          <p:nvPr/>
        </p:nvGrpSpPr>
        <p:grpSpPr>
          <a:xfrm>
            <a:off x="7214268" y="2462063"/>
            <a:ext cx="360056" cy="346516"/>
            <a:chOff x="-37534750" y="2668075"/>
            <a:chExt cx="332400" cy="319900"/>
          </a:xfrm>
        </p:grpSpPr>
        <p:sp>
          <p:nvSpPr>
            <p:cNvPr id="6322" name="Google Shape;6322;p61"/>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1"/>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4" name="Google Shape;6324;p61"/>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5" name="Google Shape;6325;p61"/>
          <p:cNvGrpSpPr/>
          <p:nvPr/>
        </p:nvGrpSpPr>
        <p:grpSpPr>
          <a:xfrm>
            <a:off x="2336367" y="2080696"/>
            <a:ext cx="345541" cy="344133"/>
            <a:chOff x="-42062025" y="2316000"/>
            <a:chExt cx="319000" cy="317700"/>
          </a:xfrm>
        </p:grpSpPr>
        <p:sp>
          <p:nvSpPr>
            <p:cNvPr id="6326" name="Google Shape;6326;p61"/>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1"/>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8" name="Google Shape;6328;p61"/>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9" name="Google Shape;6329;p61"/>
          <p:cNvGrpSpPr/>
          <p:nvPr/>
        </p:nvGrpSpPr>
        <p:grpSpPr>
          <a:xfrm>
            <a:off x="4395630" y="1713843"/>
            <a:ext cx="303729" cy="338717"/>
            <a:chOff x="-40150450" y="1977325"/>
            <a:chExt cx="280400" cy="312700"/>
          </a:xfrm>
        </p:grpSpPr>
        <p:sp>
          <p:nvSpPr>
            <p:cNvPr id="6330" name="Google Shape;6330;p61"/>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1"/>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1"/>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1"/>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4" name="Google Shape;6334;p61"/>
          <p:cNvGrpSpPr/>
          <p:nvPr/>
        </p:nvGrpSpPr>
        <p:grpSpPr>
          <a:xfrm>
            <a:off x="4390079" y="2106286"/>
            <a:ext cx="314832" cy="342995"/>
            <a:chOff x="-40160700" y="2339625"/>
            <a:chExt cx="290650" cy="316650"/>
          </a:xfrm>
        </p:grpSpPr>
        <p:sp>
          <p:nvSpPr>
            <p:cNvPr id="6335" name="Google Shape;6335;p61"/>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1"/>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1"/>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1"/>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61"/>
          <p:cNvGrpSpPr/>
          <p:nvPr/>
        </p:nvGrpSpPr>
        <p:grpSpPr>
          <a:xfrm>
            <a:off x="4373357" y="2503008"/>
            <a:ext cx="345541" cy="342995"/>
            <a:chOff x="-40171725" y="2705875"/>
            <a:chExt cx="319000" cy="316650"/>
          </a:xfrm>
        </p:grpSpPr>
        <p:sp>
          <p:nvSpPr>
            <p:cNvPr id="6340" name="Google Shape;6340;p61"/>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1"/>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61"/>
          <p:cNvGrpSpPr/>
          <p:nvPr/>
        </p:nvGrpSpPr>
        <p:grpSpPr>
          <a:xfrm>
            <a:off x="6450332" y="1680561"/>
            <a:ext cx="250869" cy="343862"/>
            <a:chOff x="-38275925" y="1946600"/>
            <a:chExt cx="231600" cy="317450"/>
          </a:xfrm>
        </p:grpSpPr>
        <p:sp>
          <p:nvSpPr>
            <p:cNvPr id="6343" name="Google Shape;6343;p61"/>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1"/>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5" name="Google Shape;6345;p61"/>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1"/>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7" name="Google Shape;6347;p61"/>
          <p:cNvGrpSpPr/>
          <p:nvPr/>
        </p:nvGrpSpPr>
        <p:grpSpPr>
          <a:xfrm>
            <a:off x="7635833" y="1685680"/>
            <a:ext cx="351525" cy="342156"/>
            <a:chOff x="-37190575" y="1951325"/>
            <a:chExt cx="324525" cy="315875"/>
          </a:xfrm>
        </p:grpSpPr>
        <p:sp>
          <p:nvSpPr>
            <p:cNvPr id="6348" name="Google Shape;6348;p61"/>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1"/>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1"/>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1"/>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1"/>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3" name="Google Shape;6353;p61"/>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4" name="Google Shape;6354;p61"/>
          <p:cNvGrpSpPr/>
          <p:nvPr/>
        </p:nvGrpSpPr>
        <p:grpSpPr>
          <a:xfrm>
            <a:off x="2743418" y="2153216"/>
            <a:ext cx="343835" cy="269608"/>
            <a:chOff x="-41694200" y="2382950"/>
            <a:chExt cx="317425" cy="248900"/>
          </a:xfrm>
        </p:grpSpPr>
        <p:sp>
          <p:nvSpPr>
            <p:cNvPr id="6355" name="Google Shape;6355;p61"/>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1"/>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7" name="Google Shape;6357;p61"/>
          <p:cNvGrpSpPr/>
          <p:nvPr/>
        </p:nvGrpSpPr>
        <p:grpSpPr>
          <a:xfrm>
            <a:off x="2740496" y="2478257"/>
            <a:ext cx="345541" cy="343862"/>
            <a:chOff x="-41695775" y="2683025"/>
            <a:chExt cx="319000" cy="317450"/>
          </a:xfrm>
        </p:grpSpPr>
        <p:sp>
          <p:nvSpPr>
            <p:cNvPr id="6358" name="Google Shape;6358;p61"/>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1"/>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1"/>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61"/>
          <p:cNvGrpSpPr/>
          <p:nvPr/>
        </p:nvGrpSpPr>
        <p:grpSpPr>
          <a:xfrm>
            <a:off x="4797389" y="1707858"/>
            <a:ext cx="314832" cy="345568"/>
            <a:chOff x="-39792875" y="1971800"/>
            <a:chExt cx="290650" cy="319025"/>
          </a:xfrm>
        </p:grpSpPr>
        <p:sp>
          <p:nvSpPr>
            <p:cNvPr id="6362" name="Google Shape;6362;p61"/>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1"/>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61"/>
          <p:cNvGrpSpPr/>
          <p:nvPr/>
        </p:nvGrpSpPr>
        <p:grpSpPr>
          <a:xfrm>
            <a:off x="4805486" y="2104445"/>
            <a:ext cx="298638" cy="344837"/>
            <a:chOff x="-39783425" y="2337925"/>
            <a:chExt cx="275700" cy="318350"/>
          </a:xfrm>
        </p:grpSpPr>
        <p:sp>
          <p:nvSpPr>
            <p:cNvPr id="6365" name="Google Shape;6365;p61"/>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1"/>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7" name="Google Shape;6367;p61"/>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8" name="Google Shape;6368;p61"/>
          <p:cNvGrpSpPr/>
          <p:nvPr/>
        </p:nvGrpSpPr>
        <p:grpSpPr>
          <a:xfrm>
            <a:off x="6800271" y="1682268"/>
            <a:ext cx="353232" cy="342806"/>
            <a:chOff x="-37956150" y="1948175"/>
            <a:chExt cx="326100" cy="316475"/>
          </a:xfrm>
        </p:grpSpPr>
        <p:sp>
          <p:nvSpPr>
            <p:cNvPr id="6369" name="Google Shape;6369;p61"/>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1"/>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1"/>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2" name="Google Shape;6372;p61"/>
          <p:cNvGrpSpPr/>
          <p:nvPr/>
        </p:nvGrpSpPr>
        <p:grpSpPr>
          <a:xfrm>
            <a:off x="6807188" y="2148937"/>
            <a:ext cx="345568" cy="223572"/>
            <a:chOff x="-37953000" y="2379000"/>
            <a:chExt cx="319025" cy="206400"/>
          </a:xfrm>
        </p:grpSpPr>
        <p:sp>
          <p:nvSpPr>
            <p:cNvPr id="6373" name="Google Shape;6373;p61"/>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1"/>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1"/>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1"/>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1"/>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8" name="Google Shape;6378;p61"/>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1"/>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0" name="Google Shape;6380;p61"/>
          <p:cNvGrpSpPr/>
          <p:nvPr/>
        </p:nvGrpSpPr>
        <p:grpSpPr>
          <a:xfrm>
            <a:off x="1177056" y="3057552"/>
            <a:ext cx="298611" cy="343510"/>
            <a:chOff x="-42971725" y="3217825"/>
            <a:chExt cx="275675" cy="317125"/>
          </a:xfrm>
        </p:grpSpPr>
        <p:sp>
          <p:nvSpPr>
            <p:cNvPr id="6381" name="Google Shape;6381;p61"/>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1"/>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1"/>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61"/>
          <p:cNvGrpSpPr/>
          <p:nvPr/>
        </p:nvGrpSpPr>
        <p:grpSpPr>
          <a:xfrm>
            <a:off x="1151019" y="3485173"/>
            <a:ext cx="350686" cy="312936"/>
            <a:chOff x="-42996150" y="3612600"/>
            <a:chExt cx="323750" cy="288900"/>
          </a:xfrm>
        </p:grpSpPr>
        <p:sp>
          <p:nvSpPr>
            <p:cNvPr id="6385" name="Google Shape;6385;p61"/>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1"/>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1"/>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8" name="Google Shape;6388;p61"/>
          <p:cNvGrpSpPr/>
          <p:nvPr/>
        </p:nvGrpSpPr>
        <p:grpSpPr>
          <a:xfrm>
            <a:off x="1153578" y="3850969"/>
            <a:ext cx="345568" cy="343862"/>
            <a:chOff x="-42994575" y="3950300"/>
            <a:chExt cx="319025" cy="317450"/>
          </a:xfrm>
        </p:grpSpPr>
        <p:sp>
          <p:nvSpPr>
            <p:cNvPr id="6389" name="Google Shape;6389;p61"/>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1"/>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1"/>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2" name="Google Shape;6392;p61"/>
          <p:cNvGrpSpPr/>
          <p:nvPr/>
        </p:nvGrpSpPr>
        <p:grpSpPr>
          <a:xfrm>
            <a:off x="3149945" y="3080597"/>
            <a:ext cx="344674" cy="343835"/>
            <a:chOff x="-41111350" y="3239100"/>
            <a:chExt cx="318200" cy="317425"/>
          </a:xfrm>
        </p:grpSpPr>
        <p:sp>
          <p:nvSpPr>
            <p:cNvPr id="6393" name="Google Shape;6393;p61"/>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1"/>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1"/>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1"/>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61"/>
          <p:cNvGrpSpPr/>
          <p:nvPr/>
        </p:nvGrpSpPr>
        <p:grpSpPr>
          <a:xfrm>
            <a:off x="3146533" y="3477509"/>
            <a:ext cx="351498" cy="343916"/>
            <a:chOff x="-41117650" y="3605525"/>
            <a:chExt cx="324500" cy="317500"/>
          </a:xfrm>
        </p:grpSpPr>
        <p:sp>
          <p:nvSpPr>
            <p:cNvPr id="6398" name="Google Shape;6398;p61"/>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1"/>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1"/>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1" name="Google Shape;6401;p61"/>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2" name="Google Shape;6402;p61"/>
          <p:cNvGrpSpPr/>
          <p:nvPr/>
        </p:nvGrpSpPr>
        <p:grpSpPr>
          <a:xfrm>
            <a:off x="5257001" y="3060098"/>
            <a:ext cx="200500" cy="344701"/>
            <a:chOff x="-39205300" y="3220175"/>
            <a:chExt cx="185100" cy="318225"/>
          </a:xfrm>
        </p:grpSpPr>
        <p:sp>
          <p:nvSpPr>
            <p:cNvPr id="6403" name="Google Shape;6403;p61"/>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1"/>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5" name="Google Shape;6405;p61"/>
          <p:cNvGrpSpPr/>
          <p:nvPr/>
        </p:nvGrpSpPr>
        <p:grpSpPr>
          <a:xfrm>
            <a:off x="5218181" y="3459176"/>
            <a:ext cx="278139" cy="342345"/>
            <a:chOff x="-39248625" y="3588600"/>
            <a:chExt cx="256775" cy="316050"/>
          </a:xfrm>
        </p:grpSpPr>
        <p:sp>
          <p:nvSpPr>
            <p:cNvPr id="6406" name="Google Shape;6406;p61"/>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1"/>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8" name="Google Shape;6408;p61"/>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1"/>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0" name="Google Shape;6410;p61"/>
          <p:cNvGrpSpPr/>
          <p:nvPr/>
        </p:nvGrpSpPr>
        <p:grpSpPr>
          <a:xfrm>
            <a:off x="1517188" y="3057552"/>
            <a:ext cx="398184" cy="343835"/>
            <a:chOff x="-42651700" y="3217825"/>
            <a:chExt cx="367600" cy="317425"/>
          </a:xfrm>
        </p:grpSpPr>
        <p:sp>
          <p:nvSpPr>
            <p:cNvPr id="6411" name="Google Shape;6411;p61"/>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1"/>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1"/>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1"/>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61"/>
          <p:cNvGrpSpPr/>
          <p:nvPr/>
        </p:nvGrpSpPr>
        <p:grpSpPr>
          <a:xfrm>
            <a:off x="1550036" y="3458282"/>
            <a:ext cx="332488" cy="336740"/>
            <a:chOff x="-42617300" y="3587775"/>
            <a:chExt cx="306950" cy="310875"/>
          </a:xfrm>
        </p:grpSpPr>
        <p:sp>
          <p:nvSpPr>
            <p:cNvPr id="6416" name="Google Shape;6416;p61"/>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1"/>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8" name="Google Shape;6418;p61"/>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9" name="Google Shape;6419;p61"/>
          <p:cNvGrpSpPr/>
          <p:nvPr/>
        </p:nvGrpSpPr>
        <p:grpSpPr>
          <a:xfrm>
            <a:off x="3563493" y="3080164"/>
            <a:ext cx="349440" cy="343320"/>
            <a:chOff x="-40748275" y="3238700"/>
            <a:chExt cx="322600" cy="316950"/>
          </a:xfrm>
        </p:grpSpPr>
        <p:sp>
          <p:nvSpPr>
            <p:cNvPr id="6420" name="Google Shape;6420;p61"/>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1"/>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1"/>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1"/>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1"/>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1"/>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6" name="Google Shape;6426;p61"/>
          <p:cNvGrpSpPr/>
          <p:nvPr/>
        </p:nvGrpSpPr>
        <p:grpSpPr>
          <a:xfrm>
            <a:off x="3565862" y="3507162"/>
            <a:ext cx="344701" cy="313993"/>
            <a:chOff x="-40745125" y="3632900"/>
            <a:chExt cx="318225" cy="289875"/>
          </a:xfrm>
        </p:grpSpPr>
        <p:sp>
          <p:nvSpPr>
            <p:cNvPr id="6427" name="Google Shape;6427;p61"/>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1"/>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1"/>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1"/>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1"/>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1"/>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1"/>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4" name="Google Shape;6434;p61"/>
          <p:cNvGrpSpPr/>
          <p:nvPr/>
        </p:nvGrpSpPr>
        <p:grpSpPr>
          <a:xfrm>
            <a:off x="3569708" y="3874664"/>
            <a:ext cx="337011" cy="343185"/>
            <a:chOff x="-40742750" y="3972175"/>
            <a:chExt cx="311125" cy="316825"/>
          </a:xfrm>
        </p:grpSpPr>
        <p:sp>
          <p:nvSpPr>
            <p:cNvPr id="6435" name="Google Shape;6435;p61"/>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1"/>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61"/>
          <p:cNvGrpSpPr/>
          <p:nvPr/>
        </p:nvGrpSpPr>
        <p:grpSpPr>
          <a:xfrm>
            <a:off x="5639761" y="3061804"/>
            <a:ext cx="247430" cy="342995"/>
            <a:chOff x="-38860325" y="3221750"/>
            <a:chExt cx="228425" cy="316650"/>
          </a:xfrm>
        </p:grpSpPr>
        <p:sp>
          <p:nvSpPr>
            <p:cNvPr id="6438" name="Google Shape;6438;p61"/>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1"/>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1"/>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1"/>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61"/>
          <p:cNvGrpSpPr/>
          <p:nvPr/>
        </p:nvGrpSpPr>
        <p:grpSpPr>
          <a:xfrm>
            <a:off x="5587293" y="3462723"/>
            <a:ext cx="352365" cy="340341"/>
            <a:chOff x="-38905225" y="3591875"/>
            <a:chExt cx="325300" cy="314200"/>
          </a:xfrm>
        </p:grpSpPr>
        <p:sp>
          <p:nvSpPr>
            <p:cNvPr id="6443" name="Google Shape;6443;p61"/>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1"/>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1"/>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6" name="Google Shape;6446;p61"/>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7" name="Google Shape;6447;p61"/>
          <p:cNvGrpSpPr/>
          <p:nvPr/>
        </p:nvGrpSpPr>
        <p:grpSpPr>
          <a:xfrm>
            <a:off x="7262295" y="3448891"/>
            <a:ext cx="269608" cy="342779"/>
            <a:chOff x="-37370925" y="3579105"/>
            <a:chExt cx="248900" cy="316450"/>
          </a:xfrm>
        </p:grpSpPr>
        <p:sp>
          <p:nvSpPr>
            <p:cNvPr id="6448" name="Google Shape;6448;p61"/>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1"/>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0" name="Google Shape;6450;p61"/>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1"/>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2" name="Google Shape;6452;p61"/>
          <p:cNvGrpSpPr/>
          <p:nvPr/>
        </p:nvGrpSpPr>
        <p:grpSpPr>
          <a:xfrm>
            <a:off x="1932108" y="3851836"/>
            <a:ext cx="344701" cy="342995"/>
            <a:chOff x="-42259725" y="3951100"/>
            <a:chExt cx="318225" cy="316650"/>
          </a:xfrm>
        </p:grpSpPr>
        <p:sp>
          <p:nvSpPr>
            <p:cNvPr id="6453" name="Google Shape;6453;p61"/>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1"/>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61"/>
          <p:cNvGrpSpPr/>
          <p:nvPr/>
        </p:nvGrpSpPr>
        <p:grpSpPr>
          <a:xfrm>
            <a:off x="3970164" y="3111306"/>
            <a:ext cx="343835" cy="313126"/>
            <a:chOff x="-40378075" y="3267450"/>
            <a:chExt cx="317425" cy="289075"/>
          </a:xfrm>
        </p:grpSpPr>
        <p:sp>
          <p:nvSpPr>
            <p:cNvPr id="6456" name="Google Shape;6456;p61"/>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1"/>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1"/>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1"/>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0" name="Google Shape;6460;p61"/>
          <p:cNvGrpSpPr/>
          <p:nvPr/>
        </p:nvGrpSpPr>
        <p:grpSpPr>
          <a:xfrm>
            <a:off x="3973563" y="3476453"/>
            <a:ext cx="337038" cy="342995"/>
            <a:chOff x="-40372575" y="3604550"/>
            <a:chExt cx="311150" cy="316650"/>
          </a:xfrm>
        </p:grpSpPr>
        <p:sp>
          <p:nvSpPr>
            <p:cNvPr id="6461" name="Google Shape;6461;p61"/>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1"/>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1"/>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4" name="Google Shape;6464;p61"/>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5" name="Google Shape;6465;p61"/>
          <p:cNvGrpSpPr/>
          <p:nvPr/>
        </p:nvGrpSpPr>
        <p:grpSpPr>
          <a:xfrm>
            <a:off x="5989185" y="3060098"/>
            <a:ext cx="369940" cy="345026"/>
            <a:chOff x="-38542250" y="3220175"/>
            <a:chExt cx="341525" cy="318525"/>
          </a:xfrm>
        </p:grpSpPr>
        <p:sp>
          <p:nvSpPr>
            <p:cNvPr id="6466" name="Google Shape;6466;p61"/>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1"/>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1"/>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61"/>
          <p:cNvGrpSpPr/>
          <p:nvPr/>
        </p:nvGrpSpPr>
        <p:grpSpPr>
          <a:xfrm>
            <a:off x="6002657" y="3458526"/>
            <a:ext cx="342995" cy="342156"/>
            <a:chOff x="-38537400" y="3588000"/>
            <a:chExt cx="316650" cy="315875"/>
          </a:xfrm>
        </p:grpSpPr>
        <p:sp>
          <p:nvSpPr>
            <p:cNvPr id="6470" name="Google Shape;6470;p61"/>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1"/>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1"/>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1"/>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61"/>
          <p:cNvGrpSpPr/>
          <p:nvPr/>
        </p:nvGrpSpPr>
        <p:grpSpPr>
          <a:xfrm>
            <a:off x="6001804" y="3855248"/>
            <a:ext cx="344701" cy="342995"/>
            <a:chOff x="-38538975" y="3954250"/>
            <a:chExt cx="318225" cy="316650"/>
          </a:xfrm>
        </p:grpSpPr>
        <p:sp>
          <p:nvSpPr>
            <p:cNvPr id="6475" name="Google Shape;6475;p61"/>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1"/>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7" name="Google Shape;6477;p61"/>
          <p:cNvGrpSpPr/>
          <p:nvPr/>
        </p:nvGrpSpPr>
        <p:grpSpPr>
          <a:xfrm>
            <a:off x="7223057" y="3850545"/>
            <a:ext cx="348086" cy="344701"/>
            <a:chOff x="-37385100" y="3949908"/>
            <a:chExt cx="321350" cy="318225"/>
          </a:xfrm>
        </p:grpSpPr>
        <p:sp>
          <p:nvSpPr>
            <p:cNvPr id="6478" name="Google Shape;6478;p61"/>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1"/>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61"/>
          <p:cNvGrpSpPr/>
          <p:nvPr/>
        </p:nvGrpSpPr>
        <p:grpSpPr>
          <a:xfrm>
            <a:off x="2339986" y="3056902"/>
            <a:ext cx="343862" cy="343645"/>
            <a:chOff x="-41895050" y="3217225"/>
            <a:chExt cx="317450" cy="317250"/>
          </a:xfrm>
        </p:grpSpPr>
        <p:sp>
          <p:nvSpPr>
            <p:cNvPr id="6481" name="Google Shape;6481;p61"/>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1"/>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1"/>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1"/>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1"/>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6" name="Google Shape;6486;p61"/>
          <p:cNvGrpSpPr/>
          <p:nvPr/>
        </p:nvGrpSpPr>
        <p:grpSpPr>
          <a:xfrm>
            <a:off x="2339567" y="3455114"/>
            <a:ext cx="344701" cy="342995"/>
            <a:chOff x="-41893475" y="3584850"/>
            <a:chExt cx="318225" cy="316650"/>
          </a:xfrm>
        </p:grpSpPr>
        <p:sp>
          <p:nvSpPr>
            <p:cNvPr id="6487" name="Google Shape;6487;p61"/>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1"/>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1"/>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1"/>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1" name="Google Shape;6491;p61"/>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1"/>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3" name="Google Shape;6493;p61"/>
          <p:cNvGrpSpPr/>
          <p:nvPr/>
        </p:nvGrpSpPr>
        <p:grpSpPr>
          <a:xfrm>
            <a:off x="4391046" y="3477292"/>
            <a:ext cx="312909" cy="343862"/>
            <a:chOff x="-39998250" y="3605325"/>
            <a:chExt cx="288875" cy="317450"/>
          </a:xfrm>
        </p:grpSpPr>
        <p:sp>
          <p:nvSpPr>
            <p:cNvPr id="6494" name="Google Shape;6494;p61"/>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1"/>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61"/>
          <p:cNvGrpSpPr/>
          <p:nvPr/>
        </p:nvGrpSpPr>
        <p:grpSpPr>
          <a:xfrm>
            <a:off x="4376003" y="3874881"/>
            <a:ext cx="342995" cy="342968"/>
            <a:chOff x="-40011050" y="3972375"/>
            <a:chExt cx="316650" cy="316625"/>
          </a:xfrm>
        </p:grpSpPr>
        <p:sp>
          <p:nvSpPr>
            <p:cNvPr id="6497" name="Google Shape;6497;p61"/>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1"/>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61"/>
          <p:cNvGrpSpPr/>
          <p:nvPr/>
        </p:nvGrpSpPr>
        <p:grpSpPr>
          <a:xfrm>
            <a:off x="6452043" y="3062671"/>
            <a:ext cx="247457" cy="342129"/>
            <a:chOff x="-38129425" y="3222550"/>
            <a:chExt cx="228450" cy="315850"/>
          </a:xfrm>
        </p:grpSpPr>
        <p:sp>
          <p:nvSpPr>
            <p:cNvPr id="6500" name="Google Shape;6500;p61"/>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1"/>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2" name="Google Shape;6502;p61"/>
          <p:cNvGrpSpPr/>
          <p:nvPr/>
        </p:nvGrpSpPr>
        <p:grpSpPr>
          <a:xfrm>
            <a:off x="6403434" y="3458526"/>
            <a:ext cx="344674" cy="342995"/>
            <a:chOff x="-38172725" y="3588000"/>
            <a:chExt cx="318200" cy="316650"/>
          </a:xfrm>
        </p:grpSpPr>
        <p:sp>
          <p:nvSpPr>
            <p:cNvPr id="6503" name="Google Shape;6503;p61"/>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1"/>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1"/>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1"/>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1"/>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1"/>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1"/>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1"/>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61"/>
          <p:cNvGrpSpPr/>
          <p:nvPr/>
        </p:nvGrpSpPr>
        <p:grpSpPr>
          <a:xfrm>
            <a:off x="6473802" y="3856087"/>
            <a:ext cx="203939" cy="342995"/>
            <a:chOff x="-38109725" y="3955025"/>
            <a:chExt cx="188275" cy="316650"/>
          </a:xfrm>
        </p:grpSpPr>
        <p:sp>
          <p:nvSpPr>
            <p:cNvPr id="6512" name="Google Shape;6512;p61"/>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1"/>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4" name="Google Shape;6514;p61"/>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5" name="Google Shape;6515;p61"/>
          <p:cNvGrpSpPr/>
          <p:nvPr/>
        </p:nvGrpSpPr>
        <p:grpSpPr>
          <a:xfrm>
            <a:off x="2740068" y="3058609"/>
            <a:ext cx="346407" cy="342156"/>
            <a:chOff x="-41530375" y="3218800"/>
            <a:chExt cx="319800" cy="315875"/>
          </a:xfrm>
        </p:grpSpPr>
        <p:sp>
          <p:nvSpPr>
            <p:cNvPr id="6516" name="Google Shape;6516;p61"/>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1"/>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61"/>
          <p:cNvGrpSpPr/>
          <p:nvPr/>
        </p:nvGrpSpPr>
        <p:grpSpPr>
          <a:xfrm>
            <a:off x="2742194" y="3529340"/>
            <a:ext cx="342156" cy="267930"/>
            <a:chOff x="-41526450" y="3653375"/>
            <a:chExt cx="315875" cy="247350"/>
          </a:xfrm>
        </p:grpSpPr>
        <p:sp>
          <p:nvSpPr>
            <p:cNvPr id="6519" name="Google Shape;6519;p61"/>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1"/>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61"/>
          <p:cNvGrpSpPr/>
          <p:nvPr/>
        </p:nvGrpSpPr>
        <p:grpSpPr>
          <a:xfrm>
            <a:off x="2743480" y="3851836"/>
            <a:ext cx="339583" cy="342995"/>
            <a:chOff x="-41526450" y="3951100"/>
            <a:chExt cx="313500" cy="316650"/>
          </a:xfrm>
        </p:grpSpPr>
        <p:sp>
          <p:nvSpPr>
            <p:cNvPr id="6522" name="Google Shape;6522;p61"/>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1"/>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1"/>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5" name="Google Shape;6525;p61"/>
          <p:cNvGrpSpPr/>
          <p:nvPr/>
        </p:nvGrpSpPr>
        <p:grpSpPr>
          <a:xfrm>
            <a:off x="4797395" y="3079731"/>
            <a:ext cx="314832" cy="344701"/>
            <a:chOff x="-39625900" y="3238300"/>
            <a:chExt cx="290650" cy="318225"/>
          </a:xfrm>
        </p:grpSpPr>
        <p:sp>
          <p:nvSpPr>
            <p:cNvPr id="6526" name="Google Shape;6526;p61"/>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1"/>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8" name="Google Shape;6528;p61"/>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9" name="Google Shape;6529;p61"/>
          <p:cNvGrpSpPr/>
          <p:nvPr/>
        </p:nvGrpSpPr>
        <p:grpSpPr>
          <a:xfrm>
            <a:off x="4785019" y="3874475"/>
            <a:ext cx="339583" cy="343429"/>
            <a:chOff x="-39647175" y="3972000"/>
            <a:chExt cx="313500" cy="317050"/>
          </a:xfrm>
        </p:grpSpPr>
        <p:sp>
          <p:nvSpPr>
            <p:cNvPr id="6530" name="Google Shape;6530;p61"/>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1"/>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1"/>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61"/>
          <p:cNvGrpSpPr/>
          <p:nvPr/>
        </p:nvGrpSpPr>
        <p:grpSpPr>
          <a:xfrm>
            <a:off x="6802835" y="3061614"/>
            <a:ext cx="348113" cy="343835"/>
            <a:chOff x="-37808850" y="3221575"/>
            <a:chExt cx="321375" cy="317425"/>
          </a:xfrm>
        </p:grpSpPr>
        <p:sp>
          <p:nvSpPr>
            <p:cNvPr id="6534" name="Google Shape;6534;p61"/>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1"/>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61"/>
          <p:cNvGrpSpPr/>
          <p:nvPr/>
        </p:nvGrpSpPr>
        <p:grpSpPr>
          <a:xfrm>
            <a:off x="6804108" y="3518134"/>
            <a:ext cx="345568" cy="223572"/>
            <a:chOff x="-37806500" y="3643030"/>
            <a:chExt cx="319025" cy="206400"/>
          </a:xfrm>
        </p:grpSpPr>
        <p:sp>
          <p:nvSpPr>
            <p:cNvPr id="6537" name="Google Shape;6537;p61"/>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1"/>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61"/>
          <p:cNvGrpSpPr/>
          <p:nvPr/>
        </p:nvGrpSpPr>
        <p:grpSpPr>
          <a:xfrm>
            <a:off x="6806247" y="3854381"/>
            <a:ext cx="341289" cy="344701"/>
            <a:chOff x="-37804925" y="3953450"/>
            <a:chExt cx="315075" cy="318225"/>
          </a:xfrm>
        </p:grpSpPr>
        <p:sp>
          <p:nvSpPr>
            <p:cNvPr id="6540" name="Google Shape;6540;p61"/>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1"/>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1"/>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3" name="Google Shape;6543;p61"/>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547" name="Shape 6547"/>
        <p:cNvGrpSpPr/>
        <p:nvPr/>
      </p:nvGrpSpPr>
      <p:grpSpPr>
        <a:xfrm>
          <a:off x="0" y="0"/>
          <a:ext cx="0" cy="0"/>
          <a:chOff x="0" y="0"/>
          <a:chExt cx="0" cy="0"/>
        </a:xfrm>
      </p:grpSpPr>
      <p:sp>
        <p:nvSpPr>
          <p:cNvPr id="6548" name="Google Shape;6548;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6549" name="Google Shape;6549;p62"/>
          <p:cNvGrpSpPr/>
          <p:nvPr/>
        </p:nvGrpSpPr>
        <p:grpSpPr>
          <a:xfrm>
            <a:off x="1055960" y="1681536"/>
            <a:ext cx="276267" cy="336065"/>
            <a:chOff x="-35830350" y="1912725"/>
            <a:chExt cx="241050" cy="293225"/>
          </a:xfrm>
        </p:grpSpPr>
        <p:sp>
          <p:nvSpPr>
            <p:cNvPr id="6550" name="Google Shape;6550;p62"/>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2"/>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62"/>
          <p:cNvGrpSpPr/>
          <p:nvPr/>
        </p:nvGrpSpPr>
        <p:grpSpPr>
          <a:xfrm>
            <a:off x="1026190" y="2108631"/>
            <a:ext cx="335807" cy="334031"/>
            <a:chOff x="-35854750" y="2272675"/>
            <a:chExt cx="293000" cy="291450"/>
          </a:xfrm>
        </p:grpSpPr>
        <p:sp>
          <p:nvSpPr>
            <p:cNvPr id="6553" name="Google Shape;6553;p62"/>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2"/>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2"/>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6" name="Google Shape;6556;p62"/>
          <p:cNvGrpSpPr/>
          <p:nvPr/>
        </p:nvGrpSpPr>
        <p:grpSpPr>
          <a:xfrm>
            <a:off x="1025731" y="2502659"/>
            <a:ext cx="336724" cy="334948"/>
            <a:chOff x="-35853975" y="2631825"/>
            <a:chExt cx="293800" cy="292250"/>
          </a:xfrm>
        </p:grpSpPr>
        <p:sp>
          <p:nvSpPr>
            <p:cNvPr id="6557" name="Google Shape;6557;p62"/>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2"/>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2"/>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2"/>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2"/>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62"/>
          <p:cNvGrpSpPr/>
          <p:nvPr/>
        </p:nvGrpSpPr>
        <p:grpSpPr>
          <a:xfrm>
            <a:off x="3140521" y="1682553"/>
            <a:ext cx="334031" cy="334031"/>
            <a:chOff x="-34032200" y="1916675"/>
            <a:chExt cx="291450" cy="291450"/>
          </a:xfrm>
        </p:grpSpPr>
        <p:sp>
          <p:nvSpPr>
            <p:cNvPr id="6563" name="Google Shape;6563;p62"/>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2"/>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2"/>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2"/>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7" name="Google Shape;6567;p62"/>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8" name="Google Shape;6568;p62"/>
          <p:cNvGrpSpPr/>
          <p:nvPr/>
        </p:nvGrpSpPr>
        <p:grpSpPr>
          <a:xfrm>
            <a:off x="3140077" y="2502659"/>
            <a:ext cx="334919" cy="334948"/>
            <a:chOff x="-34032200" y="2634975"/>
            <a:chExt cx="292225" cy="292250"/>
          </a:xfrm>
        </p:grpSpPr>
        <p:sp>
          <p:nvSpPr>
            <p:cNvPr id="6569" name="Google Shape;6569;p62"/>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2"/>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2"/>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2" name="Google Shape;6572;p62"/>
          <p:cNvGrpSpPr/>
          <p:nvPr/>
        </p:nvGrpSpPr>
        <p:grpSpPr>
          <a:xfrm>
            <a:off x="5239889" y="1682108"/>
            <a:ext cx="338558" cy="334919"/>
            <a:chOff x="-32245875" y="1938725"/>
            <a:chExt cx="295400" cy="292225"/>
          </a:xfrm>
        </p:grpSpPr>
        <p:sp>
          <p:nvSpPr>
            <p:cNvPr id="6573" name="Google Shape;6573;p62"/>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2"/>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2"/>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6" name="Google Shape;6576;p62"/>
          <p:cNvGrpSpPr/>
          <p:nvPr/>
        </p:nvGrpSpPr>
        <p:grpSpPr>
          <a:xfrm>
            <a:off x="5236737" y="2109303"/>
            <a:ext cx="344861" cy="332684"/>
            <a:chOff x="-32243500" y="2299850"/>
            <a:chExt cx="300900" cy="290275"/>
          </a:xfrm>
        </p:grpSpPr>
        <p:sp>
          <p:nvSpPr>
            <p:cNvPr id="6577" name="Google Shape;6577;p62"/>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2"/>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9" name="Google Shape;6579;p62"/>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0" name="Google Shape;6580;p62"/>
          <p:cNvGrpSpPr/>
          <p:nvPr/>
        </p:nvGrpSpPr>
        <p:grpSpPr>
          <a:xfrm>
            <a:off x="1449401" y="1681651"/>
            <a:ext cx="334919" cy="335836"/>
            <a:chOff x="-35495600" y="1912725"/>
            <a:chExt cx="292225" cy="293025"/>
          </a:xfrm>
        </p:grpSpPr>
        <p:sp>
          <p:nvSpPr>
            <p:cNvPr id="6581" name="Google Shape;6581;p62"/>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2"/>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2"/>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4" name="Google Shape;6584;p62"/>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5" name="Google Shape;6585;p62"/>
          <p:cNvGrpSpPr/>
          <p:nvPr/>
        </p:nvGrpSpPr>
        <p:grpSpPr>
          <a:xfrm>
            <a:off x="1449401" y="2503118"/>
            <a:ext cx="334919" cy="334031"/>
            <a:chOff x="-35495600" y="2631825"/>
            <a:chExt cx="292225" cy="291450"/>
          </a:xfrm>
        </p:grpSpPr>
        <p:sp>
          <p:nvSpPr>
            <p:cNvPr id="6586" name="Google Shape;6586;p62"/>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2"/>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2"/>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2"/>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0" name="Google Shape;6590;p62"/>
          <p:cNvGrpSpPr/>
          <p:nvPr/>
        </p:nvGrpSpPr>
        <p:grpSpPr>
          <a:xfrm>
            <a:off x="3563288" y="1682553"/>
            <a:ext cx="334031" cy="334031"/>
            <a:chOff x="-33673825" y="1916675"/>
            <a:chExt cx="291450" cy="291450"/>
          </a:xfrm>
        </p:grpSpPr>
        <p:sp>
          <p:nvSpPr>
            <p:cNvPr id="6591" name="Google Shape;6591;p62"/>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2"/>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2"/>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2"/>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62"/>
          <p:cNvGrpSpPr/>
          <p:nvPr/>
        </p:nvGrpSpPr>
        <p:grpSpPr>
          <a:xfrm>
            <a:off x="3561039" y="2107743"/>
            <a:ext cx="338529" cy="335807"/>
            <a:chOff x="-33676975" y="2275050"/>
            <a:chExt cx="295375" cy="293000"/>
          </a:xfrm>
        </p:grpSpPr>
        <p:sp>
          <p:nvSpPr>
            <p:cNvPr id="6596" name="Google Shape;6596;p62"/>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2"/>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2"/>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9" name="Google Shape;6599;p62"/>
          <p:cNvGrpSpPr/>
          <p:nvPr/>
        </p:nvGrpSpPr>
        <p:grpSpPr>
          <a:xfrm>
            <a:off x="3563288" y="2502444"/>
            <a:ext cx="334031" cy="335378"/>
            <a:chOff x="-33673825" y="2634975"/>
            <a:chExt cx="291450" cy="292625"/>
          </a:xfrm>
        </p:grpSpPr>
        <p:sp>
          <p:nvSpPr>
            <p:cNvPr id="6600" name="Google Shape;6600;p62"/>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2"/>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2" name="Google Shape;6602;p62"/>
          <p:cNvGrpSpPr/>
          <p:nvPr/>
        </p:nvGrpSpPr>
        <p:grpSpPr>
          <a:xfrm>
            <a:off x="5679739" y="1682524"/>
            <a:ext cx="311453" cy="334088"/>
            <a:chOff x="-31874100" y="1939525"/>
            <a:chExt cx="271750" cy="291500"/>
          </a:xfrm>
        </p:grpSpPr>
        <p:sp>
          <p:nvSpPr>
            <p:cNvPr id="6603" name="Google Shape;6603;p62"/>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2"/>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5" name="Google Shape;6605;p62"/>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6" name="Google Shape;6606;p62"/>
          <p:cNvGrpSpPr/>
          <p:nvPr/>
        </p:nvGrpSpPr>
        <p:grpSpPr>
          <a:xfrm>
            <a:off x="5662132" y="2503504"/>
            <a:ext cx="346667" cy="333257"/>
            <a:chOff x="-31889075" y="2658950"/>
            <a:chExt cx="302475" cy="290775"/>
          </a:xfrm>
        </p:grpSpPr>
        <p:sp>
          <p:nvSpPr>
            <p:cNvPr id="6607" name="Google Shape;6607;p62"/>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2"/>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9" name="Google Shape;6609;p62"/>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0" name="Google Shape;6610;p62"/>
          <p:cNvGrpSpPr/>
          <p:nvPr/>
        </p:nvGrpSpPr>
        <p:grpSpPr>
          <a:xfrm>
            <a:off x="1872611" y="1681651"/>
            <a:ext cx="334919" cy="335836"/>
            <a:chOff x="-35136450" y="1912725"/>
            <a:chExt cx="292225" cy="293025"/>
          </a:xfrm>
        </p:grpSpPr>
        <p:sp>
          <p:nvSpPr>
            <p:cNvPr id="6611" name="Google Shape;6611;p62"/>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2"/>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2"/>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4" name="Google Shape;6614;p62"/>
          <p:cNvGrpSpPr/>
          <p:nvPr/>
        </p:nvGrpSpPr>
        <p:grpSpPr>
          <a:xfrm>
            <a:off x="1873055" y="2108387"/>
            <a:ext cx="334031" cy="334518"/>
            <a:chOff x="-35134875" y="2272675"/>
            <a:chExt cx="291450" cy="291875"/>
          </a:xfrm>
        </p:grpSpPr>
        <p:sp>
          <p:nvSpPr>
            <p:cNvPr id="6615" name="Google Shape;6615;p62"/>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2"/>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2"/>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2"/>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62"/>
          <p:cNvGrpSpPr/>
          <p:nvPr/>
        </p:nvGrpSpPr>
        <p:grpSpPr>
          <a:xfrm>
            <a:off x="1912324" y="2503118"/>
            <a:ext cx="255494" cy="334031"/>
            <a:chOff x="-35101800" y="2631050"/>
            <a:chExt cx="222925" cy="291450"/>
          </a:xfrm>
        </p:grpSpPr>
        <p:sp>
          <p:nvSpPr>
            <p:cNvPr id="6620" name="Google Shape;6620;p62"/>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2"/>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2"/>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2"/>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4" name="Google Shape;6624;p62"/>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5" name="Google Shape;6625;p62"/>
          <p:cNvGrpSpPr/>
          <p:nvPr/>
        </p:nvGrpSpPr>
        <p:grpSpPr>
          <a:xfrm>
            <a:off x="3979357" y="2107743"/>
            <a:ext cx="334031" cy="335807"/>
            <a:chOff x="-33314675" y="2275050"/>
            <a:chExt cx="291450" cy="293000"/>
          </a:xfrm>
        </p:grpSpPr>
        <p:sp>
          <p:nvSpPr>
            <p:cNvPr id="6626" name="Google Shape;6626;p62"/>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2"/>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2"/>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9" name="Google Shape;6629;p62"/>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0" name="Google Shape;6630;p62"/>
          <p:cNvGrpSpPr/>
          <p:nvPr/>
        </p:nvGrpSpPr>
        <p:grpSpPr>
          <a:xfrm>
            <a:off x="6090314" y="1682567"/>
            <a:ext cx="334031" cy="334002"/>
            <a:chOff x="-31523625" y="1939525"/>
            <a:chExt cx="291450" cy="291425"/>
          </a:xfrm>
        </p:grpSpPr>
        <p:sp>
          <p:nvSpPr>
            <p:cNvPr id="6631" name="Google Shape;6631;p62"/>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2"/>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2"/>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2"/>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2"/>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2"/>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2"/>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2"/>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2"/>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2"/>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2"/>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2" name="Google Shape;6642;p62"/>
          <p:cNvGrpSpPr/>
          <p:nvPr/>
        </p:nvGrpSpPr>
        <p:grpSpPr>
          <a:xfrm>
            <a:off x="6089411" y="2108630"/>
            <a:ext cx="335836" cy="334031"/>
            <a:chOff x="-31523625" y="2298675"/>
            <a:chExt cx="293025" cy="291450"/>
          </a:xfrm>
        </p:grpSpPr>
        <p:sp>
          <p:nvSpPr>
            <p:cNvPr id="6643" name="Google Shape;6643;p62"/>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2"/>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2"/>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6" name="Google Shape;6646;p62"/>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2"/>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8" name="Google Shape;6648;p62"/>
          <p:cNvGrpSpPr/>
          <p:nvPr/>
        </p:nvGrpSpPr>
        <p:grpSpPr>
          <a:xfrm>
            <a:off x="2305764" y="1682568"/>
            <a:ext cx="313258" cy="334002"/>
            <a:chOff x="-34767825" y="1914325"/>
            <a:chExt cx="273325" cy="291425"/>
          </a:xfrm>
        </p:grpSpPr>
        <p:sp>
          <p:nvSpPr>
            <p:cNvPr id="6649" name="Google Shape;6649;p62"/>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2"/>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2"/>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62"/>
          <p:cNvGrpSpPr/>
          <p:nvPr/>
        </p:nvGrpSpPr>
        <p:grpSpPr>
          <a:xfrm>
            <a:off x="2294031" y="2107728"/>
            <a:ext cx="336724" cy="335836"/>
            <a:chOff x="-34778075" y="2272675"/>
            <a:chExt cx="293800" cy="293025"/>
          </a:xfrm>
        </p:grpSpPr>
        <p:sp>
          <p:nvSpPr>
            <p:cNvPr id="6653" name="Google Shape;6653;p62"/>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2"/>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2"/>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6" name="Google Shape;6656;p62"/>
          <p:cNvGrpSpPr/>
          <p:nvPr/>
        </p:nvGrpSpPr>
        <p:grpSpPr>
          <a:xfrm>
            <a:off x="2295378" y="2503118"/>
            <a:ext cx="334031" cy="334031"/>
            <a:chOff x="-34776500" y="2631825"/>
            <a:chExt cx="291450" cy="291450"/>
          </a:xfrm>
        </p:grpSpPr>
        <p:sp>
          <p:nvSpPr>
            <p:cNvPr id="6657" name="Google Shape;6657;p62"/>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2"/>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2"/>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62"/>
          <p:cNvGrpSpPr/>
          <p:nvPr/>
        </p:nvGrpSpPr>
        <p:grpSpPr>
          <a:xfrm>
            <a:off x="4403027" y="1680304"/>
            <a:ext cx="334919" cy="338529"/>
            <a:chOff x="-32956300" y="1915900"/>
            <a:chExt cx="292225" cy="295375"/>
          </a:xfrm>
        </p:grpSpPr>
        <p:sp>
          <p:nvSpPr>
            <p:cNvPr id="6661" name="Google Shape;6661;p62"/>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2"/>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3" name="Google Shape;6663;p62"/>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2"/>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5" name="Google Shape;6665;p62"/>
          <p:cNvGrpSpPr/>
          <p:nvPr/>
        </p:nvGrpSpPr>
        <p:grpSpPr>
          <a:xfrm>
            <a:off x="6507301" y="1682567"/>
            <a:ext cx="336724" cy="334002"/>
            <a:chOff x="-31166825" y="1939525"/>
            <a:chExt cx="293800" cy="291425"/>
          </a:xfrm>
        </p:grpSpPr>
        <p:sp>
          <p:nvSpPr>
            <p:cNvPr id="6666" name="Google Shape;6666;p62"/>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2"/>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2"/>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2"/>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2"/>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2"/>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2"/>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2"/>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2"/>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2"/>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2"/>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7" name="Google Shape;6677;p62"/>
          <p:cNvGrpSpPr/>
          <p:nvPr/>
        </p:nvGrpSpPr>
        <p:grpSpPr>
          <a:xfrm>
            <a:off x="6508203" y="2108372"/>
            <a:ext cx="334919" cy="334547"/>
            <a:chOff x="-31165250" y="2298675"/>
            <a:chExt cx="292225" cy="291900"/>
          </a:xfrm>
        </p:grpSpPr>
        <p:sp>
          <p:nvSpPr>
            <p:cNvPr id="6678" name="Google Shape;6678;p62"/>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2"/>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2"/>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62"/>
          <p:cNvGrpSpPr/>
          <p:nvPr/>
        </p:nvGrpSpPr>
        <p:grpSpPr>
          <a:xfrm>
            <a:off x="6508662" y="2503131"/>
            <a:ext cx="334002" cy="334002"/>
            <a:chOff x="-31164450" y="2657050"/>
            <a:chExt cx="291425" cy="291425"/>
          </a:xfrm>
        </p:grpSpPr>
        <p:sp>
          <p:nvSpPr>
            <p:cNvPr id="6682" name="Google Shape;6682;p62"/>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2"/>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2"/>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2"/>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6" name="Google Shape;6686;p62"/>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7" name="Google Shape;6687;p62"/>
          <p:cNvGrpSpPr/>
          <p:nvPr/>
        </p:nvGrpSpPr>
        <p:grpSpPr>
          <a:xfrm>
            <a:off x="2709198" y="1682224"/>
            <a:ext cx="338529" cy="334690"/>
            <a:chOff x="-34421275" y="1912725"/>
            <a:chExt cx="295375" cy="292025"/>
          </a:xfrm>
        </p:grpSpPr>
        <p:sp>
          <p:nvSpPr>
            <p:cNvPr id="6688" name="Google Shape;6688;p62"/>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2"/>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62"/>
          <p:cNvGrpSpPr/>
          <p:nvPr/>
        </p:nvGrpSpPr>
        <p:grpSpPr>
          <a:xfrm>
            <a:off x="2708296" y="2107728"/>
            <a:ext cx="340334" cy="335836"/>
            <a:chOff x="-34418125" y="2271100"/>
            <a:chExt cx="296950" cy="293025"/>
          </a:xfrm>
        </p:grpSpPr>
        <p:sp>
          <p:nvSpPr>
            <p:cNvPr id="6691" name="Google Shape;6691;p62"/>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2"/>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2"/>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2"/>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2"/>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62"/>
          <p:cNvGrpSpPr/>
          <p:nvPr/>
        </p:nvGrpSpPr>
        <p:grpSpPr>
          <a:xfrm>
            <a:off x="2709198" y="2503118"/>
            <a:ext cx="338529" cy="334031"/>
            <a:chOff x="-34421275" y="2631050"/>
            <a:chExt cx="295375" cy="291450"/>
          </a:xfrm>
        </p:grpSpPr>
        <p:sp>
          <p:nvSpPr>
            <p:cNvPr id="6697" name="Google Shape;6697;p62"/>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2"/>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2"/>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2"/>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1" name="Google Shape;6701;p62"/>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2"/>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2"/>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04" name="Google Shape;6704;p62"/>
          <p:cNvGrpSpPr/>
          <p:nvPr/>
        </p:nvGrpSpPr>
        <p:grpSpPr>
          <a:xfrm>
            <a:off x="6938569" y="1683011"/>
            <a:ext cx="334031" cy="333114"/>
            <a:chOff x="-30805300" y="1938725"/>
            <a:chExt cx="291450" cy="290650"/>
          </a:xfrm>
        </p:grpSpPr>
        <p:sp>
          <p:nvSpPr>
            <p:cNvPr id="6705" name="Google Shape;6705;p62"/>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2"/>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62"/>
          <p:cNvGrpSpPr/>
          <p:nvPr/>
        </p:nvGrpSpPr>
        <p:grpSpPr>
          <a:xfrm>
            <a:off x="6939028" y="2108816"/>
            <a:ext cx="333114" cy="333658"/>
            <a:chOff x="-30805300" y="2298675"/>
            <a:chExt cx="290650" cy="291125"/>
          </a:xfrm>
        </p:grpSpPr>
        <p:sp>
          <p:nvSpPr>
            <p:cNvPr id="6708" name="Google Shape;6708;p62"/>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2"/>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2"/>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2"/>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62"/>
          <p:cNvGrpSpPr/>
          <p:nvPr/>
        </p:nvGrpSpPr>
        <p:grpSpPr>
          <a:xfrm>
            <a:off x="6938584" y="2503131"/>
            <a:ext cx="334002" cy="334002"/>
            <a:chOff x="-30806075" y="2657050"/>
            <a:chExt cx="291425" cy="291425"/>
          </a:xfrm>
        </p:grpSpPr>
        <p:sp>
          <p:nvSpPr>
            <p:cNvPr id="6713" name="Google Shape;6713;p62"/>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2"/>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2"/>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62"/>
          <p:cNvGrpSpPr/>
          <p:nvPr/>
        </p:nvGrpSpPr>
        <p:grpSpPr>
          <a:xfrm>
            <a:off x="7780406" y="2108643"/>
            <a:ext cx="334002" cy="334002"/>
            <a:chOff x="-30064925" y="2332550"/>
            <a:chExt cx="291425" cy="291425"/>
          </a:xfrm>
        </p:grpSpPr>
        <p:sp>
          <p:nvSpPr>
            <p:cNvPr id="6717" name="Google Shape;6717;p62"/>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2"/>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2"/>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62"/>
          <p:cNvGrpSpPr/>
          <p:nvPr/>
        </p:nvGrpSpPr>
        <p:grpSpPr>
          <a:xfrm>
            <a:off x="1055057" y="3057139"/>
            <a:ext cx="278073" cy="334031"/>
            <a:chOff x="-35814600" y="3202075"/>
            <a:chExt cx="242625" cy="291450"/>
          </a:xfrm>
        </p:grpSpPr>
        <p:sp>
          <p:nvSpPr>
            <p:cNvPr id="6721" name="Google Shape;6721;p62"/>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2"/>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2"/>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2"/>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2"/>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2"/>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2"/>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62"/>
          <p:cNvGrpSpPr/>
          <p:nvPr/>
        </p:nvGrpSpPr>
        <p:grpSpPr>
          <a:xfrm>
            <a:off x="1027077" y="3473603"/>
            <a:ext cx="334031" cy="334260"/>
            <a:chOff x="-35839800" y="3561025"/>
            <a:chExt cx="291450" cy="291650"/>
          </a:xfrm>
        </p:grpSpPr>
        <p:sp>
          <p:nvSpPr>
            <p:cNvPr id="6729" name="Google Shape;6729;p62"/>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2"/>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2"/>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2"/>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2"/>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2"/>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2"/>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6" name="Google Shape;6736;p62"/>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7" name="Google Shape;6737;p62"/>
          <p:cNvGrpSpPr/>
          <p:nvPr/>
        </p:nvGrpSpPr>
        <p:grpSpPr>
          <a:xfrm>
            <a:off x="3140520" y="3057138"/>
            <a:ext cx="334031" cy="334031"/>
            <a:chOff x="-34003850" y="3227275"/>
            <a:chExt cx="291450" cy="291450"/>
          </a:xfrm>
        </p:grpSpPr>
        <p:sp>
          <p:nvSpPr>
            <p:cNvPr id="6738" name="Google Shape;6738;p62"/>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2"/>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2"/>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2"/>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2"/>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3" name="Google Shape;6743;p62"/>
          <p:cNvGrpSpPr/>
          <p:nvPr/>
        </p:nvGrpSpPr>
        <p:grpSpPr>
          <a:xfrm>
            <a:off x="3140076" y="3473387"/>
            <a:ext cx="334919" cy="334690"/>
            <a:chOff x="-34004625" y="3585850"/>
            <a:chExt cx="292225" cy="292025"/>
          </a:xfrm>
        </p:grpSpPr>
        <p:sp>
          <p:nvSpPr>
            <p:cNvPr id="6744" name="Google Shape;6744;p62"/>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2"/>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2"/>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2"/>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2"/>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62"/>
          <p:cNvGrpSpPr/>
          <p:nvPr/>
        </p:nvGrpSpPr>
        <p:grpSpPr>
          <a:xfrm>
            <a:off x="3139617" y="3884450"/>
            <a:ext cx="335836" cy="334948"/>
            <a:chOff x="-34005425" y="3945575"/>
            <a:chExt cx="293025" cy="292250"/>
          </a:xfrm>
        </p:grpSpPr>
        <p:sp>
          <p:nvSpPr>
            <p:cNvPr id="6750" name="Google Shape;6750;p62"/>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2"/>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2"/>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3" name="Google Shape;6753;p62"/>
          <p:cNvGrpSpPr/>
          <p:nvPr/>
        </p:nvGrpSpPr>
        <p:grpSpPr>
          <a:xfrm>
            <a:off x="5239900" y="3056237"/>
            <a:ext cx="338529" cy="335836"/>
            <a:chOff x="-32174975" y="3192625"/>
            <a:chExt cx="295375" cy="293025"/>
          </a:xfrm>
        </p:grpSpPr>
        <p:sp>
          <p:nvSpPr>
            <p:cNvPr id="6754" name="Google Shape;6754;p62"/>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2"/>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2"/>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2"/>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8" name="Google Shape;6758;p62"/>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2"/>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0" name="Google Shape;6760;p62"/>
          <p:cNvGrpSpPr/>
          <p:nvPr/>
        </p:nvGrpSpPr>
        <p:grpSpPr>
          <a:xfrm>
            <a:off x="7354858" y="3057140"/>
            <a:ext cx="334919" cy="334031"/>
            <a:chOff x="-30345325" y="3184750"/>
            <a:chExt cx="292225" cy="291450"/>
          </a:xfrm>
        </p:grpSpPr>
        <p:sp>
          <p:nvSpPr>
            <p:cNvPr id="6761" name="Google Shape;6761;p62"/>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2"/>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2"/>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2"/>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2"/>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6" name="Google Shape;6766;p62"/>
          <p:cNvGrpSpPr/>
          <p:nvPr/>
        </p:nvGrpSpPr>
        <p:grpSpPr>
          <a:xfrm>
            <a:off x="1449844" y="3057139"/>
            <a:ext cx="334031" cy="334031"/>
            <a:chOff x="-35481425" y="3202075"/>
            <a:chExt cx="291450" cy="291450"/>
          </a:xfrm>
        </p:grpSpPr>
        <p:sp>
          <p:nvSpPr>
            <p:cNvPr id="6767" name="Google Shape;6767;p62"/>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2"/>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2"/>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2"/>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2"/>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2"/>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2"/>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62"/>
          <p:cNvGrpSpPr/>
          <p:nvPr/>
        </p:nvGrpSpPr>
        <p:grpSpPr>
          <a:xfrm>
            <a:off x="1449400" y="3474176"/>
            <a:ext cx="334919" cy="333114"/>
            <a:chOff x="-35482200" y="3561225"/>
            <a:chExt cx="292225" cy="290650"/>
          </a:xfrm>
        </p:grpSpPr>
        <p:sp>
          <p:nvSpPr>
            <p:cNvPr id="6775" name="Google Shape;6775;p62"/>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2"/>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2"/>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62"/>
          <p:cNvGrpSpPr/>
          <p:nvPr/>
        </p:nvGrpSpPr>
        <p:grpSpPr>
          <a:xfrm>
            <a:off x="1449844" y="3884924"/>
            <a:ext cx="334031" cy="334002"/>
            <a:chOff x="-35481425" y="3919600"/>
            <a:chExt cx="291450" cy="291425"/>
          </a:xfrm>
        </p:grpSpPr>
        <p:sp>
          <p:nvSpPr>
            <p:cNvPr id="6779" name="Google Shape;6779;p62"/>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2"/>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2"/>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2"/>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2"/>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2"/>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2"/>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2"/>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7" name="Google Shape;6787;p62"/>
          <p:cNvGrpSpPr/>
          <p:nvPr/>
        </p:nvGrpSpPr>
        <p:grpSpPr>
          <a:xfrm>
            <a:off x="3561481" y="3057596"/>
            <a:ext cx="337641" cy="333114"/>
            <a:chOff x="-33645475" y="3228075"/>
            <a:chExt cx="294600" cy="290650"/>
          </a:xfrm>
        </p:grpSpPr>
        <p:sp>
          <p:nvSpPr>
            <p:cNvPr id="6788" name="Google Shape;6788;p62"/>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2"/>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2"/>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2"/>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2"/>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2"/>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2"/>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62"/>
          <p:cNvGrpSpPr/>
          <p:nvPr/>
        </p:nvGrpSpPr>
        <p:grpSpPr>
          <a:xfrm>
            <a:off x="3562398" y="3473272"/>
            <a:ext cx="335807" cy="334919"/>
            <a:chOff x="-33646250" y="3586425"/>
            <a:chExt cx="293000" cy="292225"/>
          </a:xfrm>
        </p:grpSpPr>
        <p:sp>
          <p:nvSpPr>
            <p:cNvPr id="6796" name="Google Shape;6796;p62"/>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2"/>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62"/>
          <p:cNvGrpSpPr/>
          <p:nvPr/>
        </p:nvGrpSpPr>
        <p:grpSpPr>
          <a:xfrm>
            <a:off x="3562842" y="3884006"/>
            <a:ext cx="334919" cy="335836"/>
            <a:chOff x="-33645475" y="3944800"/>
            <a:chExt cx="292225" cy="293025"/>
          </a:xfrm>
        </p:grpSpPr>
        <p:sp>
          <p:nvSpPr>
            <p:cNvPr id="6799" name="Google Shape;6799;p62"/>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2"/>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2"/>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2"/>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2"/>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2"/>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2"/>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2"/>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2"/>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2"/>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62"/>
          <p:cNvGrpSpPr/>
          <p:nvPr/>
        </p:nvGrpSpPr>
        <p:grpSpPr>
          <a:xfrm>
            <a:off x="5668905" y="3056323"/>
            <a:ext cx="333114" cy="335664"/>
            <a:chOff x="-31809525" y="3192625"/>
            <a:chExt cx="290650" cy="292875"/>
          </a:xfrm>
        </p:grpSpPr>
        <p:sp>
          <p:nvSpPr>
            <p:cNvPr id="6810" name="Google Shape;6810;p62"/>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2"/>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2"/>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2"/>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4" name="Google Shape;6814;p62"/>
          <p:cNvGrpSpPr/>
          <p:nvPr/>
        </p:nvGrpSpPr>
        <p:grpSpPr>
          <a:xfrm>
            <a:off x="5668446" y="3472816"/>
            <a:ext cx="334031" cy="335836"/>
            <a:chOff x="-31811100" y="3550975"/>
            <a:chExt cx="291450" cy="293025"/>
          </a:xfrm>
        </p:grpSpPr>
        <p:sp>
          <p:nvSpPr>
            <p:cNvPr id="6815" name="Google Shape;6815;p62"/>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2"/>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2"/>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2"/>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2"/>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2"/>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2"/>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62"/>
          <p:cNvGrpSpPr/>
          <p:nvPr/>
        </p:nvGrpSpPr>
        <p:grpSpPr>
          <a:xfrm>
            <a:off x="5662587" y="3883406"/>
            <a:ext cx="345750" cy="337039"/>
            <a:chOff x="-31817400" y="3910025"/>
            <a:chExt cx="301675" cy="294075"/>
          </a:xfrm>
        </p:grpSpPr>
        <p:sp>
          <p:nvSpPr>
            <p:cNvPr id="6823" name="Google Shape;6823;p62"/>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2"/>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2"/>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62"/>
          <p:cNvGrpSpPr/>
          <p:nvPr/>
        </p:nvGrpSpPr>
        <p:grpSpPr>
          <a:xfrm>
            <a:off x="7354844" y="3473273"/>
            <a:ext cx="334948" cy="334919"/>
            <a:chOff x="-30354000" y="3569100"/>
            <a:chExt cx="292250" cy="292225"/>
          </a:xfrm>
        </p:grpSpPr>
        <p:sp>
          <p:nvSpPr>
            <p:cNvPr id="6827" name="Google Shape;6827;p62"/>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2"/>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2"/>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2"/>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2"/>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2"/>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62"/>
          <p:cNvGrpSpPr/>
          <p:nvPr/>
        </p:nvGrpSpPr>
        <p:grpSpPr>
          <a:xfrm>
            <a:off x="1878484" y="3057139"/>
            <a:ext cx="323172" cy="334031"/>
            <a:chOff x="-35118325" y="3202075"/>
            <a:chExt cx="281975" cy="291450"/>
          </a:xfrm>
        </p:grpSpPr>
        <p:sp>
          <p:nvSpPr>
            <p:cNvPr id="6834" name="Google Shape;6834;p62"/>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2"/>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2"/>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2"/>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62"/>
          <p:cNvGrpSpPr/>
          <p:nvPr/>
        </p:nvGrpSpPr>
        <p:grpSpPr>
          <a:xfrm>
            <a:off x="1872611" y="3473918"/>
            <a:ext cx="334919" cy="333630"/>
            <a:chOff x="-35123050" y="3561225"/>
            <a:chExt cx="292225" cy="291100"/>
          </a:xfrm>
        </p:grpSpPr>
        <p:sp>
          <p:nvSpPr>
            <p:cNvPr id="6839" name="Google Shape;6839;p62"/>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2"/>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62"/>
          <p:cNvGrpSpPr/>
          <p:nvPr/>
        </p:nvGrpSpPr>
        <p:grpSpPr>
          <a:xfrm>
            <a:off x="1912337" y="3884924"/>
            <a:ext cx="255466" cy="334002"/>
            <a:chOff x="-35089175" y="3919600"/>
            <a:chExt cx="222900" cy="291425"/>
          </a:xfrm>
        </p:grpSpPr>
        <p:sp>
          <p:nvSpPr>
            <p:cNvPr id="6842" name="Google Shape;6842;p62"/>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2"/>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62"/>
          <p:cNvGrpSpPr/>
          <p:nvPr/>
        </p:nvGrpSpPr>
        <p:grpSpPr>
          <a:xfrm>
            <a:off x="3987479" y="3056908"/>
            <a:ext cx="317785" cy="334489"/>
            <a:chOff x="-33277650" y="3226875"/>
            <a:chExt cx="277275" cy="291850"/>
          </a:xfrm>
        </p:grpSpPr>
        <p:sp>
          <p:nvSpPr>
            <p:cNvPr id="6845" name="Google Shape;6845;p62"/>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2"/>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2"/>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2"/>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2"/>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2"/>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2"/>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62"/>
          <p:cNvGrpSpPr/>
          <p:nvPr/>
        </p:nvGrpSpPr>
        <p:grpSpPr>
          <a:xfrm>
            <a:off x="3979356" y="3473717"/>
            <a:ext cx="334031" cy="334031"/>
            <a:chOff x="-33286325" y="3586425"/>
            <a:chExt cx="291450" cy="291450"/>
          </a:xfrm>
        </p:grpSpPr>
        <p:sp>
          <p:nvSpPr>
            <p:cNvPr id="6853" name="Google Shape;6853;p62"/>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2"/>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2"/>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2"/>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2"/>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62"/>
          <p:cNvGrpSpPr/>
          <p:nvPr/>
        </p:nvGrpSpPr>
        <p:grpSpPr>
          <a:xfrm>
            <a:off x="3979356" y="3884006"/>
            <a:ext cx="334031" cy="335836"/>
            <a:chOff x="-33286325" y="3944800"/>
            <a:chExt cx="291450" cy="293025"/>
          </a:xfrm>
        </p:grpSpPr>
        <p:sp>
          <p:nvSpPr>
            <p:cNvPr id="6859" name="Google Shape;6859;p62"/>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2"/>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2"/>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2"/>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3" name="Google Shape;6863;p62"/>
          <p:cNvGrpSpPr/>
          <p:nvPr/>
        </p:nvGrpSpPr>
        <p:grpSpPr>
          <a:xfrm>
            <a:off x="6090310" y="3055778"/>
            <a:ext cx="334031" cy="336753"/>
            <a:chOff x="-31452725" y="3191825"/>
            <a:chExt cx="291450" cy="293825"/>
          </a:xfrm>
        </p:grpSpPr>
        <p:sp>
          <p:nvSpPr>
            <p:cNvPr id="6864" name="Google Shape;6864;p62"/>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2"/>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2"/>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2"/>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62"/>
          <p:cNvGrpSpPr/>
          <p:nvPr/>
        </p:nvGrpSpPr>
        <p:grpSpPr>
          <a:xfrm>
            <a:off x="6089866" y="3473274"/>
            <a:ext cx="334919" cy="334919"/>
            <a:chOff x="-31452725" y="3551775"/>
            <a:chExt cx="292225" cy="292225"/>
          </a:xfrm>
        </p:grpSpPr>
        <p:sp>
          <p:nvSpPr>
            <p:cNvPr id="6869" name="Google Shape;6869;p62"/>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2"/>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2"/>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2"/>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3" name="Google Shape;6873;p62"/>
          <p:cNvGrpSpPr/>
          <p:nvPr/>
        </p:nvGrpSpPr>
        <p:grpSpPr>
          <a:xfrm>
            <a:off x="6088505" y="3883563"/>
            <a:ext cx="337641" cy="336724"/>
            <a:chOff x="-31455100" y="3909350"/>
            <a:chExt cx="294600" cy="293800"/>
          </a:xfrm>
        </p:grpSpPr>
        <p:sp>
          <p:nvSpPr>
            <p:cNvPr id="6874" name="Google Shape;6874;p62"/>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2"/>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62"/>
          <p:cNvGrpSpPr/>
          <p:nvPr/>
        </p:nvGrpSpPr>
        <p:grpSpPr>
          <a:xfrm>
            <a:off x="7355302" y="3884466"/>
            <a:ext cx="334031" cy="334919"/>
            <a:chOff x="-30345325" y="3918800"/>
            <a:chExt cx="291450" cy="292225"/>
          </a:xfrm>
        </p:grpSpPr>
        <p:sp>
          <p:nvSpPr>
            <p:cNvPr id="6877" name="Google Shape;6877;p62"/>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2"/>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2"/>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2"/>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2"/>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62"/>
          <p:cNvGrpSpPr/>
          <p:nvPr/>
        </p:nvGrpSpPr>
        <p:grpSpPr>
          <a:xfrm>
            <a:off x="2305320" y="3057139"/>
            <a:ext cx="314146" cy="334031"/>
            <a:chOff x="-34755225" y="3202075"/>
            <a:chExt cx="274100" cy="291450"/>
          </a:xfrm>
        </p:grpSpPr>
        <p:sp>
          <p:nvSpPr>
            <p:cNvPr id="6883" name="Google Shape;6883;p62"/>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2"/>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2"/>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2"/>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2"/>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2"/>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2"/>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62"/>
          <p:cNvGrpSpPr/>
          <p:nvPr/>
        </p:nvGrpSpPr>
        <p:grpSpPr>
          <a:xfrm>
            <a:off x="2295377" y="3473718"/>
            <a:ext cx="334031" cy="334031"/>
            <a:chOff x="-34763900" y="3561225"/>
            <a:chExt cx="291450" cy="291450"/>
          </a:xfrm>
        </p:grpSpPr>
        <p:sp>
          <p:nvSpPr>
            <p:cNvPr id="6891" name="Google Shape;6891;p62"/>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2"/>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2"/>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4" name="Google Shape;6894;p62"/>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5" name="Google Shape;6895;p62"/>
          <p:cNvGrpSpPr/>
          <p:nvPr/>
        </p:nvGrpSpPr>
        <p:grpSpPr>
          <a:xfrm>
            <a:off x="4403025" y="3056693"/>
            <a:ext cx="334919" cy="334919"/>
            <a:chOff x="-32927950" y="3227275"/>
            <a:chExt cx="292225" cy="292225"/>
          </a:xfrm>
        </p:grpSpPr>
        <p:sp>
          <p:nvSpPr>
            <p:cNvPr id="6896" name="Google Shape;6896;p62"/>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2"/>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2"/>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2"/>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2"/>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1" name="Google Shape;6901;p62"/>
          <p:cNvGrpSpPr/>
          <p:nvPr/>
        </p:nvGrpSpPr>
        <p:grpSpPr>
          <a:xfrm>
            <a:off x="4402567" y="3473717"/>
            <a:ext cx="335836" cy="334031"/>
            <a:chOff x="-32927950" y="3586425"/>
            <a:chExt cx="293025" cy="291450"/>
          </a:xfrm>
        </p:grpSpPr>
        <p:sp>
          <p:nvSpPr>
            <p:cNvPr id="6902" name="Google Shape;6902;p62"/>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2"/>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2"/>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2"/>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2"/>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62"/>
          <p:cNvGrpSpPr/>
          <p:nvPr/>
        </p:nvGrpSpPr>
        <p:grpSpPr>
          <a:xfrm>
            <a:off x="4403025" y="3884006"/>
            <a:ext cx="334919" cy="335836"/>
            <a:chOff x="-32927950" y="3944800"/>
            <a:chExt cx="292225" cy="293025"/>
          </a:xfrm>
        </p:grpSpPr>
        <p:sp>
          <p:nvSpPr>
            <p:cNvPr id="6908" name="Google Shape;6908;p62"/>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2"/>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2"/>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2"/>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2"/>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2"/>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2"/>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2"/>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2"/>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62"/>
          <p:cNvGrpSpPr/>
          <p:nvPr/>
        </p:nvGrpSpPr>
        <p:grpSpPr>
          <a:xfrm>
            <a:off x="6508199" y="3057025"/>
            <a:ext cx="334919" cy="334260"/>
            <a:chOff x="-31094350" y="3194000"/>
            <a:chExt cx="292225" cy="291650"/>
          </a:xfrm>
        </p:grpSpPr>
        <p:sp>
          <p:nvSpPr>
            <p:cNvPr id="6918" name="Google Shape;6918;p62"/>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2"/>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2"/>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2"/>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2"/>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2"/>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2"/>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2"/>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62"/>
          <p:cNvGrpSpPr/>
          <p:nvPr/>
        </p:nvGrpSpPr>
        <p:grpSpPr>
          <a:xfrm>
            <a:off x="6508644" y="3473460"/>
            <a:ext cx="334031" cy="334547"/>
            <a:chOff x="-31093575" y="3552550"/>
            <a:chExt cx="291450" cy="291900"/>
          </a:xfrm>
        </p:grpSpPr>
        <p:sp>
          <p:nvSpPr>
            <p:cNvPr id="6927" name="Google Shape;6927;p62"/>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2"/>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2"/>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2"/>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62"/>
          <p:cNvGrpSpPr/>
          <p:nvPr/>
        </p:nvGrpSpPr>
        <p:grpSpPr>
          <a:xfrm>
            <a:off x="6508644" y="3884924"/>
            <a:ext cx="334031" cy="334002"/>
            <a:chOff x="-31093575" y="3911725"/>
            <a:chExt cx="291450" cy="291425"/>
          </a:xfrm>
        </p:grpSpPr>
        <p:sp>
          <p:nvSpPr>
            <p:cNvPr id="6932" name="Google Shape;6932;p62"/>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2"/>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4" name="Google Shape;6934;p62"/>
          <p:cNvGrpSpPr/>
          <p:nvPr/>
        </p:nvGrpSpPr>
        <p:grpSpPr>
          <a:xfrm>
            <a:off x="7779039" y="3056695"/>
            <a:ext cx="336724" cy="334919"/>
            <a:chOff x="-29946000" y="3183175"/>
            <a:chExt cx="293800" cy="292225"/>
          </a:xfrm>
        </p:grpSpPr>
        <p:sp>
          <p:nvSpPr>
            <p:cNvPr id="6935" name="Google Shape;6935;p62"/>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2"/>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2"/>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2"/>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2"/>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2"/>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62"/>
          <p:cNvGrpSpPr/>
          <p:nvPr/>
        </p:nvGrpSpPr>
        <p:grpSpPr>
          <a:xfrm>
            <a:off x="2709198" y="3056895"/>
            <a:ext cx="338529" cy="334518"/>
            <a:chOff x="-34408675" y="3202075"/>
            <a:chExt cx="295375" cy="291875"/>
          </a:xfrm>
        </p:grpSpPr>
        <p:sp>
          <p:nvSpPr>
            <p:cNvPr id="6942" name="Google Shape;6942;p62"/>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2"/>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2"/>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2"/>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62"/>
          <p:cNvGrpSpPr/>
          <p:nvPr/>
        </p:nvGrpSpPr>
        <p:grpSpPr>
          <a:xfrm>
            <a:off x="2711003" y="3472486"/>
            <a:ext cx="334919" cy="336495"/>
            <a:chOff x="-34405525" y="3558075"/>
            <a:chExt cx="292225" cy="293600"/>
          </a:xfrm>
        </p:grpSpPr>
        <p:sp>
          <p:nvSpPr>
            <p:cNvPr id="6947" name="Google Shape;6947;p62"/>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2"/>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2"/>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0" name="Google Shape;6950;p62"/>
          <p:cNvGrpSpPr/>
          <p:nvPr/>
        </p:nvGrpSpPr>
        <p:grpSpPr>
          <a:xfrm>
            <a:off x="2710544" y="3884924"/>
            <a:ext cx="335836" cy="334002"/>
            <a:chOff x="-34406325" y="3919600"/>
            <a:chExt cx="293025" cy="291425"/>
          </a:xfrm>
        </p:grpSpPr>
        <p:sp>
          <p:nvSpPr>
            <p:cNvPr id="6951" name="Google Shape;6951;p62"/>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2"/>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2"/>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2"/>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2"/>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2"/>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2"/>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62"/>
          <p:cNvGrpSpPr/>
          <p:nvPr/>
        </p:nvGrpSpPr>
        <p:grpSpPr>
          <a:xfrm>
            <a:off x="4826694" y="3062553"/>
            <a:ext cx="334031" cy="323200"/>
            <a:chOff x="-32568800" y="3232000"/>
            <a:chExt cx="291450" cy="282000"/>
          </a:xfrm>
        </p:grpSpPr>
        <p:sp>
          <p:nvSpPr>
            <p:cNvPr id="6959" name="Google Shape;6959;p62"/>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2"/>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62"/>
          <p:cNvGrpSpPr/>
          <p:nvPr/>
        </p:nvGrpSpPr>
        <p:grpSpPr>
          <a:xfrm>
            <a:off x="4826250" y="3473717"/>
            <a:ext cx="334919" cy="334031"/>
            <a:chOff x="-32569575" y="3586425"/>
            <a:chExt cx="292225" cy="291450"/>
          </a:xfrm>
        </p:grpSpPr>
        <p:sp>
          <p:nvSpPr>
            <p:cNvPr id="6962" name="Google Shape;6962;p62"/>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2"/>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62"/>
          <p:cNvGrpSpPr/>
          <p:nvPr/>
        </p:nvGrpSpPr>
        <p:grpSpPr>
          <a:xfrm>
            <a:off x="4817669" y="3884579"/>
            <a:ext cx="352082" cy="334690"/>
            <a:chOff x="-32576675" y="3944600"/>
            <a:chExt cx="307200" cy="292025"/>
          </a:xfrm>
        </p:grpSpPr>
        <p:sp>
          <p:nvSpPr>
            <p:cNvPr id="6965" name="Google Shape;6965;p62"/>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2"/>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7" name="Google Shape;6967;p62"/>
          <p:cNvGrpSpPr/>
          <p:nvPr/>
        </p:nvGrpSpPr>
        <p:grpSpPr>
          <a:xfrm>
            <a:off x="6938122" y="3056695"/>
            <a:ext cx="334919" cy="334919"/>
            <a:chOff x="-30735200" y="3192625"/>
            <a:chExt cx="292225" cy="292225"/>
          </a:xfrm>
        </p:grpSpPr>
        <p:sp>
          <p:nvSpPr>
            <p:cNvPr id="6968" name="Google Shape;6968;p62"/>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2"/>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2"/>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2"/>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2"/>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2"/>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2"/>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62"/>
          <p:cNvGrpSpPr/>
          <p:nvPr/>
        </p:nvGrpSpPr>
        <p:grpSpPr>
          <a:xfrm>
            <a:off x="6938122" y="3474019"/>
            <a:ext cx="334919" cy="333429"/>
            <a:chOff x="-30735200" y="3552550"/>
            <a:chExt cx="292225" cy="290925"/>
          </a:xfrm>
        </p:grpSpPr>
        <p:sp>
          <p:nvSpPr>
            <p:cNvPr id="6976" name="Google Shape;6976;p62"/>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2"/>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62"/>
          <p:cNvGrpSpPr/>
          <p:nvPr/>
        </p:nvGrpSpPr>
        <p:grpSpPr>
          <a:xfrm>
            <a:off x="6938122" y="3884910"/>
            <a:ext cx="334919" cy="334031"/>
            <a:chOff x="-30735200" y="3910925"/>
            <a:chExt cx="292225" cy="291450"/>
          </a:xfrm>
        </p:grpSpPr>
        <p:sp>
          <p:nvSpPr>
            <p:cNvPr id="6979" name="Google Shape;6979;p62"/>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2"/>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1" name="Google Shape;6981;p62"/>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2" name="Google Shape;6982;p62"/>
          <p:cNvGrpSpPr/>
          <p:nvPr/>
        </p:nvGrpSpPr>
        <p:grpSpPr>
          <a:xfrm>
            <a:off x="7360282" y="1678487"/>
            <a:ext cx="329539" cy="328617"/>
            <a:chOff x="2821450" y="2957850"/>
            <a:chExt cx="259275" cy="258550"/>
          </a:xfrm>
        </p:grpSpPr>
        <p:sp>
          <p:nvSpPr>
            <p:cNvPr id="6983" name="Google Shape;6983;p62"/>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2"/>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2"/>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89" name="Shape 6989"/>
        <p:cNvGrpSpPr/>
        <p:nvPr/>
      </p:nvGrpSpPr>
      <p:grpSpPr>
        <a:xfrm>
          <a:off x="0" y="0"/>
          <a:ext cx="0" cy="0"/>
          <a:chOff x="0" y="0"/>
          <a:chExt cx="0" cy="0"/>
        </a:xfrm>
      </p:grpSpPr>
      <p:sp>
        <p:nvSpPr>
          <p:cNvPr id="6990" name="Google Shape;6990;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6991" name="Google Shape;6991;p63"/>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2" name="Google Shape;6992;p63"/>
          <p:cNvGrpSpPr/>
          <p:nvPr/>
        </p:nvGrpSpPr>
        <p:grpSpPr>
          <a:xfrm>
            <a:off x="1022516" y="2111640"/>
            <a:ext cx="334886" cy="335791"/>
            <a:chOff x="-28467625" y="2331750"/>
            <a:chExt cx="296150" cy="296950"/>
          </a:xfrm>
        </p:grpSpPr>
        <p:sp>
          <p:nvSpPr>
            <p:cNvPr id="6993" name="Google Shape;6993;p63"/>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3"/>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63"/>
          <p:cNvGrpSpPr/>
          <p:nvPr/>
        </p:nvGrpSpPr>
        <p:grpSpPr>
          <a:xfrm>
            <a:off x="1035873" y="2530673"/>
            <a:ext cx="308171" cy="332257"/>
            <a:chOff x="-28461325" y="2701925"/>
            <a:chExt cx="272525" cy="293825"/>
          </a:xfrm>
        </p:grpSpPr>
        <p:sp>
          <p:nvSpPr>
            <p:cNvPr id="6996" name="Google Shape;6996;p63"/>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3"/>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3"/>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9" name="Google Shape;6999;p63"/>
          <p:cNvGrpSpPr/>
          <p:nvPr/>
        </p:nvGrpSpPr>
        <p:grpSpPr>
          <a:xfrm>
            <a:off x="3139340" y="1749163"/>
            <a:ext cx="334886" cy="214654"/>
            <a:chOff x="-26585200" y="2025375"/>
            <a:chExt cx="296150" cy="189825"/>
          </a:xfrm>
        </p:grpSpPr>
        <p:sp>
          <p:nvSpPr>
            <p:cNvPr id="7000" name="Google Shape;7000;p63"/>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3"/>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3"/>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3"/>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3"/>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5" name="Google Shape;7005;p63"/>
          <p:cNvGrpSpPr/>
          <p:nvPr/>
        </p:nvGrpSpPr>
        <p:grpSpPr>
          <a:xfrm>
            <a:off x="3139779" y="2112531"/>
            <a:ext cx="334010" cy="334010"/>
            <a:chOff x="-26584425" y="2340425"/>
            <a:chExt cx="295375" cy="295375"/>
          </a:xfrm>
        </p:grpSpPr>
        <p:sp>
          <p:nvSpPr>
            <p:cNvPr id="7006" name="Google Shape;7006;p63"/>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3"/>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3"/>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3"/>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3"/>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63"/>
          <p:cNvGrpSpPr/>
          <p:nvPr/>
        </p:nvGrpSpPr>
        <p:grpSpPr>
          <a:xfrm>
            <a:off x="3134888" y="2529683"/>
            <a:ext cx="343791" cy="334236"/>
            <a:chOff x="-26585200" y="2710400"/>
            <a:chExt cx="304025" cy="295575"/>
          </a:xfrm>
        </p:grpSpPr>
        <p:sp>
          <p:nvSpPr>
            <p:cNvPr id="7012" name="Google Shape;7012;p63"/>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3"/>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3"/>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3"/>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3"/>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3"/>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3"/>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3"/>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3"/>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3"/>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3"/>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3"/>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63"/>
          <p:cNvGrpSpPr/>
          <p:nvPr/>
        </p:nvGrpSpPr>
        <p:grpSpPr>
          <a:xfrm>
            <a:off x="5239477" y="1689471"/>
            <a:ext cx="334915" cy="334038"/>
            <a:chOff x="-24709875" y="1970225"/>
            <a:chExt cx="296175" cy="295400"/>
          </a:xfrm>
        </p:grpSpPr>
        <p:sp>
          <p:nvSpPr>
            <p:cNvPr id="7025" name="Google Shape;7025;p63"/>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3"/>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63"/>
          <p:cNvGrpSpPr/>
          <p:nvPr/>
        </p:nvGrpSpPr>
        <p:grpSpPr>
          <a:xfrm>
            <a:off x="5269754" y="2112093"/>
            <a:ext cx="274360" cy="334886"/>
            <a:chOff x="-24683100" y="2340425"/>
            <a:chExt cx="242625" cy="296150"/>
          </a:xfrm>
        </p:grpSpPr>
        <p:sp>
          <p:nvSpPr>
            <p:cNvPr id="7028" name="Google Shape;7028;p63"/>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3"/>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3"/>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3"/>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2" name="Google Shape;7032;p63"/>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3" name="Google Shape;7033;p63"/>
          <p:cNvGrpSpPr/>
          <p:nvPr/>
        </p:nvGrpSpPr>
        <p:grpSpPr>
          <a:xfrm>
            <a:off x="7356246" y="1689471"/>
            <a:ext cx="341134" cy="334038"/>
            <a:chOff x="-22881800" y="1971800"/>
            <a:chExt cx="301675" cy="295400"/>
          </a:xfrm>
        </p:grpSpPr>
        <p:sp>
          <p:nvSpPr>
            <p:cNvPr id="7034" name="Google Shape;7034;p63"/>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3"/>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3"/>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3"/>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3"/>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3"/>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0" name="Google Shape;7040;p63"/>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3"/>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2" name="Google Shape;7042;p63"/>
          <p:cNvGrpSpPr/>
          <p:nvPr/>
        </p:nvGrpSpPr>
        <p:grpSpPr>
          <a:xfrm>
            <a:off x="1498540" y="2529344"/>
            <a:ext cx="215559" cy="334915"/>
            <a:chOff x="-28043900" y="2701925"/>
            <a:chExt cx="190625" cy="296175"/>
          </a:xfrm>
        </p:grpSpPr>
        <p:sp>
          <p:nvSpPr>
            <p:cNvPr id="7043" name="Google Shape;7043;p63"/>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3"/>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3"/>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3"/>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3"/>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63"/>
          <p:cNvGrpSpPr/>
          <p:nvPr/>
        </p:nvGrpSpPr>
        <p:grpSpPr>
          <a:xfrm>
            <a:off x="3553468" y="1689485"/>
            <a:ext cx="334915" cy="334010"/>
            <a:chOff x="-26215025" y="1971025"/>
            <a:chExt cx="296175" cy="295375"/>
          </a:xfrm>
        </p:grpSpPr>
        <p:sp>
          <p:nvSpPr>
            <p:cNvPr id="7049" name="Google Shape;7049;p63"/>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3"/>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3"/>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3"/>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3"/>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3"/>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3"/>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3"/>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7" name="Google Shape;7057;p63"/>
          <p:cNvGrpSpPr/>
          <p:nvPr/>
        </p:nvGrpSpPr>
        <p:grpSpPr>
          <a:xfrm>
            <a:off x="3553015" y="2112969"/>
            <a:ext cx="335819" cy="333134"/>
            <a:chOff x="-26215825" y="2341200"/>
            <a:chExt cx="296975" cy="294600"/>
          </a:xfrm>
        </p:grpSpPr>
        <p:sp>
          <p:nvSpPr>
            <p:cNvPr id="7058" name="Google Shape;7058;p63"/>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3"/>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63"/>
          <p:cNvGrpSpPr/>
          <p:nvPr/>
        </p:nvGrpSpPr>
        <p:grpSpPr>
          <a:xfrm>
            <a:off x="3583307" y="2529796"/>
            <a:ext cx="275237" cy="334010"/>
            <a:chOff x="-26179575" y="2710600"/>
            <a:chExt cx="243400" cy="295375"/>
          </a:xfrm>
        </p:grpSpPr>
        <p:sp>
          <p:nvSpPr>
            <p:cNvPr id="7061" name="Google Shape;7061;p63"/>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3"/>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3"/>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63"/>
          <p:cNvGrpSpPr/>
          <p:nvPr/>
        </p:nvGrpSpPr>
        <p:grpSpPr>
          <a:xfrm>
            <a:off x="5672692" y="1689485"/>
            <a:ext cx="318886" cy="334010"/>
            <a:chOff x="-24328675" y="1971025"/>
            <a:chExt cx="282000" cy="295375"/>
          </a:xfrm>
        </p:grpSpPr>
        <p:sp>
          <p:nvSpPr>
            <p:cNvPr id="7065" name="Google Shape;7065;p63"/>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3"/>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63"/>
          <p:cNvGrpSpPr/>
          <p:nvPr/>
        </p:nvGrpSpPr>
        <p:grpSpPr>
          <a:xfrm>
            <a:off x="5674926" y="2112531"/>
            <a:ext cx="314419" cy="334010"/>
            <a:chOff x="-24330250" y="2340425"/>
            <a:chExt cx="278050" cy="295375"/>
          </a:xfrm>
        </p:grpSpPr>
        <p:sp>
          <p:nvSpPr>
            <p:cNvPr id="7068" name="Google Shape;7068;p63"/>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3"/>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3"/>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3"/>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3"/>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3"/>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3"/>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63"/>
          <p:cNvGrpSpPr/>
          <p:nvPr/>
        </p:nvGrpSpPr>
        <p:grpSpPr>
          <a:xfrm>
            <a:off x="5665130" y="2529796"/>
            <a:ext cx="334010" cy="334010"/>
            <a:chOff x="-24338900" y="2710600"/>
            <a:chExt cx="295375" cy="295375"/>
          </a:xfrm>
        </p:grpSpPr>
        <p:sp>
          <p:nvSpPr>
            <p:cNvPr id="7076" name="Google Shape;7076;p63"/>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3"/>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8" name="Google Shape;7078;p63"/>
          <p:cNvGrpSpPr/>
          <p:nvPr/>
        </p:nvGrpSpPr>
        <p:grpSpPr>
          <a:xfrm>
            <a:off x="7358918" y="2113096"/>
            <a:ext cx="335791" cy="332879"/>
            <a:chOff x="-22859750" y="2335900"/>
            <a:chExt cx="296950" cy="294375"/>
          </a:xfrm>
        </p:grpSpPr>
        <p:sp>
          <p:nvSpPr>
            <p:cNvPr id="7079" name="Google Shape;7079;p63"/>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3"/>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3"/>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63"/>
          <p:cNvGrpSpPr/>
          <p:nvPr/>
        </p:nvGrpSpPr>
        <p:grpSpPr>
          <a:xfrm>
            <a:off x="1882340" y="1689470"/>
            <a:ext cx="294828" cy="334038"/>
            <a:chOff x="-27710725" y="1959200"/>
            <a:chExt cx="260725" cy="295400"/>
          </a:xfrm>
        </p:grpSpPr>
        <p:sp>
          <p:nvSpPr>
            <p:cNvPr id="7083" name="Google Shape;7083;p63"/>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3"/>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63"/>
          <p:cNvGrpSpPr/>
          <p:nvPr/>
        </p:nvGrpSpPr>
        <p:grpSpPr>
          <a:xfrm>
            <a:off x="1861406" y="2170414"/>
            <a:ext cx="336696" cy="218244"/>
            <a:chOff x="-27728850" y="2382950"/>
            <a:chExt cx="297750" cy="193000"/>
          </a:xfrm>
        </p:grpSpPr>
        <p:sp>
          <p:nvSpPr>
            <p:cNvPr id="7086" name="Google Shape;7086;p63"/>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3"/>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3"/>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9" name="Google Shape;7089;p63"/>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3"/>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1" name="Google Shape;7091;p63"/>
          <p:cNvGrpSpPr/>
          <p:nvPr/>
        </p:nvGrpSpPr>
        <p:grpSpPr>
          <a:xfrm>
            <a:off x="3971638" y="2121436"/>
            <a:ext cx="334915" cy="316200"/>
            <a:chOff x="-25844850" y="2357750"/>
            <a:chExt cx="296175" cy="279625"/>
          </a:xfrm>
        </p:grpSpPr>
        <p:sp>
          <p:nvSpPr>
            <p:cNvPr id="7092" name="Google Shape;7092;p63"/>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3"/>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3"/>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3"/>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3"/>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3"/>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8" name="Google Shape;7098;p63"/>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99" name="Google Shape;7099;p63"/>
          <p:cNvGrpSpPr/>
          <p:nvPr/>
        </p:nvGrpSpPr>
        <p:grpSpPr>
          <a:xfrm>
            <a:off x="6145995" y="1689471"/>
            <a:ext cx="216463" cy="334038"/>
            <a:chOff x="-23917525" y="1970225"/>
            <a:chExt cx="191425" cy="295400"/>
          </a:xfrm>
        </p:grpSpPr>
        <p:sp>
          <p:nvSpPr>
            <p:cNvPr id="7100" name="Google Shape;7100;p63"/>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3"/>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3"/>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63"/>
          <p:cNvGrpSpPr/>
          <p:nvPr/>
        </p:nvGrpSpPr>
        <p:grpSpPr>
          <a:xfrm>
            <a:off x="6103703" y="2112093"/>
            <a:ext cx="301047" cy="334886"/>
            <a:chOff x="-23952175" y="2340425"/>
            <a:chExt cx="266225" cy="296150"/>
          </a:xfrm>
        </p:grpSpPr>
        <p:sp>
          <p:nvSpPr>
            <p:cNvPr id="7104" name="Google Shape;7104;p63"/>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3"/>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06" name="Google Shape;7106;p63"/>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7" name="Google Shape;7107;p63"/>
          <p:cNvGrpSpPr/>
          <p:nvPr/>
        </p:nvGrpSpPr>
        <p:grpSpPr>
          <a:xfrm>
            <a:off x="7413691" y="2528453"/>
            <a:ext cx="226245" cy="336696"/>
            <a:chOff x="-22811700" y="2700350"/>
            <a:chExt cx="200075" cy="297750"/>
          </a:xfrm>
        </p:grpSpPr>
        <p:sp>
          <p:nvSpPr>
            <p:cNvPr id="7108" name="Google Shape;7108;p63"/>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3"/>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3"/>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63"/>
          <p:cNvGrpSpPr/>
          <p:nvPr/>
        </p:nvGrpSpPr>
        <p:grpSpPr>
          <a:xfrm>
            <a:off x="2286183" y="1689032"/>
            <a:ext cx="335791" cy="334915"/>
            <a:chOff x="-27358650" y="1961575"/>
            <a:chExt cx="296950" cy="296175"/>
          </a:xfrm>
        </p:grpSpPr>
        <p:sp>
          <p:nvSpPr>
            <p:cNvPr id="7112" name="Google Shape;7112;p63"/>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3"/>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4" name="Google Shape;7114;p63"/>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3"/>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3"/>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7" name="Google Shape;7117;p63"/>
          <p:cNvGrpSpPr/>
          <p:nvPr/>
        </p:nvGrpSpPr>
        <p:grpSpPr>
          <a:xfrm>
            <a:off x="4399008" y="2122327"/>
            <a:ext cx="337572" cy="314419"/>
            <a:chOff x="-25477800" y="2357750"/>
            <a:chExt cx="298525" cy="278050"/>
          </a:xfrm>
        </p:grpSpPr>
        <p:sp>
          <p:nvSpPr>
            <p:cNvPr id="7118" name="Google Shape;7118;p63"/>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3"/>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0" name="Google Shape;7120;p63"/>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1" name="Google Shape;7121;p63"/>
          <p:cNvGrpSpPr/>
          <p:nvPr/>
        </p:nvGrpSpPr>
        <p:grpSpPr>
          <a:xfrm>
            <a:off x="6512437" y="1689485"/>
            <a:ext cx="334915" cy="334010"/>
            <a:chOff x="-23599325" y="1971025"/>
            <a:chExt cx="296175" cy="295375"/>
          </a:xfrm>
        </p:grpSpPr>
        <p:sp>
          <p:nvSpPr>
            <p:cNvPr id="7122" name="Google Shape;7122;p63"/>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3"/>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4" name="Google Shape;7124;p63"/>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3"/>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3"/>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7" name="Google Shape;7127;p63"/>
          <p:cNvGrpSpPr/>
          <p:nvPr/>
        </p:nvGrpSpPr>
        <p:grpSpPr>
          <a:xfrm>
            <a:off x="2705151" y="1689145"/>
            <a:ext cx="341134" cy="334689"/>
            <a:chOff x="-26993200" y="1961775"/>
            <a:chExt cx="301675" cy="295975"/>
          </a:xfrm>
        </p:grpSpPr>
        <p:sp>
          <p:nvSpPr>
            <p:cNvPr id="7128" name="Google Shape;7128;p63"/>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3"/>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3"/>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1" name="Google Shape;7131;p63"/>
          <p:cNvGrpSpPr/>
          <p:nvPr/>
        </p:nvGrpSpPr>
        <p:grpSpPr>
          <a:xfrm>
            <a:off x="2728756" y="2112531"/>
            <a:ext cx="293923" cy="334010"/>
            <a:chOff x="-26970350" y="2332550"/>
            <a:chExt cx="259925" cy="295375"/>
          </a:xfrm>
        </p:grpSpPr>
        <p:sp>
          <p:nvSpPr>
            <p:cNvPr id="7132" name="Google Shape;7132;p63"/>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3"/>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63"/>
          <p:cNvGrpSpPr/>
          <p:nvPr/>
        </p:nvGrpSpPr>
        <p:grpSpPr>
          <a:xfrm>
            <a:off x="2709165" y="2559635"/>
            <a:ext cx="333105" cy="274332"/>
            <a:chOff x="-26986100" y="2735800"/>
            <a:chExt cx="294575" cy="242600"/>
          </a:xfrm>
        </p:grpSpPr>
        <p:sp>
          <p:nvSpPr>
            <p:cNvPr id="7135" name="Google Shape;7135;p63"/>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3"/>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7" name="Google Shape;7137;p63"/>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8" name="Google Shape;7138;p63"/>
          <p:cNvGrpSpPr/>
          <p:nvPr/>
        </p:nvGrpSpPr>
        <p:grpSpPr>
          <a:xfrm>
            <a:off x="4817616" y="2112093"/>
            <a:ext cx="334010" cy="334886"/>
            <a:chOff x="-25104475" y="2340425"/>
            <a:chExt cx="295375" cy="296150"/>
          </a:xfrm>
        </p:grpSpPr>
        <p:sp>
          <p:nvSpPr>
            <p:cNvPr id="7139" name="Google Shape;7139;p63"/>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3"/>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3"/>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3"/>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3"/>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3"/>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3"/>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8" name="Google Shape;7148;p63"/>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9" name="Google Shape;7149;p63"/>
          <p:cNvGrpSpPr/>
          <p:nvPr/>
        </p:nvGrpSpPr>
        <p:grpSpPr>
          <a:xfrm>
            <a:off x="6935871" y="1689032"/>
            <a:ext cx="335791" cy="334915"/>
            <a:chOff x="-23229925" y="1970225"/>
            <a:chExt cx="296950" cy="296175"/>
          </a:xfrm>
        </p:grpSpPr>
        <p:sp>
          <p:nvSpPr>
            <p:cNvPr id="7150" name="Google Shape;7150;p63"/>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3"/>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3"/>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3"/>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4" name="Google Shape;7154;p63"/>
          <p:cNvGrpSpPr/>
          <p:nvPr/>
        </p:nvGrpSpPr>
        <p:grpSpPr>
          <a:xfrm>
            <a:off x="6975944" y="2111641"/>
            <a:ext cx="255646" cy="335791"/>
            <a:chOff x="-23177950" y="2340425"/>
            <a:chExt cx="226075" cy="296950"/>
          </a:xfrm>
        </p:grpSpPr>
        <p:sp>
          <p:nvSpPr>
            <p:cNvPr id="7155" name="Google Shape;7155;p63"/>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3"/>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63"/>
          <p:cNvGrpSpPr/>
          <p:nvPr/>
        </p:nvGrpSpPr>
        <p:grpSpPr>
          <a:xfrm>
            <a:off x="6936309" y="2529344"/>
            <a:ext cx="334915" cy="334915"/>
            <a:chOff x="-23229150" y="2710600"/>
            <a:chExt cx="296175" cy="296175"/>
          </a:xfrm>
        </p:grpSpPr>
        <p:sp>
          <p:nvSpPr>
            <p:cNvPr id="7158" name="Google Shape;7158;p63"/>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3"/>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0" name="Google Shape;7160;p63"/>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1" name="Google Shape;7161;p63"/>
          <p:cNvGrpSpPr/>
          <p:nvPr/>
        </p:nvGrpSpPr>
        <p:grpSpPr>
          <a:xfrm>
            <a:off x="1021159" y="3058276"/>
            <a:ext cx="337600" cy="293047"/>
            <a:chOff x="-28462125" y="3199700"/>
            <a:chExt cx="298550" cy="259150"/>
          </a:xfrm>
        </p:grpSpPr>
        <p:sp>
          <p:nvSpPr>
            <p:cNvPr id="7162" name="Google Shape;7162;p63"/>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3"/>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3"/>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5" name="Google Shape;7165;p63"/>
          <p:cNvGrpSpPr/>
          <p:nvPr/>
        </p:nvGrpSpPr>
        <p:grpSpPr>
          <a:xfrm>
            <a:off x="1022064" y="3449815"/>
            <a:ext cx="335791" cy="334915"/>
            <a:chOff x="-28461325" y="3545475"/>
            <a:chExt cx="296950" cy="296175"/>
          </a:xfrm>
        </p:grpSpPr>
        <p:sp>
          <p:nvSpPr>
            <p:cNvPr id="7166" name="Google Shape;7166;p63"/>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3"/>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3"/>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3"/>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3"/>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3"/>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2" name="Google Shape;7172;p63"/>
          <p:cNvGrpSpPr/>
          <p:nvPr/>
        </p:nvGrpSpPr>
        <p:grpSpPr>
          <a:xfrm>
            <a:off x="1018487" y="3884028"/>
            <a:ext cx="342943" cy="334886"/>
            <a:chOff x="-28463700" y="3914875"/>
            <a:chExt cx="303275" cy="296150"/>
          </a:xfrm>
        </p:grpSpPr>
        <p:sp>
          <p:nvSpPr>
            <p:cNvPr id="7173" name="Google Shape;7173;p63"/>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3"/>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5" name="Google Shape;7175;p63"/>
          <p:cNvGrpSpPr/>
          <p:nvPr/>
        </p:nvGrpSpPr>
        <p:grpSpPr>
          <a:xfrm>
            <a:off x="3139779" y="3097020"/>
            <a:ext cx="334010" cy="215559"/>
            <a:chOff x="-26573400" y="3224125"/>
            <a:chExt cx="295375" cy="190625"/>
          </a:xfrm>
        </p:grpSpPr>
        <p:sp>
          <p:nvSpPr>
            <p:cNvPr id="7176" name="Google Shape;7176;p63"/>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3"/>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63"/>
          <p:cNvGrpSpPr/>
          <p:nvPr/>
        </p:nvGrpSpPr>
        <p:grpSpPr>
          <a:xfrm>
            <a:off x="3139779" y="3450254"/>
            <a:ext cx="334010" cy="334038"/>
            <a:chOff x="-26573400" y="3546250"/>
            <a:chExt cx="295375" cy="295400"/>
          </a:xfrm>
        </p:grpSpPr>
        <p:sp>
          <p:nvSpPr>
            <p:cNvPr id="7179" name="Google Shape;7179;p63"/>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3"/>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3"/>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3"/>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3"/>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63"/>
          <p:cNvGrpSpPr/>
          <p:nvPr/>
        </p:nvGrpSpPr>
        <p:grpSpPr>
          <a:xfrm>
            <a:off x="3128655" y="3884339"/>
            <a:ext cx="356259" cy="334264"/>
            <a:chOff x="-26583625" y="3917025"/>
            <a:chExt cx="315050" cy="295600"/>
          </a:xfrm>
        </p:grpSpPr>
        <p:sp>
          <p:nvSpPr>
            <p:cNvPr id="7185" name="Google Shape;7185;p63"/>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3"/>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3"/>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3"/>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9" name="Google Shape;7189;p63"/>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0" name="Google Shape;7190;p63"/>
          <p:cNvGrpSpPr/>
          <p:nvPr/>
        </p:nvGrpSpPr>
        <p:grpSpPr>
          <a:xfrm>
            <a:off x="5269754" y="3449815"/>
            <a:ext cx="274360" cy="334915"/>
            <a:chOff x="-24694925" y="3518700"/>
            <a:chExt cx="242625" cy="296175"/>
          </a:xfrm>
        </p:grpSpPr>
        <p:sp>
          <p:nvSpPr>
            <p:cNvPr id="7191" name="Google Shape;7191;p63"/>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3"/>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3"/>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63"/>
          <p:cNvGrpSpPr/>
          <p:nvPr/>
        </p:nvGrpSpPr>
        <p:grpSpPr>
          <a:xfrm>
            <a:off x="5269315" y="3884014"/>
            <a:ext cx="275237" cy="334915"/>
            <a:chOff x="-24709100" y="3888875"/>
            <a:chExt cx="243400" cy="296175"/>
          </a:xfrm>
        </p:grpSpPr>
        <p:sp>
          <p:nvSpPr>
            <p:cNvPr id="7196" name="Google Shape;7196;p63"/>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3"/>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3"/>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63"/>
          <p:cNvGrpSpPr/>
          <p:nvPr/>
        </p:nvGrpSpPr>
        <p:grpSpPr>
          <a:xfrm>
            <a:off x="7357589" y="3038896"/>
            <a:ext cx="338448" cy="331805"/>
            <a:chOff x="-22863675" y="3131775"/>
            <a:chExt cx="299300" cy="293425"/>
          </a:xfrm>
        </p:grpSpPr>
        <p:sp>
          <p:nvSpPr>
            <p:cNvPr id="7200" name="Google Shape;7200;p63"/>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3"/>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3"/>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3" name="Google Shape;7203;p63"/>
          <p:cNvGrpSpPr/>
          <p:nvPr/>
        </p:nvGrpSpPr>
        <p:grpSpPr>
          <a:xfrm>
            <a:off x="1458906" y="3037356"/>
            <a:ext cx="294828" cy="334886"/>
            <a:chOff x="-28069875" y="3175300"/>
            <a:chExt cx="260725" cy="296150"/>
          </a:xfrm>
        </p:grpSpPr>
        <p:sp>
          <p:nvSpPr>
            <p:cNvPr id="7204" name="Google Shape;7204;p63"/>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3"/>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3"/>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3"/>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3"/>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3" name="Google Shape;7213;p63"/>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4" name="Google Shape;7214;p63"/>
          <p:cNvGrpSpPr/>
          <p:nvPr/>
        </p:nvGrpSpPr>
        <p:grpSpPr>
          <a:xfrm>
            <a:off x="1498088" y="3884467"/>
            <a:ext cx="216463" cy="334010"/>
            <a:chOff x="-28032075" y="3916450"/>
            <a:chExt cx="191425" cy="295375"/>
          </a:xfrm>
        </p:grpSpPr>
        <p:sp>
          <p:nvSpPr>
            <p:cNvPr id="7215" name="Google Shape;7215;p63"/>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3"/>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8" name="Google Shape;7218;p63"/>
          <p:cNvGrpSpPr/>
          <p:nvPr/>
        </p:nvGrpSpPr>
        <p:grpSpPr>
          <a:xfrm>
            <a:off x="3553468" y="3037342"/>
            <a:ext cx="334915" cy="334915"/>
            <a:chOff x="-26201650" y="3176075"/>
            <a:chExt cx="296175" cy="296175"/>
          </a:xfrm>
        </p:grpSpPr>
        <p:sp>
          <p:nvSpPr>
            <p:cNvPr id="7219" name="Google Shape;7219;p63"/>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3"/>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63"/>
          <p:cNvGrpSpPr/>
          <p:nvPr/>
        </p:nvGrpSpPr>
        <p:grpSpPr>
          <a:xfrm>
            <a:off x="3553016" y="3450268"/>
            <a:ext cx="335819" cy="334010"/>
            <a:chOff x="-26204800" y="3547050"/>
            <a:chExt cx="296975" cy="295375"/>
          </a:xfrm>
        </p:grpSpPr>
        <p:sp>
          <p:nvSpPr>
            <p:cNvPr id="7222" name="Google Shape;7222;p63"/>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3"/>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4" name="Google Shape;7224;p63"/>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5" name="Google Shape;7225;p63"/>
          <p:cNvGrpSpPr/>
          <p:nvPr/>
        </p:nvGrpSpPr>
        <p:grpSpPr>
          <a:xfrm>
            <a:off x="5668240" y="3037342"/>
            <a:ext cx="327791" cy="334915"/>
            <a:chOff x="-24353875" y="3147725"/>
            <a:chExt cx="289875" cy="296175"/>
          </a:xfrm>
        </p:grpSpPr>
        <p:sp>
          <p:nvSpPr>
            <p:cNvPr id="7226" name="Google Shape;7226;p63"/>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63"/>
          <p:cNvGrpSpPr/>
          <p:nvPr/>
        </p:nvGrpSpPr>
        <p:grpSpPr>
          <a:xfrm>
            <a:off x="5675816" y="3450253"/>
            <a:ext cx="312638" cy="334038"/>
            <a:chOff x="-24344425" y="3519475"/>
            <a:chExt cx="276475" cy="295400"/>
          </a:xfrm>
        </p:grpSpPr>
        <p:sp>
          <p:nvSpPr>
            <p:cNvPr id="7229" name="Google Shape;7229;p63"/>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3"/>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1" name="Google Shape;7231;p63"/>
          <p:cNvGrpSpPr/>
          <p:nvPr/>
        </p:nvGrpSpPr>
        <p:grpSpPr>
          <a:xfrm>
            <a:off x="5666020" y="3886247"/>
            <a:ext cx="332229" cy="330448"/>
            <a:chOff x="-24353075" y="3891250"/>
            <a:chExt cx="293800" cy="292225"/>
          </a:xfrm>
        </p:grpSpPr>
        <p:sp>
          <p:nvSpPr>
            <p:cNvPr id="7232" name="Google Shape;7232;p63"/>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3"/>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63"/>
          <p:cNvGrpSpPr/>
          <p:nvPr/>
        </p:nvGrpSpPr>
        <p:grpSpPr>
          <a:xfrm>
            <a:off x="7358918" y="3450465"/>
            <a:ext cx="335791" cy="333614"/>
            <a:chOff x="-22845575" y="3504075"/>
            <a:chExt cx="296950" cy="295025"/>
          </a:xfrm>
        </p:grpSpPr>
        <p:sp>
          <p:nvSpPr>
            <p:cNvPr id="7235" name="Google Shape;7235;p63"/>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3"/>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7" name="Google Shape;7237;p63"/>
          <p:cNvGrpSpPr/>
          <p:nvPr/>
        </p:nvGrpSpPr>
        <p:grpSpPr>
          <a:xfrm>
            <a:off x="1887683" y="3037794"/>
            <a:ext cx="284142" cy="334010"/>
            <a:chOff x="-27691025" y="3175300"/>
            <a:chExt cx="251275" cy="295375"/>
          </a:xfrm>
        </p:grpSpPr>
        <p:sp>
          <p:nvSpPr>
            <p:cNvPr id="7238" name="Google Shape;7238;p63"/>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3"/>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3"/>
          <p:cNvGrpSpPr/>
          <p:nvPr/>
        </p:nvGrpSpPr>
        <p:grpSpPr>
          <a:xfrm>
            <a:off x="1861406" y="3509055"/>
            <a:ext cx="336696" cy="216435"/>
            <a:chOff x="-27721750" y="3598250"/>
            <a:chExt cx="297750" cy="191400"/>
          </a:xfrm>
        </p:grpSpPr>
        <p:sp>
          <p:nvSpPr>
            <p:cNvPr id="7243" name="Google Shape;7243;p63"/>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3"/>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5" name="Google Shape;7245;p63"/>
          <p:cNvGrpSpPr/>
          <p:nvPr/>
        </p:nvGrpSpPr>
        <p:grpSpPr>
          <a:xfrm>
            <a:off x="1862735" y="3889640"/>
            <a:ext cx="334038" cy="323663"/>
            <a:chOff x="-27719400" y="3925600"/>
            <a:chExt cx="295400" cy="286225"/>
          </a:xfrm>
        </p:grpSpPr>
        <p:sp>
          <p:nvSpPr>
            <p:cNvPr id="7246" name="Google Shape;7246;p63"/>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3"/>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8" name="Google Shape;7248;p63"/>
          <p:cNvGrpSpPr/>
          <p:nvPr/>
        </p:nvGrpSpPr>
        <p:grpSpPr>
          <a:xfrm>
            <a:off x="3971200" y="3036904"/>
            <a:ext cx="335791" cy="335791"/>
            <a:chOff x="-25834600" y="3176875"/>
            <a:chExt cx="296950" cy="296950"/>
          </a:xfrm>
        </p:grpSpPr>
        <p:sp>
          <p:nvSpPr>
            <p:cNvPr id="7249" name="Google Shape;7249;p63"/>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3"/>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3"/>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3"/>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3"/>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3"/>
          <p:cNvGrpSpPr/>
          <p:nvPr/>
        </p:nvGrpSpPr>
        <p:grpSpPr>
          <a:xfrm>
            <a:off x="3971200" y="3460064"/>
            <a:ext cx="335791" cy="314419"/>
            <a:chOff x="-25834600" y="3564375"/>
            <a:chExt cx="296950" cy="278050"/>
          </a:xfrm>
        </p:grpSpPr>
        <p:sp>
          <p:nvSpPr>
            <p:cNvPr id="7255" name="Google Shape;7255;p63"/>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3"/>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3"/>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3"/>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3"/>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3"/>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3"/>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3"/>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63"/>
          <p:cNvGrpSpPr/>
          <p:nvPr/>
        </p:nvGrpSpPr>
        <p:grpSpPr>
          <a:xfrm>
            <a:off x="3969419" y="3884127"/>
            <a:ext cx="339353" cy="334689"/>
            <a:chOff x="-25834600" y="3915850"/>
            <a:chExt cx="300100" cy="295975"/>
          </a:xfrm>
        </p:grpSpPr>
        <p:sp>
          <p:nvSpPr>
            <p:cNvPr id="7264" name="Google Shape;7264;p63"/>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3"/>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3"/>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63"/>
          <p:cNvGrpSpPr/>
          <p:nvPr/>
        </p:nvGrpSpPr>
        <p:grpSpPr>
          <a:xfrm>
            <a:off x="6145557" y="3038218"/>
            <a:ext cx="217340" cy="333162"/>
            <a:chOff x="-23930925" y="3149300"/>
            <a:chExt cx="192200" cy="294625"/>
          </a:xfrm>
        </p:grpSpPr>
        <p:sp>
          <p:nvSpPr>
            <p:cNvPr id="7268" name="Google Shape;7268;p63"/>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3"/>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3"/>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3"/>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2" name="Google Shape;7272;p63"/>
          <p:cNvGrpSpPr/>
          <p:nvPr/>
        </p:nvGrpSpPr>
        <p:grpSpPr>
          <a:xfrm>
            <a:off x="6104579" y="3450253"/>
            <a:ext cx="299294" cy="334038"/>
            <a:chOff x="-23962425" y="3519475"/>
            <a:chExt cx="264675" cy="295400"/>
          </a:xfrm>
        </p:grpSpPr>
        <p:sp>
          <p:nvSpPr>
            <p:cNvPr id="7273" name="Google Shape;7273;p63"/>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3"/>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5" name="Google Shape;7275;p63"/>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6" name="Google Shape;7276;p63"/>
          <p:cNvGrpSpPr/>
          <p:nvPr/>
        </p:nvGrpSpPr>
        <p:grpSpPr>
          <a:xfrm>
            <a:off x="7413239" y="3884466"/>
            <a:ext cx="227149" cy="334010"/>
            <a:chOff x="-22788075" y="3904625"/>
            <a:chExt cx="200875" cy="295375"/>
          </a:xfrm>
        </p:grpSpPr>
        <p:sp>
          <p:nvSpPr>
            <p:cNvPr id="7277" name="Google Shape;7277;p63"/>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3"/>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3"/>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3"/>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63"/>
          <p:cNvGrpSpPr/>
          <p:nvPr/>
        </p:nvGrpSpPr>
        <p:grpSpPr>
          <a:xfrm>
            <a:off x="2285731" y="3037356"/>
            <a:ext cx="336696" cy="334886"/>
            <a:chOff x="-27351575" y="3175300"/>
            <a:chExt cx="297750" cy="296150"/>
          </a:xfrm>
        </p:grpSpPr>
        <p:sp>
          <p:nvSpPr>
            <p:cNvPr id="7282" name="Google Shape;7282;p63"/>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3"/>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3"/>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3"/>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63"/>
          <p:cNvGrpSpPr/>
          <p:nvPr/>
        </p:nvGrpSpPr>
        <p:grpSpPr>
          <a:xfrm>
            <a:off x="2326270" y="3449702"/>
            <a:ext cx="255617" cy="335141"/>
            <a:chOff x="-27313750" y="3545275"/>
            <a:chExt cx="226050" cy="296375"/>
          </a:xfrm>
        </p:grpSpPr>
        <p:sp>
          <p:nvSpPr>
            <p:cNvPr id="7287" name="Google Shape;7287;p63"/>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3"/>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3"/>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63"/>
          <p:cNvGrpSpPr/>
          <p:nvPr/>
        </p:nvGrpSpPr>
        <p:grpSpPr>
          <a:xfrm>
            <a:off x="2285731" y="3882233"/>
            <a:ext cx="336696" cy="338477"/>
            <a:chOff x="-27351575" y="3915650"/>
            <a:chExt cx="297750" cy="299325"/>
          </a:xfrm>
        </p:grpSpPr>
        <p:sp>
          <p:nvSpPr>
            <p:cNvPr id="7291" name="Google Shape;7291;p63"/>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3"/>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63"/>
          <p:cNvGrpSpPr/>
          <p:nvPr/>
        </p:nvGrpSpPr>
        <p:grpSpPr>
          <a:xfrm>
            <a:off x="4416366" y="3037243"/>
            <a:ext cx="302857" cy="335113"/>
            <a:chOff x="-25445525" y="3175900"/>
            <a:chExt cx="267825" cy="296350"/>
          </a:xfrm>
        </p:grpSpPr>
        <p:sp>
          <p:nvSpPr>
            <p:cNvPr id="7294" name="Google Shape;7294;p63"/>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3"/>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3"/>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63"/>
          <p:cNvGrpSpPr/>
          <p:nvPr/>
        </p:nvGrpSpPr>
        <p:grpSpPr>
          <a:xfrm>
            <a:off x="4399008" y="3460516"/>
            <a:ext cx="337572" cy="313514"/>
            <a:chOff x="-25465200" y="3565175"/>
            <a:chExt cx="298525" cy="277250"/>
          </a:xfrm>
        </p:grpSpPr>
        <p:sp>
          <p:nvSpPr>
            <p:cNvPr id="7298" name="Google Shape;7298;p63"/>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3"/>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63"/>
          <p:cNvGrpSpPr/>
          <p:nvPr/>
        </p:nvGrpSpPr>
        <p:grpSpPr>
          <a:xfrm>
            <a:off x="4398570" y="3884749"/>
            <a:ext cx="338448" cy="333445"/>
            <a:chOff x="-25465200" y="3916150"/>
            <a:chExt cx="299300" cy="294875"/>
          </a:xfrm>
        </p:grpSpPr>
        <p:sp>
          <p:nvSpPr>
            <p:cNvPr id="7301" name="Google Shape;7301;p63"/>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3"/>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3"/>
          <p:cNvGrpSpPr/>
          <p:nvPr/>
        </p:nvGrpSpPr>
        <p:grpSpPr>
          <a:xfrm>
            <a:off x="6512889" y="3037356"/>
            <a:ext cx="334010" cy="334886"/>
            <a:chOff x="-23615075" y="3148525"/>
            <a:chExt cx="295375" cy="296150"/>
          </a:xfrm>
        </p:grpSpPr>
        <p:sp>
          <p:nvSpPr>
            <p:cNvPr id="7304" name="Google Shape;7304;p63"/>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3"/>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3"/>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3"/>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8" name="Google Shape;7308;p63"/>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9" name="Google Shape;7309;p63"/>
          <p:cNvGrpSpPr/>
          <p:nvPr/>
        </p:nvGrpSpPr>
        <p:grpSpPr>
          <a:xfrm>
            <a:off x="6512437" y="3893810"/>
            <a:ext cx="334915" cy="315324"/>
            <a:chOff x="-23615075" y="3906200"/>
            <a:chExt cx="296175" cy="278850"/>
          </a:xfrm>
        </p:grpSpPr>
        <p:sp>
          <p:nvSpPr>
            <p:cNvPr id="7310" name="Google Shape;7310;p63"/>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3"/>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3"/>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3" name="Google Shape;7313;p63"/>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4" name="Google Shape;7314;p63"/>
          <p:cNvGrpSpPr/>
          <p:nvPr/>
        </p:nvGrpSpPr>
        <p:grpSpPr>
          <a:xfrm>
            <a:off x="2707822" y="3037469"/>
            <a:ext cx="335791" cy="334660"/>
            <a:chOff x="-26980600" y="3175500"/>
            <a:chExt cx="296950" cy="295950"/>
          </a:xfrm>
        </p:grpSpPr>
        <p:sp>
          <p:nvSpPr>
            <p:cNvPr id="7315" name="Google Shape;7315;p63"/>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3"/>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3"/>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8" name="Google Shape;7318;p63"/>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9" name="Google Shape;7319;p63"/>
          <p:cNvGrpSpPr/>
          <p:nvPr/>
        </p:nvGrpSpPr>
        <p:grpSpPr>
          <a:xfrm>
            <a:off x="2708275" y="3914292"/>
            <a:ext cx="334886" cy="274360"/>
            <a:chOff x="-26981375" y="3951875"/>
            <a:chExt cx="296150" cy="242625"/>
          </a:xfrm>
        </p:grpSpPr>
        <p:sp>
          <p:nvSpPr>
            <p:cNvPr id="7320" name="Google Shape;7320;p63"/>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3"/>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3"/>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63"/>
          <p:cNvGrpSpPr/>
          <p:nvPr/>
        </p:nvGrpSpPr>
        <p:grpSpPr>
          <a:xfrm>
            <a:off x="4817602" y="3036451"/>
            <a:ext cx="334038" cy="336696"/>
            <a:chOff x="-25094250" y="3176075"/>
            <a:chExt cx="295400" cy="297750"/>
          </a:xfrm>
        </p:grpSpPr>
        <p:sp>
          <p:nvSpPr>
            <p:cNvPr id="7324" name="Google Shape;7324;p63"/>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3"/>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3"/>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63"/>
          <p:cNvGrpSpPr/>
          <p:nvPr/>
        </p:nvGrpSpPr>
        <p:grpSpPr>
          <a:xfrm>
            <a:off x="4817602" y="3450268"/>
            <a:ext cx="334038" cy="334010"/>
            <a:chOff x="-25094250" y="3547050"/>
            <a:chExt cx="295400" cy="295375"/>
          </a:xfrm>
        </p:grpSpPr>
        <p:sp>
          <p:nvSpPr>
            <p:cNvPr id="7328" name="Google Shape;7328;p63"/>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3"/>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3"/>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3"/>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3"/>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3" name="Google Shape;7333;p63"/>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4" name="Google Shape;7334;p63"/>
          <p:cNvGrpSpPr/>
          <p:nvPr/>
        </p:nvGrpSpPr>
        <p:grpSpPr>
          <a:xfrm>
            <a:off x="6936323" y="3037356"/>
            <a:ext cx="334886" cy="334886"/>
            <a:chOff x="-23245675" y="3148525"/>
            <a:chExt cx="296150" cy="296150"/>
          </a:xfrm>
        </p:grpSpPr>
        <p:sp>
          <p:nvSpPr>
            <p:cNvPr id="7335" name="Google Shape;7335;p63"/>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3"/>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3"/>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8" name="Google Shape;7338;p63"/>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9" name="Google Shape;7339;p63"/>
          <p:cNvGrpSpPr/>
          <p:nvPr/>
        </p:nvGrpSpPr>
        <p:grpSpPr>
          <a:xfrm>
            <a:off x="6936762" y="3884028"/>
            <a:ext cx="334010" cy="334886"/>
            <a:chOff x="-23244900" y="3888100"/>
            <a:chExt cx="295375" cy="296150"/>
          </a:xfrm>
        </p:grpSpPr>
        <p:sp>
          <p:nvSpPr>
            <p:cNvPr id="7340" name="Google Shape;7340;p63"/>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3"/>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3"/>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3"/>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3"/>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3"/>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3"/>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3"/>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3"/>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3"/>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3"/>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1" name="Google Shape;7351;p63"/>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355" name="Shape 7355"/>
        <p:cNvGrpSpPr/>
        <p:nvPr/>
      </p:nvGrpSpPr>
      <p:grpSpPr>
        <a:xfrm>
          <a:off x="0" y="0"/>
          <a:ext cx="0" cy="0"/>
          <a:chOff x="0" y="0"/>
          <a:chExt cx="0" cy="0"/>
        </a:xfrm>
      </p:grpSpPr>
      <p:sp>
        <p:nvSpPr>
          <p:cNvPr id="7356" name="Google Shape;7356;p6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7357" name="Google Shape;7357;p64"/>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8" name="Google Shape;7358;p64"/>
          <p:cNvGrpSpPr/>
          <p:nvPr/>
        </p:nvGrpSpPr>
        <p:grpSpPr>
          <a:xfrm>
            <a:off x="1032281" y="2096112"/>
            <a:ext cx="341820" cy="341736"/>
            <a:chOff x="-21298675" y="2414425"/>
            <a:chExt cx="306400" cy="306325"/>
          </a:xfrm>
        </p:grpSpPr>
        <p:sp>
          <p:nvSpPr>
            <p:cNvPr id="7359" name="Google Shape;7359;p64"/>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2" name="Google Shape;7362;p64"/>
          <p:cNvGrpSpPr/>
          <p:nvPr/>
        </p:nvGrpSpPr>
        <p:grpSpPr>
          <a:xfrm>
            <a:off x="1031834" y="2520890"/>
            <a:ext cx="342712" cy="319647"/>
            <a:chOff x="-21299475" y="2798025"/>
            <a:chExt cx="307200" cy="286525"/>
          </a:xfrm>
        </p:grpSpPr>
        <p:sp>
          <p:nvSpPr>
            <p:cNvPr id="7363" name="Google Shape;7363;p64"/>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4"/>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5" name="Google Shape;7375;p64"/>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8" name="Google Shape;7378;p64"/>
          <p:cNvGrpSpPr/>
          <p:nvPr/>
        </p:nvGrpSpPr>
        <p:grpSpPr>
          <a:xfrm>
            <a:off x="5243755" y="1676827"/>
            <a:ext cx="297029" cy="339198"/>
            <a:chOff x="-17545650" y="2051350"/>
            <a:chExt cx="266250" cy="304050"/>
          </a:xfrm>
        </p:grpSpPr>
        <p:sp>
          <p:nvSpPr>
            <p:cNvPr id="7379" name="Google Shape;7379;p64"/>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3" name="Google Shape;7383;p64"/>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4" name="Google Shape;7384;p64"/>
          <p:cNvGrpSpPr/>
          <p:nvPr/>
        </p:nvGrpSpPr>
        <p:grpSpPr>
          <a:xfrm>
            <a:off x="5222670" y="2521211"/>
            <a:ext cx="339198" cy="319006"/>
            <a:chOff x="-17565350" y="2809825"/>
            <a:chExt cx="304050" cy="285950"/>
          </a:xfrm>
        </p:grpSpPr>
        <p:sp>
          <p:nvSpPr>
            <p:cNvPr id="7385" name="Google Shape;7385;p64"/>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4"/>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0" name="Google Shape;7390;p64"/>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3" name="Google Shape;7393;p64"/>
          <p:cNvGrpSpPr/>
          <p:nvPr/>
        </p:nvGrpSpPr>
        <p:grpSpPr>
          <a:xfrm>
            <a:off x="1471646" y="2510683"/>
            <a:ext cx="298730" cy="340063"/>
            <a:chOff x="-20904875" y="2788575"/>
            <a:chExt cx="267775" cy="304825"/>
          </a:xfrm>
        </p:grpSpPr>
        <p:sp>
          <p:nvSpPr>
            <p:cNvPr id="7394" name="Google Shape;7394;p6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64"/>
          <p:cNvGrpSpPr/>
          <p:nvPr/>
        </p:nvGrpSpPr>
        <p:grpSpPr>
          <a:xfrm>
            <a:off x="3581724" y="2097812"/>
            <a:ext cx="258373" cy="338334"/>
            <a:chOff x="-19006700" y="2434925"/>
            <a:chExt cx="231600" cy="303275"/>
          </a:xfrm>
        </p:grpSpPr>
        <p:sp>
          <p:nvSpPr>
            <p:cNvPr id="7397" name="Google Shape;7397;p64"/>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1" name="Google Shape;7401;p64"/>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3" name="Google Shape;7403;p64"/>
          <p:cNvGrpSpPr/>
          <p:nvPr/>
        </p:nvGrpSpPr>
        <p:grpSpPr>
          <a:xfrm>
            <a:off x="5647441" y="2107491"/>
            <a:ext cx="340063" cy="318978"/>
            <a:chOff x="-17190425" y="2435725"/>
            <a:chExt cx="304825" cy="285925"/>
          </a:xfrm>
        </p:grpSpPr>
        <p:sp>
          <p:nvSpPr>
            <p:cNvPr id="7404" name="Google Shape;7404;p64"/>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7" name="Google Shape;7407;p64"/>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8" name="Google Shape;7408;p64"/>
          <p:cNvGrpSpPr/>
          <p:nvPr/>
        </p:nvGrpSpPr>
        <p:grpSpPr>
          <a:xfrm>
            <a:off x="7319127" y="2096516"/>
            <a:ext cx="341820" cy="340927"/>
            <a:chOff x="-15719925" y="2416825"/>
            <a:chExt cx="306400" cy="305600"/>
          </a:xfrm>
        </p:grpSpPr>
        <p:sp>
          <p:nvSpPr>
            <p:cNvPr id="7409" name="Google Shape;7409;p64"/>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2" name="Google Shape;7412;p64"/>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4" name="Google Shape;7414;p64"/>
          <p:cNvGrpSpPr/>
          <p:nvPr/>
        </p:nvGrpSpPr>
        <p:grpSpPr>
          <a:xfrm>
            <a:off x="1873533" y="2511115"/>
            <a:ext cx="344442" cy="339198"/>
            <a:chOff x="-20550425" y="2789350"/>
            <a:chExt cx="308750" cy="304050"/>
          </a:xfrm>
        </p:grpSpPr>
        <p:sp>
          <p:nvSpPr>
            <p:cNvPr id="7415" name="Google Shape;7415;p64"/>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64"/>
          <p:cNvGrpSpPr/>
          <p:nvPr/>
        </p:nvGrpSpPr>
        <p:grpSpPr>
          <a:xfrm>
            <a:off x="3965636" y="1676283"/>
            <a:ext cx="340091" cy="340286"/>
            <a:chOff x="-18666450" y="2059825"/>
            <a:chExt cx="304850" cy="305025"/>
          </a:xfrm>
        </p:grpSpPr>
        <p:sp>
          <p:nvSpPr>
            <p:cNvPr id="7418" name="Google Shape;7418;p64"/>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4"/>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64"/>
          <p:cNvGrpSpPr/>
          <p:nvPr/>
        </p:nvGrpSpPr>
        <p:grpSpPr>
          <a:xfrm>
            <a:off x="3965204" y="2097826"/>
            <a:ext cx="340955" cy="338306"/>
            <a:chOff x="-18668025" y="2435725"/>
            <a:chExt cx="305625" cy="303250"/>
          </a:xfrm>
        </p:grpSpPr>
        <p:sp>
          <p:nvSpPr>
            <p:cNvPr id="7421" name="Google Shape;7421;p64"/>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64"/>
          <p:cNvGrpSpPr/>
          <p:nvPr/>
        </p:nvGrpSpPr>
        <p:grpSpPr>
          <a:xfrm>
            <a:off x="3964771" y="2510682"/>
            <a:ext cx="341820" cy="340063"/>
            <a:chOff x="-18668800" y="2807475"/>
            <a:chExt cx="306400" cy="304825"/>
          </a:xfrm>
        </p:grpSpPr>
        <p:sp>
          <p:nvSpPr>
            <p:cNvPr id="7424" name="Google Shape;7424;p64"/>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4"/>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4"/>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4"/>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64"/>
          <p:cNvGrpSpPr/>
          <p:nvPr/>
        </p:nvGrpSpPr>
        <p:grpSpPr>
          <a:xfrm>
            <a:off x="6084575" y="1675949"/>
            <a:ext cx="298786" cy="340955"/>
            <a:chOff x="-16798200" y="2050575"/>
            <a:chExt cx="267825" cy="305625"/>
          </a:xfrm>
        </p:grpSpPr>
        <p:sp>
          <p:nvSpPr>
            <p:cNvPr id="7434" name="Google Shape;7434;p64"/>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7" name="Google Shape;7437;p64"/>
          <p:cNvGrpSpPr/>
          <p:nvPr/>
        </p:nvGrpSpPr>
        <p:grpSpPr>
          <a:xfrm>
            <a:off x="6063490" y="2511561"/>
            <a:ext cx="340955" cy="338306"/>
            <a:chOff x="-16817100" y="2801175"/>
            <a:chExt cx="305625" cy="303250"/>
          </a:xfrm>
        </p:grpSpPr>
        <p:sp>
          <p:nvSpPr>
            <p:cNvPr id="7438" name="Google Shape;7438;p64"/>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4"/>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64"/>
          <p:cNvGrpSpPr/>
          <p:nvPr/>
        </p:nvGrpSpPr>
        <p:grpSpPr>
          <a:xfrm>
            <a:off x="7319127" y="2510237"/>
            <a:ext cx="341820" cy="340955"/>
            <a:chOff x="-15717575" y="2786200"/>
            <a:chExt cx="306400" cy="305625"/>
          </a:xfrm>
        </p:grpSpPr>
        <p:sp>
          <p:nvSpPr>
            <p:cNvPr id="7447" name="Google Shape;7447;p64"/>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4"/>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4"/>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64"/>
          <p:cNvGrpSpPr/>
          <p:nvPr/>
        </p:nvGrpSpPr>
        <p:grpSpPr>
          <a:xfrm>
            <a:off x="2292218" y="1676381"/>
            <a:ext cx="340955" cy="340091"/>
            <a:chOff x="-20173175" y="2038750"/>
            <a:chExt cx="305625" cy="304850"/>
          </a:xfrm>
        </p:grpSpPr>
        <p:sp>
          <p:nvSpPr>
            <p:cNvPr id="7455" name="Google Shape;7455;p64"/>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7" name="Google Shape;7457;p64"/>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8" name="Google Shape;7458;p64"/>
          <p:cNvGrpSpPr/>
          <p:nvPr/>
        </p:nvGrpSpPr>
        <p:grpSpPr>
          <a:xfrm>
            <a:off x="2293096" y="2510237"/>
            <a:ext cx="339198" cy="340955"/>
            <a:chOff x="-20173175" y="2787775"/>
            <a:chExt cx="304050" cy="305625"/>
          </a:xfrm>
        </p:grpSpPr>
        <p:sp>
          <p:nvSpPr>
            <p:cNvPr id="7459" name="Google Shape;7459;p64"/>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4"/>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4"/>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4"/>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4"/>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6" name="Google Shape;7466;p64"/>
          <p:cNvGrpSpPr/>
          <p:nvPr/>
        </p:nvGrpSpPr>
        <p:grpSpPr>
          <a:xfrm>
            <a:off x="4392101" y="2097812"/>
            <a:ext cx="340063" cy="338334"/>
            <a:chOff x="-18294675" y="2434925"/>
            <a:chExt cx="304825" cy="303275"/>
          </a:xfrm>
        </p:grpSpPr>
        <p:sp>
          <p:nvSpPr>
            <p:cNvPr id="7467" name="Google Shape;7467;p64"/>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4"/>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64"/>
          <p:cNvGrpSpPr/>
          <p:nvPr/>
        </p:nvGrpSpPr>
        <p:grpSpPr>
          <a:xfrm>
            <a:off x="4432513" y="2511546"/>
            <a:ext cx="259238" cy="338334"/>
            <a:chOff x="-18258450" y="2809825"/>
            <a:chExt cx="232375" cy="303275"/>
          </a:xfrm>
        </p:grpSpPr>
        <p:sp>
          <p:nvSpPr>
            <p:cNvPr id="7471" name="Google Shape;7471;p64"/>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4"/>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4" name="Google Shape;7474;p64"/>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5" name="Google Shape;7475;p64"/>
          <p:cNvGrpSpPr/>
          <p:nvPr/>
        </p:nvGrpSpPr>
        <p:grpSpPr>
          <a:xfrm>
            <a:off x="6502814" y="2096934"/>
            <a:ext cx="297893" cy="340091"/>
            <a:chOff x="-16422500" y="2425450"/>
            <a:chExt cx="267025" cy="304850"/>
          </a:xfrm>
        </p:grpSpPr>
        <p:sp>
          <p:nvSpPr>
            <p:cNvPr id="7476" name="Google Shape;7476;p64"/>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4"/>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9" name="Google Shape;7479;p64"/>
          <p:cNvGrpSpPr/>
          <p:nvPr/>
        </p:nvGrpSpPr>
        <p:grpSpPr>
          <a:xfrm>
            <a:off x="6481715" y="2511115"/>
            <a:ext cx="340091" cy="339198"/>
            <a:chOff x="-16442200" y="2801175"/>
            <a:chExt cx="304850" cy="304050"/>
          </a:xfrm>
        </p:grpSpPr>
        <p:sp>
          <p:nvSpPr>
            <p:cNvPr id="7480" name="Google Shape;7480;p64"/>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83" name="Google Shape;7483;p64"/>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5" name="Google Shape;7485;p64"/>
          <p:cNvGrpSpPr/>
          <p:nvPr/>
        </p:nvGrpSpPr>
        <p:grpSpPr>
          <a:xfrm>
            <a:off x="2702117" y="2098371"/>
            <a:ext cx="345362" cy="337218"/>
            <a:chOff x="-19802200" y="2416025"/>
            <a:chExt cx="309575" cy="302275"/>
          </a:xfrm>
        </p:grpSpPr>
        <p:sp>
          <p:nvSpPr>
            <p:cNvPr id="7486" name="Google Shape;7486;p64"/>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4"/>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4"/>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1" name="Google Shape;7491;p64"/>
          <p:cNvGrpSpPr/>
          <p:nvPr/>
        </p:nvGrpSpPr>
        <p:grpSpPr>
          <a:xfrm>
            <a:off x="2704320" y="2511115"/>
            <a:ext cx="340955" cy="339198"/>
            <a:chOff x="-19801400" y="2788575"/>
            <a:chExt cx="305625" cy="304050"/>
          </a:xfrm>
        </p:grpSpPr>
        <p:sp>
          <p:nvSpPr>
            <p:cNvPr id="7492" name="Google Shape;7492;p64"/>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4"/>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64"/>
          <p:cNvGrpSpPr/>
          <p:nvPr/>
        </p:nvGrpSpPr>
        <p:grpSpPr>
          <a:xfrm>
            <a:off x="4824919" y="1676827"/>
            <a:ext cx="303164" cy="339198"/>
            <a:chOff x="-17903225" y="2060800"/>
            <a:chExt cx="271750" cy="304050"/>
          </a:xfrm>
        </p:grpSpPr>
        <p:sp>
          <p:nvSpPr>
            <p:cNvPr id="7499" name="Google Shape;7499;p64"/>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64"/>
          <p:cNvGrpSpPr/>
          <p:nvPr/>
        </p:nvGrpSpPr>
        <p:grpSpPr>
          <a:xfrm>
            <a:off x="4806470" y="2097380"/>
            <a:ext cx="340063" cy="339198"/>
            <a:chOff x="-17918975" y="2435725"/>
            <a:chExt cx="304825" cy="304050"/>
          </a:xfrm>
        </p:grpSpPr>
        <p:sp>
          <p:nvSpPr>
            <p:cNvPr id="7503" name="Google Shape;7503;p64"/>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4"/>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64"/>
          <p:cNvGrpSpPr/>
          <p:nvPr/>
        </p:nvGrpSpPr>
        <p:grpSpPr>
          <a:xfrm>
            <a:off x="4827109" y="2511993"/>
            <a:ext cx="298786" cy="337441"/>
            <a:chOff x="-17899300" y="2810625"/>
            <a:chExt cx="267825" cy="302475"/>
          </a:xfrm>
        </p:grpSpPr>
        <p:sp>
          <p:nvSpPr>
            <p:cNvPr id="7506" name="Google Shape;7506;p64"/>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64"/>
          <p:cNvGrpSpPr/>
          <p:nvPr/>
        </p:nvGrpSpPr>
        <p:grpSpPr>
          <a:xfrm>
            <a:off x="6899981" y="1687802"/>
            <a:ext cx="339198" cy="317249"/>
            <a:chOff x="-16066500" y="2060800"/>
            <a:chExt cx="304050" cy="284375"/>
          </a:xfrm>
        </p:grpSpPr>
        <p:sp>
          <p:nvSpPr>
            <p:cNvPr id="7510" name="Google Shape;7510;p64"/>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4"/>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4"/>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4"/>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5" name="Google Shape;7515;p64"/>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9" name="Google Shape;7519;p64"/>
          <p:cNvGrpSpPr/>
          <p:nvPr/>
        </p:nvGrpSpPr>
        <p:grpSpPr>
          <a:xfrm>
            <a:off x="1032281" y="3453878"/>
            <a:ext cx="341820" cy="339310"/>
            <a:chOff x="-21322300" y="3693325"/>
            <a:chExt cx="306400" cy="304150"/>
          </a:xfrm>
        </p:grpSpPr>
        <p:sp>
          <p:nvSpPr>
            <p:cNvPr id="7520" name="Google Shape;7520;p64"/>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64"/>
          <p:cNvGrpSpPr/>
          <p:nvPr/>
        </p:nvGrpSpPr>
        <p:grpSpPr>
          <a:xfrm>
            <a:off x="1031835" y="3881711"/>
            <a:ext cx="342712" cy="318978"/>
            <a:chOff x="-21322300" y="4077125"/>
            <a:chExt cx="307200" cy="285925"/>
          </a:xfrm>
        </p:grpSpPr>
        <p:sp>
          <p:nvSpPr>
            <p:cNvPr id="7525" name="Google Shape;7525;p64"/>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4"/>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4"/>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4"/>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4"/>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4"/>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4"/>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64"/>
          <p:cNvGrpSpPr/>
          <p:nvPr/>
        </p:nvGrpSpPr>
        <p:grpSpPr>
          <a:xfrm>
            <a:off x="3128343" y="3035374"/>
            <a:ext cx="340955" cy="339868"/>
            <a:chOff x="-19394200" y="3333800"/>
            <a:chExt cx="305625" cy="304650"/>
          </a:xfrm>
        </p:grpSpPr>
        <p:sp>
          <p:nvSpPr>
            <p:cNvPr id="7538" name="Google Shape;7538;p64"/>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4"/>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4"/>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4"/>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4"/>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4"/>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4"/>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4"/>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4"/>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64"/>
          <p:cNvGrpSpPr/>
          <p:nvPr/>
        </p:nvGrpSpPr>
        <p:grpSpPr>
          <a:xfrm>
            <a:off x="3127465" y="3453933"/>
            <a:ext cx="342712" cy="339198"/>
            <a:chOff x="-19396575" y="3708500"/>
            <a:chExt cx="307200" cy="304050"/>
          </a:xfrm>
        </p:grpSpPr>
        <p:sp>
          <p:nvSpPr>
            <p:cNvPr id="7548" name="Google Shape;7548;p64"/>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4"/>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4"/>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1" name="Google Shape;7551;p64"/>
          <p:cNvGrpSpPr/>
          <p:nvPr/>
        </p:nvGrpSpPr>
        <p:grpSpPr>
          <a:xfrm>
            <a:off x="3123072" y="3871307"/>
            <a:ext cx="351498" cy="339784"/>
            <a:chOff x="-19394200" y="4084200"/>
            <a:chExt cx="315075" cy="304575"/>
          </a:xfrm>
        </p:grpSpPr>
        <p:sp>
          <p:nvSpPr>
            <p:cNvPr id="7552" name="Google Shape;7552;p64"/>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4"/>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4"/>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4"/>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64"/>
          <p:cNvGrpSpPr/>
          <p:nvPr/>
        </p:nvGrpSpPr>
        <p:grpSpPr>
          <a:xfrm>
            <a:off x="5241119" y="3035277"/>
            <a:ext cx="302300" cy="340063"/>
            <a:chOff x="-17526750" y="3309200"/>
            <a:chExt cx="270975" cy="304825"/>
          </a:xfrm>
        </p:grpSpPr>
        <p:sp>
          <p:nvSpPr>
            <p:cNvPr id="7559" name="Google Shape;7559;p64"/>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4"/>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4"/>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4"/>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64"/>
          <p:cNvGrpSpPr/>
          <p:nvPr/>
        </p:nvGrpSpPr>
        <p:grpSpPr>
          <a:xfrm>
            <a:off x="5223116" y="3454380"/>
            <a:ext cx="338306" cy="338306"/>
            <a:chOff x="-17542500" y="3684100"/>
            <a:chExt cx="303250" cy="303250"/>
          </a:xfrm>
        </p:grpSpPr>
        <p:sp>
          <p:nvSpPr>
            <p:cNvPr id="7565" name="Google Shape;7565;p64"/>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4"/>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4"/>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4"/>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4"/>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4"/>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4"/>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64"/>
          <p:cNvGrpSpPr/>
          <p:nvPr/>
        </p:nvGrpSpPr>
        <p:grpSpPr>
          <a:xfrm>
            <a:off x="5222669" y="3882143"/>
            <a:ext cx="339198" cy="318113"/>
            <a:chOff x="-17542500" y="4068450"/>
            <a:chExt cx="304050" cy="285150"/>
          </a:xfrm>
        </p:grpSpPr>
        <p:sp>
          <p:nvSpPr>
            <p:cNvPr id="7573" name="Google Shape;7573;p64"/>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4"/>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4"/>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4"/>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64"/>
          <p:cNvGrpSpPr/>
          <p:nvPr/>
        </p:nvGrpSpPr>
        <p:grpSpPr>
          <a:xfrm>
            <a:off x="7360417" y="3035709"/>
            <a:ext cx="259238" cy="339198"/>
            <a:chOff x="-15652200" y="3335975"/>
            <a:chExt cx="232375" cy="304050"/>
          </a:xfrm>
        </p:grpSpPr>
        <p:sp>
          <p:nvSpPr>
            <p:cNvPr id="7580" name="Google Shape;7580;p64"/>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4"/>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4"/>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4"/>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4"/>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64"/>
          <p:cNvGrpSpPr/>
          <p:nvPr/>
        </p:nvGrpSpPr>
        <p:grpSpPr>
          <a:xfrm>
            <a:off x="1450980" y="3035709"/>
            <a:ext cx="340063" cy="339198"/>
            <a:chOff x="-20946600" y="3317850"/>
            <a:chExt cx="304825" cy="304050"/>
          </a:xfrm>
        </p:grpSpPr>
        <p:sp>
          <p:nvSpPr>
            <p:cNvPr id="7590" name="Google Shape;7590;p64"/>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64"/>
          <p:cNvGrpSpPr/>
          <p:nvPr/>
        </p:nvGrpSpPr>
        <p:grpSpPr>
          <a:xfrm>
            <a:off x="1451412" y="3454045"/>
            <a:ext cx="339198" cy="338975"/>
            <a:chOff x="-20945825" y="3692175"/>
            <a:chExt cx="304050" cy="303850"/>
          </a:xfrm>
        </p:grpSpPr>
        <p:sp>
          <p:nvSpPr>
            <p:cNvPr id="7594" name="Google Shape;7594;p64"/>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8" name="Google Shape;7598;p64"/>
          <p:cNvGrpSpPr/>
          <p:nvPr/>
        </p:nvGrpSpPr>
        <p:grpSpPr>
          <a:xfrm>
            <a:off x="1470740" y="3872047"/>
            <a:ext cx="300543" cy="338306"/>
            <a:chOff x="-20930075" y="4066100"/>
            <a:chExt cx="269400" cy="303250"/>
          </a:xfrm>
        </p:grpSpPr>
        <p:sp>
          <p:nvSpPr>
            <p:cNvPr id="7599" name="Google Shape;7599;p64"/>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64"/>
          <p:cNvGrpSpPr/>
          <p:nvPr/>
        </p:nvGrpSpPr>
        <p:grpSpPr>
          <a:xfrm>
            <a:off x="3570302" y="3035918"/>
            <a:ext cx="281215" cy="338780"/>
            <a:chOff x="-18994100" y="3334775"/>
            <a:chExt cx="252075" cy="303675"/>
          </a:xfrm>
        </p:grpSpPr>
        <p:sp>
          <p:nvSpPr>
            <p:cNvPr id="7602" name="Google Shape;7602;p64"/>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64"/>
          <p:cNvGrpSpPr/>
          <p:nvPr/>
        </p:nvGrpSpPr>
        <p:grpSpPr>
          <a:xfrm>
            <a:off x="3581291" y="3454812"/>
            <a:ext cx="259238" cy="337441"/>
            <a:chOff x="-18983850" y="3710075"/>
            <a:chExt cx="232375" cy="302475"/>
          </a:xfrm>
        </p:grpSpPr>
        <p:sp>
          <p:nvSpPr>
            <p:cNvPr id="7607" name="Google Shape;7607;p64"/>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4"/>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64"/>
          <p:cNvGrpSpPr/>
          <p:nvPr/>
        </p:nvGrpSpPr>
        <p:grpSpPr>
          <a:xfrm>
            <a:off x="3540878" y="3872032"/>
            <a:ext cx="340063" cy="338334"/>
            <a:chOff x="-19020075" y="4084200"/>
            <a:chExt cx="304825" cy="303275"/>
          </a:xfrm>
        </p:grpSpPr>
        <p:sp>
          <p:nvSpPr>
            <p:cNvPr id="7612" name="Google Shape;7612;p64"/>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4"/>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4"/>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4"/>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4"/>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64"/>
          <p:cNvGrpSpPr/>
          <p:nvPr/>
        </p:nvGrpSpPr>
        <p:grpSpPr>
          <a:xfrm>
            <a:off x="5667647" y="3035277"/>
            <a:ext cx="299650" cy="340063"/>
            <a:chOff x="-17149475" y="3309200"/>
            <a:chExt cx="268600" cy="304825"/>
          </a:xfrm>
        </p:grpSpPr>
        <p:sp>
          <p:nvSpPr>
            <p:cNvPr id="7622" name="Google Shape;7622;p64"/>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64"/>
          <p:cNvGrpSpPr/>
          <p:nvPr/>
        </p:nvGrpSpPr>
        <p:grpSpPr>
          <a:xfrm>
            <a:off x="5647873" y="3464909"/>
            <a:ext cx="339198" cy="317249"/>
            <a:chOff x="-17168375" y="3692750"/>
            <a:chExt cx="304050" cy="284375"/>
          </a:xfrm>
        </p:grpSpPr>
        <p:sp>
          <p:nvSpPr>
            <p:cNvPr id="7625" name="Google Shape;7625;p64"/>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4"/>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4"/>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4"/>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64"/>
          <p:cNvGrpSpPr/>
          <p:nvPr/>
        </p:nvGrpSpPr>
        <p:grpSpPr>
          <a:xfrm>
            <a:off x="5645237" y="3871601"/>
            <a:ext cx="344469" cy="339198"/>
            <a:chOff x="-17170750" y="4058800"/>
            <a:chExt cx="308775" cy="304050"/>
          </a:xfrm>
        </p:grpSpPr>
        <p:sp>
          <p:nvSpPr>
            <p:cNvPr id="7633" name="Google Shape;7633;p64"/>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4"/>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4"/>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4"/>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4"/>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4"/>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64"/>
          <p:cNvGrpSpPr/>
          <p:nvPr/>
        </p:nvGrpSpPr>
        <p:grpSpPr>
          <a:xfrm>
            <a:off x="7320004" y="3454812"/>
            <a:ext cx="340063" cy="337441"/>
            <a:chOff x="-15688425" y="3707725"/>
            <a:chExt cx="304825" cy="302475"/>
          </a:xfrm>
        </p:grpSpPr>
        <p:sp>
          <p:nvSpPr>
            <p:cNvPr id="7651" name="Google Shape;7651;p64"/>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4"/>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64"/>
          <p:cNvGrpSpPr/>
          <p:nvPr/>
        </p:nvGrpSpPr>
        <p:grpSpPr>
          <a:xfrm>
            <a:off x="1875277" y="3036365"/>
            <a:ext cx="340955" cy="337887"/>
            <a:chOff x="-20572500" y="3319025"/>
            <a:chExt cx="305625" cy="302875"/>
          </a:xfrm>
        </p:grpSpPr>
        <p:sp>
          <p:nvSpPr>
            <p:cNvPr id="7658" name="Google Shape;7658;p64"/>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4"/>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64"/>
          <p:cNvGrpSpPr/>
          <p:nvPr/>
        </p:nvGrpSpPr>
        <p:grpSpPr>
          <a:xfrm>
            <a:off x="1876155" y="3500608"/>
            <a:ext cx="339198" cy="245850"/>
            <a:chOff x="-20571700" y="3722875"/>
            <a:chExt cx="304050" cy="220375"/>
          </a:xfrm>
        </p:grpSpPr>
        <p:sp>
          <p:nvSpPr>
            <p:cNvPr id="7661" name="Google Shape;7661;p64"/>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4"/>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4"/>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4"/>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64"/>
          <p:cNvGrpSpPr/>
          <p:nvPr/>
        </p:nvGrpSpPr>
        <p:grpSpPr>
          <a:xfrm>
            <a:off x="1875723" y="3871168"/>
            <a:ext cx="340063" cy="340063"/>
            <a:chOff x="-20571700" y="4066875"/>
            <a:chExt cx="304825" cy="304825"/>
          </a:xfrm>
        </p:grpSpPr>
        <p:sp>
          <p:nvSpPr>
            <p:cNvPr id="7669" name="Google Shape;7669;p64"/>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4"/>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4"/>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4"/>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64"/>
          <p:cNvGrpSpPr/>
          <p:nvPr/>
        </p:nvGrpSpPr>
        <p:grpSpPr>
          <a:xfrm>
            <a:off x="3964324" y="3034719"/>
            <a:ext cx="342712" cy="341178"/>
            <a:chOff x="-18645175" y="3334200"/>
            <a:chExt cx="307200" cy="305825"/>
          </a:xfrm>
        </p:grpSpPr>
        <p:sp>
          <p:nvSpPr>
            <p:cNvPr id="7676" name="Google Shape;7676;p64"/>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4"/>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4"/>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64"/>
          <p:cNvGrpSpPr/>
          <p:nvPr/>
        </p:nvGrpSpPr>
        <p:grpSpPr>
          <a:xfrm>
            <a:off x="3964771" y="3453487"/>
            <a:ext cx="341820" cy="340091"/>
            <a:chOff x="-18645175" y="3708500"/>
            <a:chExt cx="306400" cy="304850"/>
          </a:xfrm>
        </p:grpSpPr>
        <p:sp>
          <p:nvSpPr>
            <p:cNvPr id="7682" name="Google Shape;7682;p64"/>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4"/>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64"/>
          <p:cNvGrpSpPr/>
          <p:nvPr/>
        </p:nvGrpSpPr>
        <p:grpSpPr>
          <a:xfrm>
            <a:off x="3963014" y="3870680"/>
            <a:ext cx="345334" cy="341039"/>
            <a:chOff x="-18647525" y="4082625"/>
            <a:chExt cx="309550" cy="305700"/>
          </a:xfrm>
        </p:grpSpPr>
        <p:sp>
          <p:nvSpPr>
            <p:cNvPr id="7690" name="Google Shape;7690;p64"/>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4"/>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4"/>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64"/>
          <p:cNvGrpSpPr/>
          <p:nvPr/>
        </p:nvGrpSpPr>
        <p:grpSpPr>
          <a:xfrm>
            <a:off x="6084588" y="3035724"/>
            <a:ext cx="298758" cy="339170"/>
            <a:chOff x="-16775350" y="3309200"/>
            <a:chExt cx="267800" cy="304025"/>
          </a:xfrm>
        </p:grpSpPr>
        <p:sp>
          <p:nvSpPr>
            <p:cNvPr id="7695" name="Google Shape;7695;p64"/>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4"/>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4"/>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64"/>
          <p:cNvGrpSpPr/>
          <p:nvPr/>
        </p:nvGrpSpPr>
        <p:grpSpPr>
          <a:xfrm>
            <a:off x="6084588" y="3452609"/>
            <a:ext cx="298758" cy="341848"/>
            <a:chOff x="-16775350" y="3683300"/>
            <a:chExt cx="267800" cy="306425"/>
          </a:xfrm>
        </p:grpSpPr>
        <p:sp>
          <p:nvSpPr>
            <p:cNvPr id="7699" name="Google Shape;7699;p64"/>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4"/>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4"/>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4"/>
          <p:cNvGrpSpPr/>
          <p:nvPr/>
        </p:nvGrpSpPr>
        <p:grpSpPr>
          <a:xfrm>
            <a:off x="6063490" y="3871615"/>
            <a:ext cx="340955" cy="339170"/>
            <a:chOff x="-16794250" y="4058225"/>
            <a:chExt cx="305625" cy="304025"/>
          </a:xfrm>
        </p:grpSpPr>
        <p:sp>
          <p:nvSpPr>
            <p:cNvPr id="7703" name="Google Shape;7703;p64"/>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4"/>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4"/>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4"/>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4"/>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4"/>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4"/>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2" name="Google Shape;7712;p64"/>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3" name="Google Shape;7713;p64"/>
          <p:cNvGrpSpPr/>
          <p:nvPr/>
        </p:nvGrpSpPr>
        <p:grpSpPr>
          <a:xfrm>
            <a:off x="2290029" y="3035709"/>
            <a:ext cx="345334" cy="339198"/>
            <a:chOff x="-20199150" y="3317850"/>
            <a:chExt cx="309550" cy="304050"/>
          </a:xfrm>
        </p:grpSpPr>
        <p:sp>
          <p:nvSpPr>
            <p:cNvPr id="7714" name="Google Shape;7714;p64"/>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4"/>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4"/>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4"/>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4"/>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4"/>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64"/>
          <p:cNvGrpSpPr/>
          <p:nvPr/>
        </p:nvGrpSpPr>
        <p:grpSpPr>
          <a:xfrm>
            <a:off x="2291786" y="3453390"/>
            <a:ext cx="341820" cy="340286"/>
            <a:chOff x="-20199150" y="3693150"/>
            <a:chExt cx="306400" cy="305025"/>
          </a:xfrm>
        </p:grpSpPr>
        <p:sp>
          <p:nvSpPr>
            <p:cNvPr id="7722" name="Google Shape;7722;p64"/>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4"/>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4"/>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4"/>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4"/>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4"/>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64"/>
          <p:cNvGrpSpPr/>
          <p:nvPr/>
        </p:nvGrpSpPr>
        <p:grpSpPr>
          <a:xfrm>
            <a:off x="2292218" y="3870722"/>
            <a:ext cx="340955" cy="340955"/>
            <a:chOff x="-20197575" y="4066875"/>
            <a:chExt cx="305625" cy="305625"/>
          </a:xfrm>
        </p:grpSpPr>
        <p:sp>
          <p:nvSpPr>
            <p:cNvPr id="7729" name="Google Shape;7729;p64"/>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4"/>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4"/>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4"/>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4"/>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4"/>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4"/>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4"/>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64"/>
          <p:cNvGrpSpPr/>
          <p:nvPr/>
        </p:nvGrpSpPr>
        <p:grpSpPr>
          <a:xfrm>
            <a:off x="4392532" y="3034161"/>
            <a:ext cx="339198" cy="342294"/>
            <a:chOff x="-18271050" y="3333200"/>
            <a:chExt cx="304050" cy="306825"/>
          </a:xfrm>
        </p:grpSpPr>
        <p:sp>
          <p:nvSpPr>
            <p:cNvPr id="7738" name="Google Shape;7738;p64"/>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4"/>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4"/>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4"/>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4"/>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64"/>
          <p:cNvGrpSpPr/>
          <p:nvPr/>
        </p:nvGrpSpPr>
        <p:grpSpPr>
          <a:xfrm>
            <a:off x="4392965" y="3454379"/>
            <a:ext cx="338334" cy="338306"/>
            <a:chOff x="-18270275" y="3710875"/>
            <a:chExt cx="303275" cy="303250"/>
          </a:xfrm>
        </p:grpSpPr>
        <p:sp>
          <p:nvSpPr>
            <p:cNvPr id="7744" name="Google Shape;7744;p64"/>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4"/>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4"/>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4"/>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4"/>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4"/>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4"/>
          <p:cNvGrpSpPr/>
          <p:nvPr/>
        </p:nvGrpSpPr>
        <p:grpSpPr>
          <a:xfrm>
            <a:off x="4433391" y="3872032"/>
            <a:ext cx="257480" cy="338334"/>
            <a:chOff x="-18234025" y="4084200"/>
            <a:chExt cx="230800" cy="303275"/>
          </a:xfrm>
        </p:grpSpPr>
        <p:sp>
          <p:nvSpPr>
            <p:cNvPr id="7751" name="Google Shape;7751;p64"/>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4"/>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4"/>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64"/>
          <p:cNvGrpSpPr/>
          <p:nvPr/>
        </p:nvGrpSpPr>
        <p:grpSpPr>
          <a:xfrm>
            <a:off x="6482160" y="3035277"/>
            <a:ext cx="339198" cy="340063"/>
            <a:chOff x="-16419350" y="3308400"/>
            <a:chExt cx="304050" cy="304825"/>
          </a:xfrm>
        </p:grpSpPr>
        <p:sp>
          <p:nvSpPr>
            <p:cNvPr id="7755" name="Google Shape;7755;p64"/>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4"/>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4"/>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4"/>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4"/>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4"/>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4"/>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64"/>
          <p:cNvGrpSpPr/>
          <p:nvPr/>
        </p:nvGrpSpPr>
        <p:grpSpPr>
          <a:xfrm>
            <a:off x="6502381" y="3452596"/>
            <a:ext cx="298758" cy="341876"/>
            <a:chOff x="-16401225" y="3683275"/>
            <a:chExt cx="267800" cy="306450"/>
          </a:xfrm>
        </p:grpSpPr>
        <p:sp>
          <p:nvSpPr>
            <p:cNvPr id="7763" name="Google Shape;7763;p64"/>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4"/>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4"/>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4"/>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4"/>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4"/>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64"/>
          <p:cNvGrpSpPr/>
          <p:nvPr/>
        </p:nvGrpSpPr>
        <p:grpSpPr>
          <a:xfrm>
            <a:off x="6481728" y="3872033"/>
            <a:ext cx="340063" cy="338334"/>
            <a:chOff x="-16419350" y="4058200"/>
            <a:chExt cx="304825" cy="303275"/>
          </a:xfrm>
        </p:grpSpPr>
        <p:sp>
          <p:nvSpPr>
            <p:cNvPr id="7771" name="Google Shape;7771;p64"/>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4"/>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4"/>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4"/>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4"/>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4"/>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4"/>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64"/>
          <p:cNvGrpSpPr/>
          <p:nvPr/>
        </p:nvGrpSpPr>
        <p:grpSpPr>
          <a:xfrm>
            <a:off x="7738242" y="3036364"/>
            <a:ext cx="340091" cy="337887"/>
            <a:chOff x="-15296200" y="3326900"/>
            <a:chExt cx="304850" cy="302875"/>
          </a:xfrm>
        </p:grpSpPr>
        <p:sp>
          <p:nvSpPr>
            <p:cNvPr id="7779" name="Google Shape;7779;p64"/>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4"/>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4"/>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4"/>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4"/>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64"/>
          <p:cNvGrpSpPr/>
          <p:nvPr/>
        </p:nvGrpSpPr>
        <p:grpSpPr>
          <a:xfrm>
            <a:off x="2691143" y="3048776"/>
            <a:ext cx="367311" cy="313065"/>
            <a:chOff x="-19835275" y="3330250"/>
            <a:chExt cx="329250" cy="280625"/>
          </a:xfrm>
        </p:grpSpPr>
        <p:sp>
          <p:nvSpPr>
            <p:cNvPr id="7785" name="Google Shape;7785;p64"/>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4"/>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4"/>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64"/>
          <p:cNvGrpSpPr/>
          <p:nvPr/>
        </p:nvGrpSpPr>
        <p:grpSpPr>
          <a:xfrm>
            <a:off x="2704753" y="3453850"/>
            <a:ext cx="340091" cy="339366"/>
            <a:chOff x="-19822675" y="3692750"/>
            <a:chExt cx="304850" cy="304200"/>
          </a:xfrm>
        </p:grpSpPr>
        <p:sp>
          <p:nvSpPr>
            <p:cNvPr id="7789" name="Google Shape;7789;p64"/>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4"/>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4"/>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4"/>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4"/>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64"/>
          <p:cNvGrpSpPr/>
          <p:nvPr/>
        </p:nvGrpSpPr>
        <p:grpSpPr>
          <a:xfrm>
            <a:off x="2705200" y="3871168"/>
            <a:ext cx="339198" cy="340063"/>
            <a:chOff x="-19822675" y="4066875"/>
            <a:chExt cx="304050" cy="304825"/>
          </a:xfrm>
        </p:grpSpPr>
        <p:sp>
          <p:nvSpPr>
            <p:cNvPr id="7795" name="Google Shape;7795;p64"/>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4"/>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4"/>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4"/>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4"/>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4"/>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64"/>
          <p:cNvGrpSpPr/>
          <p:nvPr/>
        </p:nvGrpSpPr>
        <p:grpSpPr>
          <a:xfrm>
            <a:off x="4825783" y="3035709"/>
            <a:ext cx="301435" cy="339198"/>
            <a:chOff x="-17878825" y="3334400"/>
            <a:chExt cx="270200" cy="304050"/>
          </a:xfrm>
        </p:grpSpPr>
        <p:sp>
          <p:nvSpPr>
            <p:cNvPr id="7802" name="Google Shape;7802;p64"/>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4"/>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4"/>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4"/>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4"/>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4"/>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4"/>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64"/>
          <p:cNvGrpSpPr/>
          <p:nvPr/>
        </p:nvGrpSpPr>
        <p:grpSpPr>
          <a:xfrm>
            <a:off x="4806023" y="3453055"/>
            <a:ext cx="340955" cy="340955"/>
            <a:chOff x="-17896150" y="3709300"/>
            <a:chExt cx="305625" cy="305625"/>
          </a:xfrm>
        </p:grpSpPr>
        <p:sp>
          <p:nvSpPr>
            <p:cNvPr id="7810" name="Google Shape;7810;p64"/>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4"/>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4"/>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4"/>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64"/>
          <p:cNvGrpSpPr/>
          <p:nvPr/>
        </p:nvGrpSpPr>
        <p:grpSpPr>
          <a:xfrm>
            <a:off x="4827108" y="3870721"/>
            <a:ext cx="298786" cy="340955"/>
            <a:chOff x="-17878025" y="4082625"/>
            <a:chExt cx="267825" cy="305625"/>
          </a:xfrm>
        </p:grpSpPr>
        <p:sp>
          <p:nvSpPr>
            <p:cNvPr id="7815" name="Google Shape;7815;p64"/>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4"/>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4"/>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4"/>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4"/>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4"/>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4"/>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64"/>
          <p:cNvGrpSpPr/>
          <p:nvPr/>
        </p:nvGrpSpPr>
        <p:grpSpPr>
          <a:xfrm>
            <a:off x="6899534" y="3045374"/>
            <a:ext cx="340091" cy="319870"/>
            <a:chOff x="-16044450" y="3317850"/>
            <a:chExt cx="304850" cy="286725"/>
          </a:xfrm>
        </p:grpSpPr>
        <p:sp>
          <p:nvSpPr>
            <p:cNvPr id="7823" name="Google Shape;7823;p64"/>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4"/>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4"/>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4"/>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7" name="Google Shape;7827;p64"/>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8" name="Google Shape;7828;p64"/>
          <p:cNvGrpSpPr/>
          <p:nvPr/>
        </p:nvGrpSpPr>
        <p:grpSpPr>
          <a:xfrm>
            <a:off x="6928540" y="3871713"/>
            <a:ext cx="282079" cy="338975"/>
            <a:chOff x="-16018450" y="4058400"/>
            <a:chExt cx="252850" cy="303850"/>
          </a:xfrm>
        </p:grpSpPr>
        <p:sp>
          <p:nvSpPr>
            <p:cNvPr id="7829" name="Google Shape;7829;p64"/>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4"/>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4"/>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4"/>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3" name="Google Shape;7833;p64"/>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4" name="Google Shape;7834;p64"/>
          <p:cNvGrpSpPr/>
          <p:nvPr/>
        </p:nvGrpSpPr>
        <p:grpSpPr>
          <a:xfrm>
            <a:off x="6112322" y="2113746"/>
            <a:ext cx="264341" cy="300905"/>
            <a:chOff x="4995050" y="3245650"/>
            <a:chExt cx="236950" cy="269725"/>
          </a:xfrm>
        </p:grpSpPr>
        <p:sp>
          <p:nvSpPr>
            <p:cNvPr id="7835" name="Google Shape;7835;p64"/>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4"/>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4"/>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8" name="Google Shape;7838;p64"/>
            <p:cNvGrpSpPr/>
            <p:nvPr/>
          </p:nvGrpSpPr>
          <p:grpSpPr>
            <a:xfrm>
              <a:off x="4995050" y="3245650"/>
              <a:ext cx="236950" cy="269725"/>
              <a:chOff x="4995050" y="3245650"/>
              <a:chExt cx="236950" cy="269725"/>
            </a:xfrm>
          </p:grpSpPr>
          <p:sp>
            <p:nvSpPr>
              <p:cNvPr id="7839" name="Google Shape;7839;p64"/>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4"/>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1" name="Google Shape;7841;p64"/>
          <p:cNvGrpSpPr/>
          <p:nvPr/>
        </p:nvGrpSpPr>
        <p:grpSpPr>
          <a:xfrm>
            <a:off x="4389657" y="1677273"/>
            <a:ext cx="347129" cy="345366"/>
            <a:chOff x="4724650" y="2885700"/>
            <a:chExt cx="270750" cy="269375"/>
          </a:xfrm>
        </p:grpSpPr>
        <p:sp>
          <p:nvSpPr>
            <p:cNvPr id="7842" name="Google Shape;7842;p64"/>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4"/>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4"/>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4"/>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4"/>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4"/>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4"/>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64"/>
          <p:cNvGrpSpPr/>
          <p:nvPr/>
        </p:nvGrpSpPr>
        <p:grpSpPr>
          <a:xfrm>
            <a:off x="3577077" y="1673302"/>
            <a:ext cx="279462" cy="335722"/>
            <a:chOff x="4459350" y="2882125"/>
            <a:chExt cx="228375" cy="274350"/>
          </a:xfrm>
        </p:grpSpPr>
        <p:sp>
          <p:nvSpPr>
            <p:cNvPr id="7850" name="Google Shape;7850;p64"/>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4"/>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4"/>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4"/>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4"/>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855" name="Google Shape;7855;p64"/>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59" name="Shape 7859"/>
        <p:cNvGrpSpPr/>
        <p:nvPr/>
      </p:nvGrpSpPr>
      <p:grpSpPr>
        <a:xfrm>
          <a:off x="0" y="0"/>
          <a:ext cx="0" cy="0"/>
          <a:chOff x="0" y="0"/>
          <a:chExt cx="0" cy="0"/>
        </a:xfrm>
      </p:grpSpPr>
      <p:sp>
        <p:nvSpPr>
          <p:cNvPr id="7860" name="Google Shape;7860;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7861" name="Google Shape;7861;p65"/>
          <p:cNvGrpSpPr/>
          <p:nvPr/>
        </p:nvGrpSpPr>
        <p:grpSpPr>
          <a:xfrm>
            <a:off x="1624426" y="1670551"/>
            <a:ext cx="342328" cy="339793"/>
            <a:chOff x="-13966675" y="1639700"/>
            <a:chExt cx="354450" cy="351825"/>
          </a:xfrm>
        </p:grpSpPr>
        <p:sp>
          <p:nvSpPr>
            <p:cNvPr id="7862" name="Google Shape;7862;p65"/>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5"/>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5"/>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5"/>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67" name="Google Shape;7867;p65"/>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5"/>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9" name="Google Shape;7869;p65"/>
          <p:cNvGrpSpPr/>
          <p:nvPr/>
        </p:nvGrpSpPr>
        <p:grpSpPr>
          <a:xfrm>
            <a:off x="3336047" y="1670237"/>
            <a:ext cx="340034" cy="340420"/>
            <a:chOff x="-12199250" y="1662675"/>
            <a:chExt cx="352075" cy="352475"/>
          </a:xfrm>
        </p:grpSpPr>
        <p:sp>
          <p:nvSpPr>
            <p:cNvPr id="7870" name="Google Shape;7870;p65"/>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5"/>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65"/>
          <p:cNvGrpSpPr/>
          <p:nvPr/>
        </p:nvGrpSpPr>
        <p:grpSpPr>
          <a:xfrm>
            <a:off x="3334900" y="2077104"/>
            <a:ext cx="342328" cy="342328"/>
            <a:chOff x="-12199250" y="2096250"/>
            <a:chExt cx="354450" cy="354450"/>
          </a:xfrm>
        </p:grpSpPr>
        <p:sp>
          <p:nvSpPr>
            <p:cNvPr id="7874" name="Google Shape;7874;p65"/>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5"/>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6" name="Google Shape;7876;p65"/>
          <p:cNvGrpSpPr/>
          <p:nvPr/>
        </p:nvGrpSpPr>
        <p:grpSpPr>
          <a:xfrm>
            <a:off x="3763489" y="2507658"/>
            <a:ext cx="340034" cy="341579"/>
            <a:chOff x="-12199250" y="2530225"/>
            <a:chExt cx="352075" cy="353675"/>
          </a:xfrm>
        </p:grpSpPr>
        <p:sp>
          <p:nvSpPr>
            <p:cNvPr id="7877" name="Google Shape;7877;p65"/>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5"/>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5"/>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5"/>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1" name="Google Shape;7881;p65"/>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2" name="Google Shape;7882;p65"/>
          <p:cNvGrpSpPr/>
          <p:nvPr/>
        </p:nvGrpSpPr>
        <p:grpSpPr>
          <a:xfrm>
            <a:off x="5042451" y="2078613"/>
            <a:ext cx="342328" cy="339310"/>
            <a:chOff x="-10462550" y="2057650"/>
            <a:chExt cx="354450" cy="351325"/>
          </a:xfrm>
        </p:grpSpPr>
        <p:sp>
          <p:nvSpPr>
            <p:cNvPr id="7883" name="Google Shape;7883;p65"/>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5"/>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5" name="Google Shape;7885;p65"/>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6" name="Google Shape;7886;p65"/>
          <p:cNvGrpSpPr/>
          <p:nvPr/>
        </p:nvGrpSpPr>
        <p:grpSpPr>
          <a:xfrm>
            <a:off x="6735937" y="1670176"/>
            <a:ext cx="375044" cy="340541"/>
            <a:chOff x="-8692750" y="1622100"/>
            <a:chExt cx="388325" cy="352600"/>
          </a:xfrm>
        </p:grpSpPr>
        <p:sp>
          <p:nvSpPr>
            <p:cNvPr id="7887" name="Google Shape;7887;p65"/>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5"/>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65"/>
          <p:cNvGrpSpPr/>
          <p:nvPr/>
        </p:nvGrpSpPr>
        <p:grpSpPr>
          <a:xfrm>
            <a:off x="2049214" y="1669657"/>
            <a:ext cx="341555" cy="341579"/>
            <a:chOff x="-13529550" y="1639425"/>
            <a:chExt cx="353650" cy="353675"/>
          </a:xfrm>
        </p:grpSpPr>
        <p:sp>
          <p:nvSpPr>
            <p:cNvPr id="7890" name="Google Shape;7890;p65"/>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5"/>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5"/>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5"/>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5"/>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5"/>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5"/>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65"/>
          <p:cNvGrpSpPr/>
          <p:nvPr/>
        </p:nvGrpSpPr>
        <p:grpSpPr>
          <a:xfrm>
            <a:off x="2048067" y="2078239"/>
            <a:ext cx="343849" cy="340058"/>
            <a:chOff x="-13531925" y="2075775"/>
            <a:chExt cx="356025" cy="352100"/>
          </a:xfrm>
        </p:grpSpPr>
        <p:sp>
          <p:nvSpPr>
            <p:cNvPr id="7899" name="Google Shape;7899;p65"/>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65"/>
          <p:cNvGrpSpPr/>
          <p:nvPr/>
        </p:nvGrpSpPr>
        <p:grpSpPr>
          <a:xfrm>
            <a:off x="2477030" y="2508044"/>
            <a:ext cx="340807" cy="340807"/>
            <a:chOff x="-13528775" y="2507400"/>
            <a:chExt cx="352875" cy="352875"/>
          </a:xfrm>
        </p:grpSpPr>
        <p:sp>
          <p:nvSpPr>
            <p:cNvPr id="7902" name="Google Shape;7902;p65"/>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5"/>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5"/>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05" name="Google Shape;7905;p65"/>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5"/>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7" name="Google Shape;7907;p65"/>
          <p:cNvGrpSpPr/>
          <p:nvPr/>
        </p:nvGrpSpPr>
        <p:grpSpPr>
          <a:xfrm>
            <a:off x="4203464" y="2507658"/>
            <a:ext cx="308090" cy="341579"/>
            <a:chOff x="-11747150" y="2530225"/>
            <a:chExt cx="319000" cy="353675"/>
          </a:xfrm>
        </p:grpSpPr>
        <p:sp>
          <p:nvSpPr>
            <p:cNvPr id="7908" name="Google Shape;7908;p65"/>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5"/>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65"/>
          <p:cNvGrpSpPr/>
          <p:nvPr/>
        </p:nvGrpSpPr>
        <p:grpSpPr>
          <a:xfrm>
            <a:off x="5472870" y="1670044"/>
            <a:ext cx="340807" cy="340807"/>
            <a:chOff x="-10027775" y="1622900"/>
            <a:chExt cx="352875" cy="352875"/>
          </a:xfrm>
        </p:grpSpPr>
        <p:sp>
          <p:nvSpPr>
            <p:cNvPr id="7911" name="Google Shape;7911;p65"/>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5"/>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5"/>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7" name="Google Shape;7917;p65"/>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18" name="Google Shape;7918;p65"/>
          <p:cNvGrpSpPr/>
          <p:nvPr/>
        </p:nvGrpSpPr>
        <p:grpSpPr>
          <a:xfrm>
            <a:off x="5909439" y="2507283"/>
            <a:ext cx="322553" cy="342328"/>
            <a:chOff x="-10019125" y="2490075"/>
            <a:chExt cx="333975" cy="354450"/>
          </a:xfrm>
        </p:grpSpPr>
        <p:sp>
          <p:nvSpPr>
            <p:cNvPr id="7919" name="Google Shape;7919;p65"/>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5"/>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5"/>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65"/>
          <p:cNvGrpSpPr/>
          <p:nvPr/>
        </p:nvGrpSpPr>
        <p:grpSpPr>
          <a:xfrm>
            <a:off x="6747346" y="2076718"/>
            <a:ext cx="352227" cy="343100"/>
            <a:chOff x="-8684100" y="2032450"/>
            <a:chExt cx="364700" cy="355250"/>
          </a:xfrm>
        </p:grpSpPr>
        <p:sp>
          <p:nvSpPr>
            <p:cNvPr id="7924" name="Google Shape;7924;p65"/>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5"/>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5"/>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7" name="Google Shape;7927;p65"/>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8" name="Google Shape;7928;p65"/>
          <p:cNvGrpSpPr/>
          <p:nvPr/>
        </p:nvGrpSpPr>
        <p:grpSpPr>
          <a:xfrm>
            <a:off x="2479634" y="2077406"/>
            <a:ext cx="343849" cy="341724"/>
            <a:chOff x="-13095575" y="2073400"/>
            <a:chExt cx="356025" cy="353825"/>
          </a:xfrm>
        </p:grpSpPr>
        <p:sp>
          <p:nvSpPr>
            <p:cNvPr id="7929" name="Google Shape;7929;p65"/>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5"/>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5"/>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5"/>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5"/>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5"/>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5"/>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7" name="Google Shape;7937;p65"/>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8" name="Google Shape;7938;p65"/>
          <p:cNvGrpSpPr/>
          <p:nvPr/>
        </p:nvGrpSpPr>
        <p:grpSpPr>
          <a:xfrm>
            <a:off x="4189710" y="1669235"/>
            <a:ext cx="343100" cy="342424"/>
            <a:chOff x="-11332875" y="1660700"/>
            <a:chExt cx="355250" cy="354550"/>
          </a:xfrm>
        </p:grpSpPr>
        <p:sp>
          <p:nvSpPr>
            <p:cNvPr id="7939" name="Google Shape;7939;p65"/>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5"/>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5"/>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5"/>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3" name="Google Shape;7943;p65"/>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5"/>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45" name="Google Shape;7945;p65"/>
          <p:cNvGrpSpPr/>
          <p:nvPr/>
        </p:nvGrpSpPr>
        <p:grpSpPr>
          <a:xfrm>
            <a:off x="5916673" y="1668522"/>
            <a:ext cx="299736" cy="343849"/>
            <a:chOff x="-9570950" y="1622100"/>
            <a:chExt cx="310350" cy="356025"/>
          </a:xfrm>
        </p:grpSpPr>
        <p:sp>
          <p:nvSpPr>
            <p:cNvPr id="7946" name="Google Shape;7946;p65"/>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5"/>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8" name="Google Shape;7948;p65"/>
          <p:cNvGrpSpPr/>
          <p:nvPr/>
        </p:nvGrpSpPr>
        <p:grpSpPr>
          <a:xfrm>
            <a:off x="5895377" y="2077478"/>
            <a:ext cx="342328" cy="341579"/>
            <a:chOff x="-9594575" y="2056875"/>
            <a:chExt cx="354450" cy="353675"/>
          </a:xfrm>
        </p:grpSpPr>
        <p:sp>
          <p:nvSpPr>
            <p:cNvPr id="7949" name="Google Shape;7949;p65"/>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5"/>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5"/>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2" name="Google Shape;7952;p65"/>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3" name="Google Shape;7953;p65"/>
          <p:cNvGrpSpPr/>
          <p:nvPr/>
        </p:nvGrpSpPr>
        <p:grpSpPr>
          <a:xfrm>
            <a:off x="2902515" y="1670043"/>
            <a:ext cx="342328" cy="340807"/>
            <a:chOff x="-12661600" y="1640225"/>
            <a:chExt cx="354450" cy="352875"/>
          </a:xfrm>
        </p:grpSpPr>
        <p:sp>
          <p:nvSpPr>
            <p:cNvPr id="7954" name="Google Shape;7954;p65"/>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5"/>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65"/>
          <p:cNvGrpSpPr/>
          <p:nvPr/>
        </p:nvGrpSpPr>
        <p:grpSpPr>
          <a:xfrm>
            <a:off x="2902889" y="2098581"/>
            <a:ext cx="341579" cy="299374"/>
            <a:chOff x="-12660025" y="2096250"/>
            <a:chExt cx="353675" cy="309975"/>
          </a:xfrm>
        </p:grpSpPr>
        <p:sp>
          <p:nvSpPr>
            <p:cNvPr id="7958" name="Google Shape;7958;p65"/>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5"/>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5"/>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5"/>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5"/>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65"/>
          <p:cNvGrpSpPr/>
          <p:nvPr/>
        </p:nvGrpSpPr>
        <p:grpSpPr>
          <a:xfrm>
            <a:off x="3328809" y="2507477"/>
            <a:ext cx="344622" cy="341941"/>
            <a:chOff x="-12663175" y="2506800"/>
            <a:chExt cx="356825" cy="354050"/>
          </a:xfrm>
        </p:grpSpPr>
        <p:sp>
          <p:nvSpPr>
            <p:cNvPr id="7965" name="Google Shape;7965;p65"/>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5"/>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5"/>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65"/>
          <p:cNvGrpSpPr/>
          <p:nvPr/>
        </p:nvGrpSpPr>
        <p:grpSpPr>
          <a:xfrm>
            <a:off x="4612603" y="1669657"/>
            <a:ext cx="340807" cy="341579"/>
            <a:chOff x="-10896525" y="1663050"/>
            <a:chExt cx="352875" cy="353675"/>
          </a:xfrm>
        </p:grpSpPr>
        <p:sp>
          <p:nvSpPr>
            <p:cNvPr id="7970" name="Google Shape;7970;p65"/>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5"/>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2" name="Google Shape;7972;p65"/>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3" name="Google Shape;7973;p65"/>
          <p:cNvGrpSpPr/>
          <p:nvPr/>
        </p:nvGrpSpPr>
        <p:grpSpPr>
          <a:xfrm>
            <a:off x="5039658" y="2518692"/>
            <a:ext cx="341579" cy="319511"/>
            <a:chOff x="-10898100" y="2542050"/>
            <a:chExt cx="353675" cy="330825"/>
          </a:xfrm>
        </p:grpSpPr>
        <p:sp>
          <p:nvSpPr>
            <p:cNvPr id="7974" name="Google Shape;7974;p65"/>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5"/>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5"/>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5"/>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65"/>
          <p:cNvGrpSpPr/>
          <p:nvPr/>
        </p:nvGrpSpPr>
        <p:grpSpPr>
          <a:xfrm>
            <a:off x="6322049" y="1670732"/>
            <a:ext cx="340058" cy="339430"/>
            <a:chOff x="-9157450" y="1622750"/>
            <a:chExt cx="352100" cy="351450"/>
          </a:xfrm>
        </p:grpSpPr>
        <p:sp>
          <p:nvSpPr>
            <p:cNvPr id="7981" name="Google Shape;7981;p65"/>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5"/>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65"/>
          <p:cNvGrpSpPr/>
          <p:nvPr/>
        </p:nvGrpSpPr>
        <p:grpSpPr>
          <a:xfrm>
            <a:off x="6360089" y="2078999"/>
            <a:ext cx="263977" cy="338537"/>
            <a:chOff x="-9119650" y="2056875"/>
            <a:chExt cx="273325" cy="350525"/>
          </a:xfrm>
        </p:grpSpPr>
        <p:sp>
          <p:nvSpPr>
            <p:cNvPr id="7984" name="Google Shape;7984;p65"/>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6" name="Google Shape;7986;p65"/>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5"/>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8" name="Google Shape;7988;p65"/>
          <p:cNvGrpSpPr/>
          <p:nvPr/>
        </p:nvGrpSpPr>
        <p:grpSpPr>
          <a:xfrm>
            <a:off x="1624800" y="3048000"/>
            <a:ext cx="341579" cy="340348"/>
            <a:chOff x="-13947000" y="3212800"/>
            <a:chExt cx="353675" cy="352400"/>
          </a:xfrm>
        </p:grpSpPr>
        <p:sp>
          <p:nvSpPr>
            <p:cNvPr id="7989" name="Google Shape;7989;p6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65"/>
          <p:cNvGrpSpPr/>
          <p:nvPr/>
        </p:nvGrpSpPr>
        <p:grpSpPr>
          <a:xfrm>
            <a:off x="1624812" y="3470706"/>
            <a:ext cx="341555" cy="340058"/>
            <a:chOff x="-13946200" y="3647075"/>
            <a:chExt cx="353650" cy="352100"/>
          </a:xfrm>
        </p:grpSpPr>
        <p:sp>
          <p:nvSpPr>
            <p:cNvPr id="7992" name="Google Shape;7992;p6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8" name="Google Shape;7998;p65"/>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9" name="Google Shape;7999;p65"/>
          <p:cNvGrpSpPr/>
          <p:nvPr/>
        </p:nvGrpSpPr>
        <p:grpSpPr>
          <a:xfrm>
            <a:off x="3334900" y="3048338"/>
            <a:ext cx="342328" cy="339672"/>
            <a:chOff x="-12163025" y="3214275"/>
            <a:chExt cx="354450" cy="351700"/>
          </a:xfrm>
        </p:grpSpPr>
        <p:sp>
          <p:nvSpPr>
            <p:cNvPr id="8000" name="Google Shape;8000;p6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65"/>
          <p:cNvGrpSpPr/>
          <p:nvPr/>
        </p:nvGrpSpPr>
        <p:grpSpPr>
          <a:xfrm>
            <a:off x="3335649" y="3469958"/>
            <a:ext cx="340831" cy="341555"/>
            <a:chOff x="-12160675" y="3647875"/>
            <a:chExt cx="352900" cy="353650"/>
          </a:xfrm>
        </p:grpSpPr>
        <p:sp>
          <p:nvSpPr>
            <p:cNvPr id="8004" name="Google Shape;8004;p6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65"/>
          <p:cNvGrpSpPr/>
          <p:nvPr/>
        </p:nvGrpSpPr>
        <p:grpSpPr>
          <a:xfrm>
            <a:off x="3769149" y="3889187"/>
            <a:ext cx="340058" cy="341555"/>
            <a:chOff x="-12160675" y="4081850"/>
            <a:chExt cx="352100" cy="353650"/>
          </a:xfrm>
        </p:grpSpPr>
        <p:sp>
          <p:nvSpPr>
            <p:cNvPr id="8012" name="Google Shape;8012;p6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65"/>
          <p:cNvGrpSpPr/>
          <p:nvPr/>
        </p:nvGrpSpPr>
        <p:grpSpPr>
          <a:xfrm>
            <a:off x="5043212" y="3047674"/>
            <a:ext cx="340807" cy="341000"/>
            <a:chOff x="-10391650" y="3180600"/>
            <a:chExt cx="352875" cy="353075"/>
          </a:xfrm>
        </p:grpSpPr>
        <p:sp>
          <p:nvSpPr>
            <p:cNvPr id="8019" name="Google Shape;8019;p6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65"/>
          <p:cNvGrpSpPr/>
          <p:nvPr/>
        </p:nvGrpSpPr>
        <p:grpSpPr>
          <a:xfrm>
            <a:off x="5043586" y="3471081"/>
            <a:ext cx="340058" cy="339310"/>
            <a:chOff x="-10390875" y="3616350"/>
            <a:chExt cx="352100" cy="351325"/>
          </a:xfrm>
        </p:grpSpPr>
        <p:sp>
          <p:nvSpPr>
            <p:cNvPr id="8026" name="Google Shape;8026;p6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65"/>
          <p:cNvGrpSpPr/>
          <p:nvPr/>
        </p:nvGrpSpPr>
        <p:grpSpPr>
          <a:xfrm>
            <a:off x="5496860" y="3889936"/>
            <a:ext cx="299736" cy="340058"/>
            <a:chOff x="-10370400" y="4049550"/>
            <a:chExt cx="310350" cy="352100"/>
          </a:xfrm>
        </p:grpSpPr>
        <p:sp>
          <p:nvSpPr>
            <p:cNvPr id="8030" name="Google Shape;8030;p6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65"/>
          <p:cNvGrpSpPr/>
          <p:nvPr/>
        </p:nvGrpSpPr>
        <p:grpSpPr>
          <a:xfrm>
            <a:off x="6741635" y="3048060"/>
            <a:ext cx="363648" cy="340227"/>
            <a:chOff x="-8674650" y="3210975"/>
            <a:chExt cx="376525" cy="352275"/>
          </a:xfrm>
        </p:grpSpPr>
        <p:sp>
          <p:nvSpPr>
            <p:cNvPr id="8036" name="Google Shape;8036;p6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65"/>
          <p:cNvGrpSpPr/>
          <p:nvPr/>
        </p:nvGrpSpPr>
        <p:grpSpPr>
          <a:xfrm>
            <a:off x="2049202" y="3047384"/>
            <a:ext cx="341579" cy="341579"/>
            <a:chOff x="-13512225" y="3211525"/>
            <a:chExt cx="353675" cy="353675"/>
          </a:xfrm>
        </p:grpSpPr>
        <p:sp>
          <p:nvSpPr>
            <p:cNvPr id="8043" name="Google Shape;8043;p6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65"/>
          <p:cNvGrpSpPr/>
          <p:nvPr/>
        </p:nvGrpSpPr>
        <p:grpSpPr>
          <a:xfrm>
            <a:off x="2049202" y="3470706"/>
            <a:ext cx="341579" cy="340058"/>
            <a:chOff x="-13512225" y="3647075"/>
            <a:chExt cx="353675" cy="352100"/>
          </a:xfrm>
        </p:grpSpPr>
        <p:sp>
          <p:nvSpPr>
            <p:cNvPr id="8049" name="Google Shape;8049;p6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65"/>
          <p:cNvGrpSpPr/>
          <p:nvPr/>
        </p:nvGrpSpPr>
        <p:grpSpPr>
          <a:xfrm>
            <a:off x="2482315" y="3889562"/>
            <a:ext cx="341579" cy="340807"/>
            <a:chOff x="-13512225" y="4080275"/>
            <a:chExt cx="353675" cy="352875"/>
          </a:xfrm>
        </p:grpSpPr>
        <p:sp>
          <p:nvSpPr>
            <p:cNvPr id="8060" name="Google Shape;8060;p6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65"/>
          <p:cNvGrpSpPr/>
          <p:nvPr/>
        </p:nvGrpSpPr>
        <p:grpSpPr>
          <a:xfrm>
            <a:off x="3759290" y="3078966"/>
            <a:ext cx="341555" cy="278416"/>
            <a:chOff x="-11728250" y="3245400"/>
            <a:chExt cx="353650" cy="288275"/>
          </a:xfrm>
        </p:grpSpPr>
        <p:sp>
          <p:nvSpPr>
            <p:cNvPr id="8072" name="Google Shape;8072;p6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7" name="Google Shape;8077;p65"/>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8" name="Google Shape;8078;p65"/>
          <p:cNvGrpSpPr/>
          <p:nvPr/>
        </p:nvGrpSpPr>
        <p:grpSpPr>
          <a:xfrm>
            <a:off x="3758144" y="3469282"/>
            <a:ext cx="343849" cy="342907"/>
            <a:chOff x="-11729050" y="3646475"/>
            <a:chExt cx="356025" cy="355050"/>
          </a:xfrm>
        </p:grpSpPr>
        <p:sp>
          <p:nvSpPr>
            <p:cNvPr id="8079" name="Google Shape;8079;p65"/>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5"/>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5"/>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5"/>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5"/>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5"/>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5"/>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5"/>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5"/>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5"/>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5"/>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65"/>
          <p:cNvGrpSpPr/>
          <p:nvPr/>
        </p:nvGrpSpPr>
        <p:grpSpPr>
          <a:xfrm>
            <a:off x="4213688" y="3889562"/>
            <a:ext cx="298988" cy="340807"/>
            <a:chOff x="-11703850" y="4081850"/>
            <a:chExt cx="309575" cy="352875"/>
          </a:xfrm>
        </p:grpSpPr>
        <p:sp>
          <p:nvSpPr>
            <p:cNvPr id="8091" name="Google Shape;8091;p6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5"/>
          <p:cNvGrpSpPr/>
          <p:nvPr/>
        </p:nvGrpSpPr>
        <p:grpSpPr>
          <a:xfrm>
            <a:off x="5472110" y="3047770"/>
            <a:ext cx="342328" cy="340807"/>
            <a:chOff x="-9958475" y="3180025"/>
            <a:chExt cx="354450" cy="352875"/>
          </a:xfrm>
        </p:grpSpPr>
        <p:sp>
          <p:nvSpPr>
            <p:cNvPr id="8100" name="Google Shape;8100;p6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65"/>
          <p:cNvGrpSpPr/>
          <p:nvPr/>
        </p:nvGrpSpPr>
        <p:grpSpPr>
          <a:xfrm>
            <a:off x="5481237" y="3470392"/>
            <a:ext cx="324074" cy="340686"/>
            <a:chOff x="-9949025" y="3615575"/>
            <a:chExt cx="335550" cy="352750"/>
          </a:xfrm>
        </p:grpSpPr>
        <p:sp>
          <p:nvSpPr>
            <p:cNvPr id="8104" name="Google Shape;8104;p6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7" name="Google Shape;8107;p65"/>
          <p:cNvGrpSpPr/>
          <p:nvPr/>
        </p:nvGrpSpPr>
        <p:grpSpPr>
          <a:xfrm>
            <a:off x="5903702" y="3888137"/>
            <a:ext cx="345370" cy="343656"/>
            <a:chOff x="-9961625" y="4048175"/>
            <a:chExt cx="357600" cy="355825"/>
          </a:xfrm>
        </p:grpSpPr>
        <p:sp>
          <p:nvSpPr>
            <p:cNvPr id="8108" name="Google Shape;8108;p6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65"/>
          <p:cNvGrpSpPr/>
          <p:nvPr/>
        </p:nvGrpSpPr>
        <p:grpSpPr>
          <a:xfrm>
            <a:off x="6748480" y="3469451"/>
            <a:ext cx="349958" cy="342569"/>
            <a:chOff x="-8680950" y="3624225"/>
            <a:chExt cx="362350" cy="354700"/>
          </a:xfrm>
        </p:grpSpPr>
        <p:sp>
          <p:nvSpPr>
            <p:cNvPr id="8115" name="Google Shape;8115;p6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65"/>
          <p:cNvGrpSpPr/>
          <p:nvPr/>
        </p:nvGrpSpPr>
        <p:grpSpPr>
          <a:xfrm>
            <a:off x="2501316" y="3047758"/>
            <a:ext cx="300485" cy="340831"/>
            <a:chOff x="-13056975" y="3212300"/>
            <a:chExt cx="311125" cy="352900"/>
          </a:xfrm>
        </p:grpSpPr>
        <p:sp>
          <p:nvSpPr>
            <p:cNvPr id="8122" name="Google Shape;8122;p6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65"/>
          <p:cNvGrpSpPr/>
          <p:nvPr/>
        </p:nvGrpSpPr>
        <p:grpSpPr>
          <a:xfrm>
            <a:off x="2479634" y="3470392"/>
            <a:ext cx="343849" cy="340686"/>
            <a:chOff x="-13077450" y="3647075"/>
            <a:chExt cx="356025" cy="352750"/>
          </a:xfrm>
        </p:grpSpPr>
        <p:sp>
          <p:nvSpPr>
            <p:cNvPr id="8127" name="Google Shape;8127;p6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65"/>
          <p:cNvGrpSpPr/>
          <p:nvPr/>
        </p:nvGrpSpPr>
        <p:grpSpPr>
          <a:xfrm>
            <a:off x="2913508" y="3888801"/>
            <a:ext cx="342328" cy="342328"/>
            <a:chOff x="-13079025" y="4079475"/>
            <a:chExt cx="354450" cy="354450"/>
          </a:xfrm>
        </p:grpSpPr>
        <p:sp>
          <p:nvSpPr>
            <p:cNvPr id="8131" name="Google Shape;8131;p6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65"/>
          <p:cNvGrpSpPr/>
          <p:nvPr/>
        </p:nvGrpSpPr>
        <p:grpSpPr>
          <a:xfrm>
            <a:off x="4190471" y="3048145"/>
            <a:ext cx="341579" cy="340058"/>
            <a:chOff x="-11292700" y="3213875"/>
            <a:chExt cx="353675" cy="352100"/>
          </a:xfrm>
        </p:grpSpPr>
        <p:sp>
          <p:nvSpPr>
            <p:cNvPr id="8136" name="Google Shape;8136;p6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65"/>
          <p:cNvGrpSpPr/>
          <p:nvPr/>
        </p:nvGrpSpPr>
        <p:grpSpPr>
          <a:xfrm>
            <a:off x="4184772" y="3469958"/>
            <a:ext cx="352976" cy="341555"/>
            <a:chOff x="-11299000" y="3647875"/>
            <a:chExt cx="365475" cy="353650"/>
          </a:xfrm>
        </p:grpSpPr>
        <p:sp>
          <p:nvSpPr>
            <p:cNvPr id="8144" name="Google Shape;8144;p6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0" name="Google Shape;8150;p65"/>
          <p:cNvGrpSpPr/>
          <p:nvPr/>
        </p:nvGrpSpPr>
        <p:grpSpPr>
          <a:xfrm>
            <a:off x="4622823" y="3900210"/>
            <a:ext cx="343100" cy="319511"/>
            <a:chOff x="-11295075" y="4092875"/>
            <a:chExt cx="355250" cy="330825"/>
          </a:xfrm>
        </p:grpSpPr>
        <p:sp>
          <p:nvSpPr>
            <p:cNvPr id="8151" name="Google Shape;8151;p6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65"/>
          <p:cNvGrpSpPr/>
          <p:nvPr/>
        </p:nvGrpSpPr>
        <p:grpSpPr>
          <a:xfrm>
            <a:off x="5916673" y="3047770"/>
            <a:ext cx="299736" cy="340807"/>
            <a:chOff x="-9500075" y="3180800"/>
            <a:chExt cx="310350" cy="352875"/>
          </a:xfrm>
        </p:grpSpPr>
        <p:sp>
          <p:nvSpPr>
            <p:cNvPr id="8157" name="Google Shape;8157;p6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65"/>
          <p:cNvGrpSpPr/>
          <p:nvPr/>
        </p:nvGrpSpPr>
        <p:grpSpPr>
          <a:xfrm>
            <a:off x="5895751" y="3469946"/>
            <a:ext cx="341579" cy="341579"/>
            <a:chOff x="-9523700" y="3614000"/>
            <a:chExt cx="353675" cy="353675"/>
          </a:xfrm>
        </p:grpSpPr>
        <p:sp>
          <p:nvSpPr>
            <p:cNvPr id="8167" name="Google Shape;8167;p6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65"/>
          <p:cNvGrpSpPr/>
          <p:nvPr/>
        </p:nvGrpSpPr>
        <p:grpSpPr>
          <a:xfrm>
            <a:off x="6328865" y="3889936"/>
            <a:ext cx="341579" cy="340058"/>
            <a:chOff x="-9523700" y="4049550"/>
            <a:chExt cx="353675" cy="352100"/>
          </a:xfrm>
        </p:grpSpPr>
        <p:sp>
          <p:nvSpPr>
            <p:cNvPr id="8177" name="Google Shape;8177;p6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65"/>
          <p:cNvGrpSpPr/>
          <p:nvPr/>
        </p:nvGrpSpPr>
        <p:grpSpPr>
          <a:xfrm>
            <a:off x="7181694" y="3491628"/>
            <a:ext cx="342328" cy="298215"/>
            <a:chOff x="-8209150" y="3659675"/>
            <a:chExt cx="354450" cy="308775"/>
          </a:xfrm>
        </p:grpSpPr>
        <p:sp>
          <p:nvSpPr>
            <p:cNvPr id="8185" name="Google Shape;8185;p6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65"/>
          <p:cNvGrpSpPr/>
          <p:nvPr/>
        </p:nvGrpSpPr>
        <p:grpSpPr>
          <a:xfrm>
            <a:off x="2902889" y="3047758"/>
            <a:ext cx="341579" cy="340831"/>
            <a:chOff x="-12643475" y="3212300"/>
            <a:chExt cx="353675" cy="352900"/>
          </a:xfrm>
        </p:grpSpPr>
        <p:sp>
          <p:nvSpPr>
            <p:cNvPr id="8192" name="Google Shape;8192;p6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65"/>
          <p:cNvGrpSpPr/>
          <p:nvPr/>
        </p:nvGrpSpPr>
        <p:grpSpPr>
          <a:xfrm>
            <a:off x="2902889" y="3480920"/>
            <a:ext cx="341579" cy="319632"/>
            <a:chOff x="-12643475" y="3657325"/>
            <a:chExt cx="353675" cy="330950"/>
          </a:xfrm>
        </p:grpSpPr>
        <p:sp>
          <p:nvSpPr>
            <p:cNvPr id="8202" name="Google Shape;8202;p6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65"/>
          <p:cNvGrpSpPr/>
          <p:nvPr/>
        </p:nvGrpSpPr>
        <p:grpSpPr>
          <a:xfrm>
            <a:off x="3336002" y="3890709"/>
            <a:ext cx="341579" cy="338513"/>
            <a:chOff x="-12643475" y="4081850"/>
            <a:chExt cx="353675" cy="350500"/>
          </a:xfrm>
        </p:grpSpPr>
        <p:sp>
          <p:nvSpPr>
            <p:cNvPr id="8209" name="Google Shape;8209;p6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65"/>
          <p:cNvGrpSpPr/>
          <p:nvPr/>
        </p:nvGrpSpPr>
        <p:grpSpPr>
          <a:xfrm>
            <a:off x="4612603" y="3048145"/>
            <a:ext cx="340807" cy="340058"/>
            <a:chOff x="-10857925" y="3213875"/>
            <a:chExt cx="352875" cy="352100"/>
          </a:xfrm>
        </p:grpSpPr>
        <p:sp>
          <p:nvSpPr>
            <p:cNvPr id="8214" name="Google Shape;8214;p6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4" name="Google Shape;8224;p65"/>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5" name="Google Shape;8225;p65"/>
          <p:cNvGrpSpPr/>
          <p:nvPr/>
        </p:nvGrpSpPr>
        <p:grpSpPr>
          <a:xfrm>
            <a:off x="5045330" y="3900210"/>
            <a:ext cx="341579" cy="319511"/>
            <a:chOff x="-10858725" y="4092875"/>
            <a:chExt cx="353675" cy="330825"/>
          </a:xfrm>
        </p:grpSpPr>
        <p:sp>
          <p:nvSpPr>
            <p:cNvPr id="8226" name="Google Shape;8226;p6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65"/>
          <p:cNvGrpSpPr/>
          <p:nvPr/>
        </p:nvGrpSpPr>
        <p:grpSpPr>
          <a:xfrm>
            <a:off x="6321349" y="3048241"/>
            <a:ext cx="341459" cy="339865"/>
            <a:chOff x="-9089725" y="3180200"/>
            <a:chExt cx="353550" cy="351900"/>
          </a:xfrm>
        </p:grpSpPr>
        <p:sp>
          <p:nvSpPr>
            <p:cNvPr id="8233" name="Google Shape;8233;p6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65"/>
          <p:cNvGrpSpPr/>
          <p:nvPr/>
        </p:nvGrpSpPr>
        <p:grpSpPr>
          <a:xfrm>
            <a:off x="6371124" y="3470332"/>
            <a:ext cx="241909" cy="340807"/>
            <a:chOff x="-9039300" y="3614000"/>
            <a:chExt cx="250475" cy="352875"/>
          </a:xfrm>
        </p:grpSpPr>
        <p:sp>
          <p:nvSpPr>
            <p:cNvPr id="8236" name="Google Shape;8236;p6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65"/>
          <p:cNvGrpSpPr/>
          <p:nvPr/>
        </p:nvGrpSpPr>
        <p:grpSpPr>
          <a:xfrm>
            <a:off x="6753430" y="3889936"/>
            <a:ext cx="340058" cy="340058"/>
            <a:chOff x="-9088150" y="4049550"/>
            <a:chExt cx="352100" cy="352100"/>
          </a:xfrm>
        </p:grpSpPr>
        <p:sp>
          <p:nvSpPr>
            <p:cNvPr id="8239" name="Google Shape;8239;p6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65"/>
          <p:cNvGrpSpPr/>
          <p:nvPr/>
        </p:nvGrpSpPr>
        <p:grpSpPr>
          <a:xfrm>
            <a:off x="7201469" y="3048145"/>
            <a:ext cx="302778" cy="340058"/>
            <a:chOff x="-8191825" y="3174500"/>
            <a:chExt cx="313500" cy="352100"/>
          </a:xfrm>
        </p:grpSpPr>
        <p:sp>
          <p:nvSpPr>
            <p:cNvPr id="8246" name="Google Shape;8246;p6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65"/>
          <p:cNvGrpSpPr/>
          <p:nvPr/>
        </p:nvGrpSpPr>
        <p:grpSpPr>
          <a:xfrm>
            <a:off x="6330362" y="2508154"/>
            <a:ext cx="343094" cy="341569"/>
            <a:chOff x="6001575" y="3119050"/>
            <a:chExt cx="315025" cy="313625"/>
          </a:xfrm>
        </p:grpSpPr>
        <p:sp>
          <p:nvSpPr>
            <p:cNvPr id="8250" name="Google Shape;8250;p65"/>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5"/>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96" name="Shape 196"/>
        <p:cNvGrpSpPr/>
        <p:nvPr/>
      </p:nvGrpSpPr>
      <p:grpSpPr>
        <a:xfrm>
          <a:off x="0" y="0"/>
          <a:ext cx="0" cy="0"/>
          <a:chOff x="0" y="0"/>
          <a:chExt cx="0" cy="0"/>
        </a:xfrm>
      </p:grpSpPr>
      <p:sp>
        <p:nvSpPr>
          <p:cNvPr id="197" name="Google Shape;197;p30"/>
          <p:cNvSpPr/>
          <p:nvPr/>
        </p:nvSpPr>
        <p:spPr>
          <a:xfrm flipH="1">
            <a:off x="2949625" y="0"/>
            <a:ext cx="3244800" cy="5143500"/>
          </a:xfrm>
          <a:prstGeom prst="rect">
            <a:avLst/>
          </a:prstGeom>
          <a:solidFill>
            <a:srgbClr val="F2E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8" name="Google Shape;198;p30"/>
          <p:cNvPicPr preferRelativeResize="0"/>
          <p:nvPr/>
        </p:nvPicPr>
        <p:blipFill rotWithShape="1">
          <a:blip r:embed="rId3">
            <a:alphaModFix/>
          </a:blip>
          <a:srcRect b="0" l="17178" r="17178" t="0"/>
          <a:stretch/>
        </p:blipFill>
        <p:spPr>
          <a:xfrm>
            <a:off x="3453600" y="0"/>
            <a:ext cx="5050875" cy="5128448"/>
          </a:xfrm>
          <a:prstGeom prst="rect">
            <a:avLst/>
          </a:prstGeom>
          <a:noFill/>
          <a:ln>
            <a:noFill/>
          </a:ln>
        </p:spPr>
      </p:pic>
      <p:sp>
        <p:nvSpPr>
          <p:cNvPr id="199" name="Google Shape;199;p30"/>
          <p:cNvSpPr/>
          <p:nvPr/>
        </p:nvSpPr>
        <p:spPr>
          <a:xfrm flipH="1">
            <a:off x="3453625" y="0"/>
            <a:ext cx="2740800" cy="5143500"/>
          </a:xfrm>
          <a:prstGeom prst="rect">
            <a:avLst/>
          </a:prstGeom>
          <a:solidFill>
            <a:srgbClr val="F2E1CD">
              <a:alpha val="411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0"/>
          <p:cNvSpPr txBox="1"/>
          <p:nvPr>
            <p:ph idx="1" type="subTitle"/>
          </p:nvPr>
        </p:nvSpPr>
        <p:spPr>
          <a:xfrm>
            <a:off x="1089750" y="3060163"/>
            <a:ext cx="2369100" cy="114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Josefin Slab"/>
                <a:ea typeface="Josefin Slab"/>
                <a:cs typeface="Josefin Slab"/>
                <a:sym typeface="Josefin Slab"/>
              </a:rPr>
              <a:t>Venus has a beautiful name and is the second planet from the Sun. It’s terribly hot—even hotter than Mercury—and its atmosphere is extremely poisonous. It’s the second-brightest natural object in the sky after the Moon</a:t>
            </a:r>
            <a:endParaRPr>
              <a:latin typeface="Josefin Slab"/>
              <a:ea typeface="Josefin Slab"/>
              <a:cs typeface="Josefin Slab"/>
              <a:sym typeface="Josefin Slab"/>
            </a:endParaRPr>
          </a:p>
        </p:txBody>
      </p:sp>
      <p:sp>
        <p:nvSpPr>
          <p:cNvPr id="201" name="Google Shape;201;p30"/>
          <p:cNvSpPr txBox="1"/>
          <p:nvPr>
            <p:ph idx="2" type="ctrTitle"/>
          </p:nvPr>
        </p:nvSpPr>
        <p:spPr>
          <a:xfrm flipH="1">
            <a:off x="1076500" y="2274375"/>
            <a:ext cx="3711300" cy="670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s"/>
              <a:t>OUR COMPANY</a:t>
            </a:r>
            <a:endParaRPr b="1"/>
          </a:p>
        </p:txBody>
      </p:sp>
      <p:sp>
        <p:nvSpPr>
          <p:cNvPr id="202" name="Google Shape;202;p30"/>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OUR COMPANY</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55" name="Shape 8255"/>
        <p:cNvGrpSpPr/>
        <p:nvPr/>
      </p:nvGrpSpPr>
      <p:grpSpPr>
        <a:xfrm>
          <a:off x="0" y="0"/>
          <a:ext cx="0" cy="0"/>
          <a:chOff x="0" y="0"/>
          <a:chExt cx="0" cy="0"/>
        </a:xfrm>
      </p:grpSpPr>
      <p:sp>
        <p:nvSpPr>
          <p:cNvPr id="8256" name="Google Shape;8256;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257" name="Google Shape;8257;p66"/>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8" name="Google Shape;8258;p66"/>
          <p:cNvGrpSpPr/>
          <p:nvPr/>
        </p:nvGrpSpPr>
        <p:grpSpPr>
          <a:xfrm>
            <a:off x="1297056" y="1996893"/>
            <a:ext cx="306629" cy="302554"/>
            <a:chOff x="-6713450" y="2397900"/>
            <a:chExt cx="295375" cy="291450"/>
          </a:xfrm>
        </p:grpSpPr>
        <p:sp>
          <p:nvSpPr>
            <p:cNvPr id="8259" name="Google Shape;8259;p66"/>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6"/>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1" name="Google Shape;8261;p66"/>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2" name="Google Shape;8262;p66"/>
          <p:cNvGrpSpPr/>
          <p:nvPr/>
        </p:nvGrpSpPr>
        <p:grpSpPr>
          <a:xfrm>
            <a:off x="3241793" y="1630911"/>
            <a:ext cx="304189" cy="302347"/>
            <a:chOff x="-4932650" y="2046625"/>
            <a:chExt cx="293025" cy="291250"/>
          </a:xfrm>
        </p:grpSpPr>
        <p:sp>
          <p:nvSpPr>
            <p:cNvPr id="8263" name="Google Shape;8263;p66"/>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6"/>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5" name="Google Shape;8265;p66"/>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6" name="Google Shape;8266;p66"/>
          <p:cNvGrpSpPr/>
          <p:nvPr/>
        </p:nvGrpSpPr>
        <p:grpSpPr>
          <a:xfrm>
            <a:off x="3250372" y="2371167"/>
            <a:ext cx="304189" cy="302554"/>
            <a:chOff x="-4931075" y="2765725"/>
            <a:chExt cx="293025" cy="291450"/>
          </a:xfrm>
        </p:grpSpPr>
        <p:sp>
          <p:nvSpPr>
            <p:cNvPr id="8267" name="Google Shape;8267;p66"/>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6"/>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66"/>
          <p:cNvGrpSpPr/>
          <p:nvPr/>
        </p:nvGrpSpPr>
        <p:grpSpPr>
          <a:xfrm>
            <a:off x="5195689" y="1648805"/>
            <a:ext cx="302554" cy="266558"/>
            <a:chOff x="-3137650" y="2067900"/>
            <a:chExt cx="291450" cy="256775"/>
          </a:xfrm>
        </p:grpSpPr>
        <p:sp>
          <p:nvSpPr>
            <p:cNvPr id="8270" name="Google Shape;8270;p66"/>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6"/>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6"/>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66"/>
          <p:cNvGrpSpPr/>
          <p:nvPr/>
        </p:nvGrpSpPr>
        <p:grpSpPr>
          <a:xfrm>
            <a:off x="5195689" y="1996543"/>
            <a:ext cx="302554" cy="303255"/>
            <a:chOff x="-3137650" y="2408950"/>
            <a:chExt cx="291450" cy="292125"/>
          </a:xfrm>
        </p:grpSpPr>
        <p:sp>
          <p:nvSpPr>
            <p:cNvPr id="8274" name="Google Shape;8274;p66"/>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6"/>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6"/>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6"/>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6"/>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66"/>
          <p:cNvGrpSpPr/>
          <p:nvPr/>
        </p:nvGrpSpPr>
        <p:grpSpPr>
          <a:xfrm>
            <a:off x="5204268" y="2388750"/>
            <a:ext cx="302554" cy="267389"/>
            <a:chOff x="-3137650" y="2787000"/>
            <a:chExt cx="291450" cy="257575"/>
          </a:xfrm>
        </p:grpSpPr>
        <p:sp>
          <p:nvSpPr>
            <p:cNvPr id="8280" name="Google Shape;8280;p66"/>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6"/>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6"/>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6"/>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6"/>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6"/>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6"/>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6"/>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8" name="Google Shape;8288;p66"/>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6"/>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6"/>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1" name="Google Shape;8291;p66"/>
          <p:cNvGrpSpPr/>
          <p:nvPr/>
        </p:nvGrpSpPr>
        <p:grpSpPr>
          <a:xfrm>
            <a:off x="1694212" y="2370764"/>
            <a:ext cx="303359" cy="303359"/>
            <a:chOff x="-6354300" y="2757075"/>
            <a:chExt cx="292225" cy="292225"/>
          </a:xfrm>
        </p:grpSpPr>
        <p:sp>
          <p:nvSpPr>
            <p:cNvPr id="8292" name="Google Shape;8292;p66"/>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6"/>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6"/>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6"/>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66"/>
          <p:cNvGrpSpPr/>
          <p:nvPr/>
        </p:nvGrpSpPr>
        <p:grpSpPr>
          <a:xfrm>
            <a:off x="3631214" y="1629587"/>
            <a:ext cx="304994" cy="304994"/>
            <a:chOff x="-4573475" y="2045850"/>
            <a:chExt cx="293800" cy="293800"/>
          </a:xfrm>
        </p:grpSpPr>
        <p:sp>
          <p:nvSpPr>
            <p:cNvPr id="8297" name="Google Shape;8297;p66"/>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6"/>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9" name="Google Shape;8299;p66"/>
          <p:cNvGrpSpPr/>
          <p:nvPr/>
        </p:nvGrpSpPr>
        <p:grpSpPr>
          <a:xfrm>
            <a:off x="3630799" y="1995660"/>
            <a:ext cx="305824" cy="305020"/>
            <a:chOff x="-4570325" y="2405775"/>
            <a:chExt cx="294600" cy="293825"/>
          </a:xfrm>
        </p:grpSpPr>
        <p:sp>
          <p:nvSpPr>
            <p:cNvPr id="8300" name="Google Shape;8300;p66"/>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6"/>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66"/>
          <p:cNvGrpSpPr/>
          <p:nvPr/>
        </p:nvGrpSpPr>
        <p:grpSpPr>
          <a:xfrm>
            <a:off x="3640195" y="2370362"/>
            <a:ext cx="304189" cy="304163"/>
            <a:chOff x="-4572700" y="2764950"/>
            <a:chExt cx="293025" cy="293000"/>
          </a:xfrm>
        </p:grpSpPr>
        <p:sp>
          <p:nvSpPr>
            <p:cNvPr id="8303" name="Google Shape;8303;p66"/>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6"/>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6"/>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6"/>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6"/>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6"/>
          <p:cNvGrpSpPr/>
          <p:nvPr/>
        </p:nvGrpSpPr>
        <p:grpSpPr>
          <a:xfrm>
            <a:off x="5587584" y="1630794"/>
            <a:ext cx="298272" cy="302580"/>
            <a:chOff x="-2777700" y="2049775"/>
            <a:chExt cx="287325" cy="291475"/>
          </a:xfrm>
        </p:grpSpPr>
        <p:sp>
          <p:nvSpPr>
            <p:cNvPr id="8309" name="Google Shape;8309;p66"/>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6"/>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6"/>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66"/>
          <p:cNvGrpSpPr/>
          <p:nvPr/>
        </p:nvGrpSpPr>
        <p:grpSpPr>
          <a:xfrm>
            <a:off x="5585051" y="1996906"/>
            <a:ext cx="303359" cy="302528"/>
            <a:chOff x="-2571737" y="2403625"/>
            <a:chExt cx="292225" cy="291425"/>
          </a:xfrm>
        </p:grpSpPr>
        <p:sp>
          <p:nvSpPr>
            <p:cNvPr id="8313" name="Google Shape;8313;p66"/>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6"/>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6"/>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6"/>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6"/>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6"/>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6"/>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66"/>
          <p:cNvGrpSpPr/>
          <p:nvPr/>
        </p:nvGrpSpPr>
        <p:grpSpPr>
          <a:xfrm>
            <a:off x="5593630" y="2371582"/>
            <a:ext cx="303359" cy="301724"/>
            <a:chOff x="-2571737" y="2764550"/>
            <a:chExt cx="292225" cy="290650"/>
          </a:xfrm>
        </p:grpSpPr>
        <p:sp>
          <p:nvSpPr>
            <p:cNvPr id="8321" name="Google Shape;8321;p66"/>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6"/>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6"/>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66"/>
          <p:cNvGrpSpPr/>
          <p:nvPr/>
        </p:nvGrpSpPr>
        <p:grpSpPr>
          <a:xfrm>
            <a:off x="7145411" y="1995788"/>
            <a:ext cx="303359" cy="304760"/>
            <a:chOff x="-1333975" y="2365850"/>
            <a:chExt cx="292225" cy="293575"/>
          </a:xfrm>
        </p:grpSpPr>
        <p:sp>
          <p:nvSpPr>
            <p:cNvPr id="8325" name="Google Shape;8325;p66"/>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6"/>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6"/>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6"/>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6"/>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6"/>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6"/>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6"/>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66"/>
          <p:cNvGrpSpPr/>
          <p:nvPr/>
        </p:nvGrpSpPr>
        <p:grpSpPr>
          <a:xfrm>
            <a:off x="2093040" y="2370764"/>
            <a:ext cx="286178" cy="303359"/>
            <a:chOff x="-5995925" y="2757850"/>
            <a:chExt cx="275675" cy="292225"/>
          </a:xfrm>
        </p:grpSpPr>
        <p:sp>
          <p:nvSpPr>
            <p:cNvPr id="8334" name="Google Shape;8334;p66"/>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6"/>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6"/>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6"/>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6"/>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6"/>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6"/>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6"/>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6"/>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66"/>
          <p:cNvGrpSpPr/>
          <p:nvPr/>
        </p:nvGrpSpPr>
        <p:grpSpPr>
          <a:xfrm>
            <a:off x="4020181" y="1631209"/>
            <a:ext cx="303385" cy="301750"/>
            <a:chOff x="-4211975" y="2046625"/>
            <a:chExt cx="292250" cy="290675"/>
          </a:xfrm>
        </p:grpSpPr>
        <p:sp>
          <p:nvSpPr>
            <p:cNvPr id="8344" name="Google Shape;8344;p66"/>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6"/>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66"/>
          <p:cNvGrpSpPr/>
          <p:nvPr/>
        </p:nvGrpSpPr>
        <p:grpSpPr>
          <a:xfrm>
            <a:off x="4056164" y="1995660"/>
            <a:ext cx="231418" cy="305020"/>
            <a:chOff x="-4178875" y="2405775"/>
            <a:chExt cx="222925" cy="293825"/>
          </a:xfrm>
        </p:grpSpPr>
        <p:sp>
          <p:nvSpPr>
            <p:cNvPr id="8347" name="Google Shape;8347;p66"/>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6"/>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6"/>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66"/>
          <p:cNvGrpSpPr/>
          <p:nvPr/>
        </p:nvGrpSpPr>
        <p:grpSpPr>
          <a:xfrm>
            <a:off x="4029175" y="2380173"/>
            <a:ext cx="302554" cy="284543"/>
            <a:chOff x="-4211975" y="2783850"/>
            <a:chExt cx="291450" cy="274100"/>
          </a:xfrm>
        </p:grpSpPr>
        <p:sp>
          <p:nvSpPr>
            <p:cNvPr id="8351" name="Google Shape;8351;p66"/>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6"/>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6"/>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4" name="Google Shape;8354;p66"/>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5" name="Google Shape;8355;p66"/>
          <p:cNvGrpSpPr/>
          <p:nvPr/>
        </p:nvGrpSpPr>
        <p:grpSpPr>
          <a:xfrm>
            <a:off x="5974033" y="1996893"/>
            <a:ext cx="302554" cy="302554"/>
            <a:chOff x="-2419325" y="2408150"/>
            <a:chExt cx="291450" cy="291450"/>
          </a:xfrm>
        </p:grpSpPr>
        <p:sp>
          <p:nvSpPr>
            <p:cNvPr id="8356" name="Google Shape;8356;p66"/>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6"/>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6"/>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6"/>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6"/>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6"/>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6"/>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3" name="Google Shape;8363;p66"/>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4" name="Google Shape;8364;p66"/>
          <p:cNvGrpSpPr/>
          <p:nvPr/>
        </p:nvGrpSpPr>
        <p:grpSpPr>
          <a:xfrm>
            <a:off x="7154392" y="2370765"/>
            <a:ext cx="302554" cy="303359"/>
            <a:chOff x="-1333200" y="2770450"/>
            <a:chExt cx="291450" cy="292225"/>
          </a:xfrm>
        </p:grpSpPr>
        <p:sp>
          <p:nvSpPr>
            <p:cNvPr id="8365" name="Google Shape;8365;p66"/>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6"/>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66"/>
          <p:cNvGrpSpPr/>
          <p:nvPr/>
        </p:nvGrpSpPr>
        <p:grpSpPr>
          <a:xfrm>
            <a:off x="2463949" y="1630806"/>
            <a:ext cx="304189" cy="302554"/>
            <a:chOff x="-5635200" y="2037975"/>
            <a:chExt cx="293025" cy="291450"/>
          </a:xfrm>
        </p:grpSpPr>
        <p:sp>
          <p:nvSpPr>
            <p:cNvPr id="8368" name="Google Shape;8368;p66"/>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6"/>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66"/>
          <p:cNvGrpSpPr/>
          <p:nvPr/>
        </p:nvGrpSpPr>
        <p:grpSpPr>
          <a:xfrm>
            <a:off x="2462716" y="1996893"/>
            <a:ext cx="306655" cy="302554"/>
            <a:chOff x="-5637575" y="2397900"/>
            <a:chExt cx="295400" cy="291450"/>
          </a:xfrm>
        </p:grpSpPr>
        <p:sp>
          <p:nvSpPr>
            <p:cNvPr id="8371" name="Google Shape;8371;p66"/>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6"/>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6"/>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6"/>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66"/>
          <p:cNvGrpSpPr/>
          <p:nvPr/>
        </p:nvGrpSpPr>
        <p:grpSpPr>
          <a:xfrm>
            <a:off x="2472540" y="2370764"/>
            <a:ext cx="304163" cy="303359"/>
            <a:chOff x="-5635975" y="2757075"/>
            <a:chExt cx="293000" cy="292225"/>
          </a:xfrm>
        </p:grpSpPr>
        <p:sp>
          <p:nvSpPr>
            <p:cNvPr id="8376" name="Google Shape;8376;p66"/>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6"/>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66"/>
          <p:cNvGrpSpPr/>
          <p:nvPr/>
        </p:nvGrpSpPr>
        <p:grpSpPr>
          <a:xfrm>
            <a:off x="4402304" y="1630807"/>
            <a:ext cx="304189" cy="302554"/>
            <a:chOff x="-3854375" y="2046625"/>
            <a:chExt cx="293025" cy="291450"/>
          </a:xfrm>
        </p:grpSpPr>
        <p:sp>
          <p:nvSpPr>
            <p:cNvPr id="8379" name="Google Shape;8379;p66"/>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6"/>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66"/>
          <p:cNvGrpSpPr/>
          <p:nvPr/>
        </p:nvGrpSpPr>
        <p:grpSpPr>
          <a:xfrm>
            <a:off x="4401486" y="1995673"/>
            <a:ext cx="305824" cy="304994"/>
            <a:chOff x="-3854375" y="2405000"/>
            <a:chExt cx="294600" cy="293800"/>
          </a:xfrm>
        </p:grpSpPr>
        <p:sp>
          <p:nvSpPr>
            <p:cNvPr id="8382" name="Google Shape;8382;p66"/>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6"/>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6"/>
          <p:cNvGrpSpPr/>
          <p:nvPr/>
        </p:nvGrpSpPr>
        <p:grpSpPr>
          <a:xfrm>
            <a:off x="4411700" y="2370362"/>
            <a:ext cx="302554" cy="304163"/>
            <a:chOff x="-3852025" y="2764950"/>
            <a:chExt cx="291450" cy="293000"/>
          </a:xfrm>
        </p:grpSpPr>
        <p:sp>
          <p:nvSpPr>
            <p:cNvPr id="8385" name="Google Shape;8385;p66"/>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6"/>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7" name="Google Shape;8387;p66"/>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6"/>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9" name="Google Shape;8389;p66"/>
          <p:cNvGrpSpPr/>
          <p:nvPr/>
        </p:nvGrpSpPr>
        <p:grpSpPr>
          <a:xfrm>
            <a:off x="6375254" y="2370765"/>
            <a:ext cx="302554" cy="303359"/>
            <a:chOff x="-2060175" y="2768875"/>
            <a:chExt cx="291450" cy="292225"/>
          </a:xfrm>
        </p:grpSpPr>
        <p:sp>
          <p:nvSpPr>
            <p:cNvPr id="8390" name="Google Shape;8390;p66"/>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6"/>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66"/>
          <p:cNvGrpSpPr/>
          <p:nvPr/>
        </p:nvGrpSpPr>
        <p:grpSpPr>
          <a:xfrm>
            <a:off x="7545660" y="1630808"/>
            <a:ext cx="303359" cy="302554"/>
            <a:chOff x="-937025" y="2064750"/>
            <a:chExt cx="292225" cy="291450"/>
          </a:xfrm>
        </p:grpSpPr>
        <p:sp>
          <p:nvSpPr>
            <p:cNvPr id="8393" name="Google Shape;8393;p66"/>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6"/>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6"/>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6"/>
          <p:cNvGrpSpPr/>
          <p:nvPr/>
        </p:nvGrpSpPr>
        <p:grpSpPr>
          <a:xfrm>
            <a:off x="2858189" y="1630404"/>
            <a:ext cx="303385" cy="303359"/>
            <a:chOff x="-5276050" y="2037975"/>
            <a:chExt cx="292250" cy="292225"/>
          </a:xfrm>
        </p:grpSpPr>
        <p:sp>
          <p:nvSpPr>
            <p:cNvPr id="8397" name="Google Shape;8397;p66"/>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6"/>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6"/>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0" name="Google Shape;8400;p66"/>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6"/>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2" name="Google Shape;8402;p66"/>
          <p:cNvGrpSpPr/>
          <p:nvPr/>
        </p:nvGrpSpPr>
        <p:grpSpPr>
          <a:xfrm>
            <a:off x="4841790" y="1630807"/>
            <a:ext cx="233053" cy="302554"/>
            <a:chOff x="-3462150" y="2046625"/>
            <a:chExt cx="224500" cy="291450"/>
          </a:xfrm>
        </p:grpSpPr>
        <p:sp>
          <p:nvSpPr>
            <p:cNvPr id="8403" name="Google Shape;8403;p66"/>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6"/>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6"/>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6"/>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6"/>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6"/>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6"/>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66"/>
          <p:cNvGrpSpPr/>
          <p:nvPr/>
        </p:nvGrpSpPr>
        <p:grpSpPr>
          <a:xfrm>
            <a:off x="4824221" y="1996076"/>
            <a:ext cx="268193" cy="304189"/>
            <a:chOff x="-3478675" y="2405775"/>
            <a:chExt cx="258350" cy="293025"/>
          </a:xfrm>
        </p:grpSpPr>
        <p:sp>
          <p:nvSpPr>
            <p:cNvPr id="8411" name="Google Shape;8411;p66"/>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6"/>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6"/>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6"/>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66"/>
          <p:cNvGrpSpPr/>
          <p:nvPr/>
        </p:nvGrpSpPr>
        <p:grpSpPr>
          <a:xfrm>
            <a:off x="4869171" y="2370765"/>
            <a:ext cx="195448" cy="303359"/>
            <a:chOff x="-3443250" y="2765725"/>
            <a:chExt cx="188275" cy="292225"/>
          </a:xfrm>
        </p:grpSpPr>
        <p:sp>
          <p:nvSpPr>
            <p:cNvPr id="8416" name="Google Shape;8416;p66"/>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6"/>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6"/>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6"/>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66"/>
          <p:cNvGrpSpPr/>
          <p:nvPr/>
        </p:nvGrpSpPr>
        <p:grpSpPr>
          <a:xfrm>
            <a:off x="6775572" y="1629989"/>
            <a:ext cx="267389" cy="304189"/>
            <a:chOff x="-1684475" y="2049000"/>
            <a:chExt cx="257575" cy="293025"/>
          </a:xfrm>
        </p:grpSpPr>
        <p:sp>
          <p:nvSpPr>
            <p:cNvPr id="8421" name="Google Shape;8421;p66"/>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6"/>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6"/>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6"/>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5" name="Google Shape;8425;p66"/>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6" name="Google Shape;8426;p66"/>
          <p:cNvGrpSpPr/>
          <p:nvPr/>
        </p:nvGrpSpPr>
        <p:grpSpPr>
          <a:xfrm>
            <a:off x="6766568" y="2370765"/>
            <a:ext cx="302554" cy="303359"/>
            <a:chOff x="-1700225" y="2768875"/>
            <a:chExt cx="291450" cy="292225"/>
          </a:xfrm>
        </p:grpSpPr>
        <p:sp>
          <p:nvSpPr>
            <p:cNvPr id="8427" name="Google Shape;8427;p66"/>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6"/>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6"/>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6"/>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6"/>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6"/>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66"/>
          <p:cNvGrpSpPr/>
          <p:nvPr/>
        </p:nvGrpSpPr>
        <p:grpSpPr>
          <a:xfrm>
            <a:off x="7563645" y="1996076"/>
            <a:ext cx="267389" cy="304189"/>
            <a:chOff x="-919700" y="2420750"/>
            <a:chExt cx="257575" cy="293025"/>
          </a:xfrm>
        </p:grpSpPr>
        <p:sp>
          <p:nvSpPr>
            <p:cNvPr id="8434" name="Google Shape;8434;p66"/>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6"/>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6"/>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66"/>
          <p:cNvGrpSpPr/>
          <p:nvPr/>
        </p:nvGrpSpPr>
        <p:grpSpPr>
          <a:xfrm>
            <a:off x="1292857" y="3269120"/>
            <a:ext cx="318904" cy="302528"/>
            <a:chOff x="-6696925" y="3272575"/>
            <a:chExt cx="307200" cy="291425"/>
          </a:xfrm>
        </p:grpSpPr>
        <p:sp>
          <p:nvSpPr>
            <p:cNvPr id="8438" name="Google Shape;8438;p66"/>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6"/>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66"/>
          <p:cNvGrpSpPr/>
          <p:nvPr/>
        </p:nvGrpSpPr>
        <p:grpSpPr>
          <a:xfrm>
            <a:off x="1292844" y="3640695"/>
            <a:ext cx="318930" cy="303359"/>
            <a:chOff x="-6690625" y="3631325"/>
            <a:chExt cx="307225" cy="292225"/>
          </a:xfrm>
        </p:grpSpPr>
        <p:sp>
          <p:nvSpPr>
            <p:cNvPr id="8441" name="Google Shape;8441;p66"/>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6"/>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6"/>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6"/>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6"/>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66"/>
          <p:cNvGrpSpPr/>
          <p:nvPr/>
        </p:nvGrpSpPr>
        <p:grpSpPr>
          <a:xfrm>
            <a:off x="1308793" y="4038903"/>
            <a:ext cx="304189" cy="302347"/>
            <a:chOff x="-6689825" y="3992050"/>
            <a:chExt cx="293025" cy="291250"/>
          </a:xfrm>
        </p:grpSpPr>
        <p:sp>
          <p:nvSpPr>
            <p:cNvPr id="8447" name="Google Shape;8447;p66"/>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6"/>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6"/>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6"/>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6"/>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6"/>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6"/>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6"/>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6"/>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6"/>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6"/>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6"/>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9" name="Google Shape;8459;p66"/>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0" name="Google Shape;8460;p66"/>
          <p:cNvGrpSpPr/>
          <p:nvPr/>
        </p:nvGrpSpPr>
        <p:grpSpPr>
          <a:xfrm>
            <a:off x="3243334" y="3641096"/>
            <a:ext cx="304994" cy="302554"/>
            <a:chOff x="-4837325" y="3612425"/>
            <a:chExt cx="293800" cy="291450"/>
          </a:xfrm>
        </p:grpSpPr>
        <p:sp>
          <p:nvSpPr>
            <p:cNvPr id="8461" name="Google Shape;8461;p66"/>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6"/>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6"/>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66"/>
          <p:cNvGrpSpPr/>
          <p:nvPr/>
        </p:nvGrpSpPr>
        <p:grpSpPr>
          <a:xfrm>
            <a:off x="3252729" y="4038799"/>
            <a:ext cx="303359" cy="302554"/>
            <a:chOff x="-4837325" y="3971575"/>
            <a:chExt cx="292225" cy="291450"/>
          </a:xfrm>
        </p:grpSpPr>
        <p:sp>
          <p:nvSpPr>
            <p:cNvPr id="8465" name="Google Shape;8465;p66"/>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6"/>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6"/>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6"/>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6"/>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6"/>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66"/>
          <p:cNvGrpSpPr/>
          <p:nvPr/>
        </p:nvGrpSpPr>
        <p:grpSpPr>
          <a:xfrm>
            <a:off x="5193545" y="3287103"/>
            <a:ext cx="310729" cy="266558"/>
            <a:chOff x="-3037625" y="3254850"/>
            <a:chExt cx="299325" cy="256775"/>
          </a:xfrm>
        </p:grpSpPr>
        <p:sp>
          <p:nvSpPr>
            <p:cNvPr id="8472" name="Google Shape;8472;p66"/>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6"/>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6"/>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6"/>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66"/>
          <p:cNvGrpSpPr/>
          <p:nvPr/>
        </p:nvGrpSpPr>
        <p:grpSpPr>
          <a:xfrm>
            <a:off x="5196400" y="3640680"/>
            <a:ext cx="305020" cy="303385"/>
            <a:chOff x="-3031325" y="3597450"/>
            <a:chExt cx="293825" cy="292250"/>
          </a:xfrm>
        </p:grpSpPr>
        <p:sp>
          <p:nvSpPr>
            <p:cNvPr id="8477" name="Google Shape;8477;p66"/>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6"/>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6"/>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6"/>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66"/>
          <p:cNvGrpSpPr/>
          <p:nvPr/>
        </p:nvGrpSpPr>
        <p:grpSpPr>
          <a:xfrm>
            <a:off x="5205393" y="4056380"/>
            <a:ext cx="304189" cy="267389"/>
            <a:chOff x="-3030525" y="3973150"/>
            <a:chExt cx="293025" cy="257575"/>
          </a:xfrm>
        </p:grpSpPr>
        <p:sp>
          <p:nvSpPr>
            <p:cNvPr id="8482" name="Google Shape;8482;p66"/>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6"/>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66"/>
          <p:cNvGrpSpPr/>
          <p:nvPr/>
        </p:nvGrpSpPr>
        <p:grpSpPr>
          <a:xfrm>
            <a:off x="7146940" y="3313250"/>
            <a:ext cx="304189" cy="214264"/>
            <a:chOff x="-1199300" y="3279250"/>
            <a:chExt cx="293025" cy="206400"/>
          </a:xfrm>
        </p:grpSpPr>
        <p:sp>
          <p:nvSpPr>
            <p:cNvPr id="8485" name="Google Shape;8485;p66"/>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6"/>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6"/>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6"/>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66"/>
          <p:cNvGrpSpPr/>
          <p:nvPr/>
        </p:nvGrpSpPr>
        <p:grpSpPr>
          <a:xfrm>
            <a:off x="1678982" y="3268783"/>
            <a:ext cx="320539" cy="303203"/>
            <a:chOff x="-6338550" y="3272950"/>
            <a:chExt cx="308775" cy="292075"/>
          </a:xfrm>
        </p:grpSpPr>
        <p:sp>
          <p:nvSpPr>
            <p:cNvPr id="8490" name="Google Shape;8490;p66"/>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6"/>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6"/>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66"/>
          <p:cNvGrpSpPr/>
          <p:nvPr/>
        </p:nvGrpSpPr>
        <p:grpSpPr>
          <a:xfrm>
            <a:off x="1687157" y="3641097"/>
            <a:ext cx="304189" cy="302554"/>
            <a:chOff x="-6329100" y="3632100"/>
            <a:chExt cx="293025" cy="291450"/>
          </a:xfrm>
        </p:grpSpPr>
        <p:sp>
          <p:nvSpPr>
            <p:cNvPr id="8494" name="Google Shape;8494;p66"/>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6"/>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6"/>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66"/>
          <p:cNvGrpSpPr/>
          <p:nvPr/>
        </p:nvGrpSpPr>
        <p:grpSpPr>
          <a:xfrm>
            <a:off x="1696566" y="4038800"/>
            <a:ext cx="302528" cy="302554"/>
            <a:chOff x="-6329875" y="3992050"/>
            <a:chExt cx="291425" cy="291450"/>
          </a:xfrm>
        </p:grpSpPr>
        <p:sp>
          <p:nvSpPr>
            <p:cNvPr id="8498" name="Google Shape;8498;p66"/>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6"/>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6"/>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6"/>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66"/>
          <p:cNvGrpSpPr/>
          <p:nvPr/>
        </p:nvGrpSpPr>
        <p:grpSpPr>
          <a:xfrm>
            <a:off x="3633144" y="3267886"/>
            <a:ext cx="305020" cy="304994"/>
            <a:chOff x="-4478975" y="3251700"/>
            <a:chExt cx="293825" cy="293800"/>
          </a:xfrm>
        </p:grpSpPr>
        <p:sp>
          <p:nvSpPr>
            <p:cNvPr id="8503" name="Google Shape;8503;p66"/>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6"/>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6"/>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66"/>
          <p:cNvGrpSpPr/>
          <p:nvPr/>
        </p:nvGrpSpPr>
        <p:grpSpPr>
          <a:xfrm>
            <a:off x="3633144" y="3641096"/>
            <a:ext cx="305020" cy="302554"/>
            <a:chOff x="-4475825" y="3612425"/>
            <a:chExt cx="293825" cy="291450"/>
          </a:xfrm>
        </p:grpSpPr>
        <p:sp>
          <p:nvSpPr>
            <p:cNvPr id="8507" name="Google Shape;8507;p66"/>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6"/>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6"/>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66"/>
          <p:cNvGrpSpPr/>
          <p:nvPr/>
        </p:nvGrpSpPr>
        <p:grpSpPr>
          <a:xfrm>
            <a:off x="3639685" y="4038811"/>
            <a:ext cx="309094" cy="302528"/>
            <a:chOff x="-4480550" y="3970800"/>
            <a:chExt cx="297750" cy="291425"/>
          </a:xfrm>
        </p:grpSpPr>
        <p:sp>
          <p:nvSpPr>
            <p:cNvPr id="8511" name="Google Shape;8511;p66"/>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6"/>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6"/>
          <p:cNvGrpSpPr/>
          <p:nvPr/>
        </p:nvGrpSpPr>
        <p:grpSpPr>
          <a:xfrm>
            <a:off x="5589021" y="3269105"/>
            <a:ext cx="299284" cy="302554"/>
            <a:chOff x="-2668225" y="3239075"/>
            <a:chExt cx="288300" cy="291450"/>
          </a:xfrm>
        </p:grpSpPr>
        <p:sp>
          <p:nvSpPr>
            <p:cNvPr id="8514" name="Google Shape;8514;p66"/>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6"/>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6"/>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6"/>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6"/>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66"/>
          <p:cNvGrpSpPr/>
          <p:nvPr/>
        </p:nvGrpSpPr>
        <p:grpSpPr>
          <a:xfrm>
            <a:off x="5586970" y="3641095"/>
            <a:ext cx="303385" cy="302554"/>
            <a:chOff x="-2671375" y="3597450"/>
            <a:chExt cx="292250" cy="291450"/>
          </a:xfrm>
        </p:grpSpPr>
        <p:sp>
          <p:nvSpPr>
            <p:cNvPr id="8520" name="Google Shape;8520;p66"/>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6"/>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66"/>
          <p:cNvGrpSpPr/>
          <p:nvPr/>
        </p:nvGrpSpPr>
        <p:grpSpPr>
          <a:xfrm>
            <a:off x="5594744" y="4037980"/>
            <a:ext cx="304994" cy="304189"/>
            <a:chOff x="-2670575" y="3956600"/>
            <a:chExt cx="293800" cy="293025"/>
          </a:xfrm>
        </p:grpSpPr>
        <p:sp>
          <p:nvSpPr>
            <p:cNvPr id="8523" name="Google Shape;8523;p66"/>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6"/>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6"/>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6"/>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66"/>
          <p:cNvGrpSpPr/>
          <p:nvPr/>
        </p:nvGrpSpPr>
        <p:grpSpPr>
          <a:xfrm>
            <a:off x="7145306" y="3641562"/>
            <a:ext cx="307459" cy="301620"/>
            <a:chOff x="-1183550" y="3586525"/>
            <a:chExt cx="296175" cy="290550"/>
          </a:xfrm>
        </p:grpSpPr>
        <p:sp>
          <p:nvSpPr>
            <p:cNvPr id="8528" name="Google Shape;8528;p66"/>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6"/>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6"/>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6"/>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6"/>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6"/>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6"/>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6"/>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6"/>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66"/>
          <p:cNvGrpSpPr/>
          <p:nvPr/>
        </p:nvGrpSpPr>
        <p:grpSpPr>
          <a:xfrm>
            <a:off x="2077310" y="3269523"/>
            <a:ext cx="303385" cy="301724"/>
            <a:chOff x="-5971525" y="3273750"/>
            <a:chExt cx="292250" cy="290650"/>
          </a:xfrm>
        </p:grpSpPr>
        <p:sp>
          <p:nvSpPr>
            <p:cNvPr id="8538" name="Google Shape;8538;p66"/>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6"/>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66"/>
          <p:cNvGrpSpPr/>
          <p:nvPr/>
        </p:nvGrpSpPr>
        <p:grpSpPr>
          <a:xfrm>
            <a:off x="2073223" y="3640111"/>
            <a:ext cx="311560" cy="304527"/>
            <a:chOff x="-5974675" y="3632100"/>
            <a:chExt cx="300125" cy="293350"/>
          </a:xfrm>
        </p:grpSpPr>
        <p:sp>
          <p:nvSpPr>
            <p:cNvPr id="8541" name="Google Shape;8541;p66"/>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6"/>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6"/>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6"/>
          <p:cNvGrpSpPr/>
          <p:nvPr/>
        </p:nvGrpSpPr>
        <p:grpSpPr>
          <a:xfrm>
            <a:off x="2094881" y="4037982"/>
            <a:ext cx="285400" cy="304189"/>
            <a:chOff x="-5971525" y="3990475"/>
            <a:chExt cx="274925" cy="293025"/>
          </a:xfrm>
        </p:grpSpPr>
        <p:sp>
          <p:nvSpPr>
            <p:cNvPr id="8545" name="Google Shape;8545;p66"/>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6"/>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6"/>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6"/>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66"/>
          <p:cNvGrpSpPr/>
          <p:nvPr/>
        </p:nvGrpSpPr>
        <p:grpSpPr>
          <a:xfrm>
            <a:off x="4022136" y="3269521"/>
            <a:ext cx="303359" cy="301724"/>
            <a:chOff x="-4118225" y="3253275"/>
            <a:chExt cx="292225" cy="290650"/>
          </a:xfrm>
        </p:grpSpPr>
        <p:sp>
          <p:nvSpPr>
            <p:cNvPr id="8550" name="Google Shape;8550;p66"/>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6"/>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6"/>
          <p:cNvGrpSpPr/>
          <p:nvPr/>
        </p:nvGrpSpPr>
        <p:grpSpPr>
          <a:xfrm>
            <a:off x="4058509" y="3640902"/>
            <a:ext cx="230614" cy="302944"/>
            <a:chOff x="-4082800" y="3612425"/>
            <a:chExt cx="222150" cy="291825"/>
          </a:xfrm>
        </p:grpSpPr>
        <p:sp>
          <p:nvSpPr>
            <p:cNvPr id="8553" name="Google Shape;8553;p66"/>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6"/>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6"/>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66"/>
          <p:cNvGrpSpPr/>
          <p:nvPr/>
        </p:nvGrpSpPr>
        <p:grpSpPr>
          <a:xfrm>
            <a:off x="4030715" y="4048207"/>
            <a:ext cx="303359" cy="283739"/>
            <a:chOff x="-4118225" y="3990475"/>
            <a:chExt cx="292225" cy="273325"/>
          </a:xfrm>
        </p:grpSpPr>
        <p:sp>
          <p:nvSpPr>
            <p:cNvPr id="8557" name="Google Shape;8557;p66"/>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6"/>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6"/>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6"/>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66"/>
          <p:cNvGrpSpPr/>
          <p:nvPr/>
        </p:nvGrpSpPr>
        <p:grpSpPr>
          <a:xfrm>
            <a:off x="5984968" y="3268288"/>
            <a:ext cx="284569" cy="304189"/>
            <a:chOff x="-2312225" y="3238300"/>
            <a:chExt cx="274125" cy="293025"/>
          </a:xfrm>
        </p:grpSpPr>
        <p:sp>
          <p:nvSpPr>
            <p:cNvPr id="8562" name="Google Shape;8562;p66"/>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6"/>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66"/>
          <p:cNvGrpSpPr/>
          <p:nvPr/>
        </p:nvGrpSpPr>
        <p:grpSpPr>
          <a:xfrm>
            <a:off x="5975561" y="3603891"/>
            <a:ext cx="303385" cy="376960"/>
            <a:chOff x="-2310650" y="3525775"/>
            <a:chExt cx="292250" cy="363125"/>
          </a:xfrm>
        </p:grpSpPr>
        <p:sp>
          <p:nvSpPr>
            <p:cNvPr id="8565" name="Google Shape;8565;p66"/>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6"/>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6"/>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6"/>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66"/>
          <p:cNvGrpSpPr/>
          <p:nvPr/>
        </p:nvGrpSpPr>
        <p:grpSpPr>
          <a:xfrm>
            <a:off x="5983322" y="4038798"/>
            <a:ext cx="305020" cy="302554"/>
            <a:chOff x="-2310650" y="3958175"/>
            <a:chExt cx="293825" cy="291450"/>
          </a:xfrm>
        </p:grpSpPr>
        <p:sp>
          <p:nvSpPr>
            <p:cNvPr id="8570" name="Google Shape;8570;p66"/>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6"/>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66"/>
          <p:cNvGrpSpPr/>
          <p:nvPr/>
        </p:nvGrpSpPr>
        <p:grpSpPr>
          <a:xfrm>
            <a:off x="7154715" y="4038798"/>
            <a:ext cx="305798" cy="302554"/>
            <a:chOff x="-1182750" y="3962900"/>
            <a:chExt cx="294575" cy="291450"/>
          </a:xfrm>
        </p:grpSpPr>
        <p:sp>
          <p:nvSpPr>
            <p:cNvPr id="8573" name="Google Shape;8573;p66"/>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6"/>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6"/>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6"/>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6"/>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6"/>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6"/>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66"/>
          <p:cNvGrpSpPr/>
          <p:nvPr/>
        </p:nvGrpSpPr>
        <p:grpSpPr>
          <a:xfrm>
            <a:off x="2465070" y="3269107"/>
            <a:ext cx="305824" cy="302554"/>
            <a:chOff x="-5611575" y="3272950"/>
            <a:chExt cx="294600" cy="291450"/>
          </a:xfrm>
        </p:grpSpPr>
        <p:sp>
          <p:nvSpPr>
            <p:cNvPr id="8581" name="Google Shape;8581;p66"/>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6"/>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6"/>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6"/>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6"/>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66"/>
          <p:cNvGrpSpPr/>
          <p:nvPr/>
        </p:nvGrpSpPr>
        <p:grpSpPr>
          <a:xfrm>
            <a:off x="2465070" y="3641513"/>
            <a:ext cx="305824" cy="301724"/>
            <a:chOff x="-5613150" y="3632900"/>
            <a:chExt cx="294600" cy="290650"/>
          </a:xfrm>
        </p:grpSpPr>
        <p:sp>
          <p:nvSpPr>
            <p:cNvPr id="8587" name="Google Shape;8587;p66"/>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6"/>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66"/>
          <p:cNvGrpSpPr/>
          <p:nvPr/>
        </p:nvGrpSpPr>
        <p:grpSpPr>
          <a:xfrm>
            <a:off x="2473648" y="4038397"/>
            <a:ext cx="305824" cy="303359"/>
            <a:chOff x="-5613150" y="3991275"/>
            <a:chExt cx="294600" cy="292225"/>
          </a:xfrm>
        </p:grpSpPr>
        <p:sp>
          <p:nvSpPr>
            <p:cNvPr id="8590" name="Google Shape;8590;p66"/>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6"/>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6"/>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6"/>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6"/>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6"/>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6"/>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6"/>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6"/>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66"/>
          <p:cNvGrpSpPr/>
          <p:nvPr/>
        </p:nvGrpSpPr>
        <p:grpSpPr>
          <a:xfrm>
            <a:off x="4399665" y="3269262"/>
            <a:ext cx="313350" cy="302243"/>
            <a:chOff x="-3768700" y="3253275"/>
            <a:chExt cx="301850" cy="291150"/>
          </a:xfrm>
        </p:grpSpPr>
        <p:sp>
          <p:nvSpPr>
            <p:cNvPr id="8600" name="Google Shape;8600;p66"/>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6"/>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6"/>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66"/>
          <p:cNvGrpSpPr/>
          <p:nvPr/>
        </p:nvGrpSpPr>
        <p:grpSpPr>
          <a:xfrm>
            <a:off x="4402609" y="3649674"/>
            <a:ext cx="307459" cy="285400"/>
            <a:chOff x="-3808700" y="3628950"/>
            <a:chExt cx="296175" cy="274925"/>
          </a:xfrm>
        </p:grpSpPr>
        <p:sp>
          <p:nvSpPr>
            <p:cNvPr id="8604" name="Google Shape;8604;p66"/>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6"/>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6"/>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66"/>
          <p:cNvGrpSpPr/>
          <p:nvPr/>
        </p:nvGrpSpPr>
        <p:grpSpPr>
          <a:xfrm>
            <a:off x="4449623" y="4038500"/>
            <a:ext cx="302399" cy="303151"/>
            <a:chOff x="-3771675" y="3971775"/>
            <a:chExt cx="291300" cy="292025"/>
          </a:xfrm>
        </p:grpSpPr>
        <p:sp>
          <p:nvSpPr>
            <p:cNvPr id="8608" name="Google Shape;8608;p66"/>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6"/>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6"/>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6"/>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6"/>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66"/>
          <p:cNvGrpSpPr/>
          <p:nvPr/>
        </p:nvGrpSpPr>
        <p:grpSpPr>
          <a:xfrm>
            <a:off x="6368398" y="3304751"/>
            <a:ext cx="302995" cy="231263"/>
            <a:chOff x="-1951475" y="3273100"/>
            <a:chExt cx="291875" cy="222775"/>
          </a:xfrm>
        </p:grpSpPr>
        <p:sp>
          <p:nvSpPr>
            <p:cNvPr id="8614" name="Google Shape;8614;p66"/>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6"/>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6"/>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66"/>
          <p:cNvGrpSpPr/>
          <p:nvPr/>
        </p:nvGrpSpPr>
        <p:grpSpPr>
          <a:xfrm>
            <a:off x="6366582" y="3641095"/>
            <a:ext cx="306629" cy="302554"/>
            <a:chOff x="-1951475" y="3597450"/>
            <a:chExt cx="295375" cy="291450"/>
          </a:xfrm>
        </p:grpSpPr>
        <p:sp>
          <p:nvSpPr>
            <p:cNvPr id="8618" name="Google Shape;8618;p66"/>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6"/>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6"/>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6"/>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66"/>
          <p:cNvGrpSpPr/>
          <p:nvPr/>
        </p:nvGrpSpPr>
        <p:grpSpPr>
          <a:xfrm>
            <a:off x="6368205" y="4038798"/>
            <a:ext cx="320539" cy="302554"/>
            <a:chOff x="-1960150" y="3956600"/>
            <a:chExt cx="308775" cy="291450"/>
          </a:xfrm>
        </p:grpSpPr>
        <p:sp>
          <p:nvSpPr>
            <p:cNvPr id="8623" name="Google Shape;8623;p66"/>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6"/>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66"/>
          <p:cNvGrpSpPr/>
          <p:nvPr/>
        </p:nvGrpSpPr>
        <p:grpSpPr>
          <a:xfrm>
            <a:off x="7547604" y="3268702"/>
            <a:ext cx="303359" cy="303359"/>
            <a:chOff x="-804700" y="3226500"/>
            <a:chExt cx="292225" cy="292225"/>
          </a:xfrm>
        </p:grpSpPr>
        <p:sp>
          <p:nvSpPr>
            <p:cNvPr id="8626" name="Google Shape;8626;p66"/>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6"/>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6"/>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6"/>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6"/>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6"/>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6"/>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66"/>
          <p:cNvGrpSpPr/>
          <p:nvPr/>
        </p:nvGrpSpPr>
        <p:grpSpPr>
          <a:xfrm>
            <a:off x="2860141" y="3268692"/>
            <a:ext cx="303359" cy="303385"/>
            <a:chOff x="-5251625" y="3272950"/>
            <a:chExt cx="292225" cy="292250"/>
          </a:xfrm>
        </p:grpSpPr>
        <p:sp>
          <p:nvSpPr>
            <p:cNvPr id="8634" name="Google Shape;8634;p66"/>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6"/>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6"/>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66"/>
          <p:cNvGrpSpPr/>
          <p:nvPr/>
        </p:nvGrpSpPr>
        <p:grpSpPr>
          <a:xfrm>
            <a:off x="2857689" y="3640488"/>
            <a:ext cx="308264" cy="303774"/>
            <a:chOff x="-5254775" y="3631325"/>
            <a:chExt cx="296950" cy="292625"/>
          </a:xfrm>
        </p:grpSpPr>
        <p:sp>
          <p:nvSpPr>
            <p:cNvPr id="8638" name="Google Shape;8638;p66"/>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6"/>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6"/>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6"/>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6"/>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6"/>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6"/>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66"/>
          <p:cNvGrpSpPr/>
          <p:nvPr/>
        </p:nvGrpSpPr>
        <p:grpSpPr>
          <a:xfrm>
            <a:off x="2869122" y="4038397"/>
            <a:ext cx="302554" cy="303359"/>
            <a:chOff x="-5251625" y="3991275"/>
            <a:chExt cx="291450" cy="292225"/>
          </a:xfrm>
        </p:grpSpPr>
        <p:sp>
          <p:nvSpPr>
            <p:cNvPr id="8646" name="Google Shape;8646;p66"/>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6"/>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6"/>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6"/>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6"/>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66"/>
          <p:cNvGrpSpPr/>
          <p:nvPr/>
        </p:nvGrpSpPr>
        <p:grpSpPr>
          <a:xfrm>
            <a:off x="4844953" y="3269119"/>
            <a:ext cx="230614" cy="302528"/>
            <a:chOff x="-3365275" y="3253275"/>
            <a:chExt cx="222150" cy="291425"/>
          </a:xfrm>
        </p:grpSpPr>
        <p:sp>
          <p:nvSpPr>
            <p:cNvPr id="8652" name="Google Shape;8652;p66"/>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6"/>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66"/>
          <p:cNvGrpSpPr/>
          <p:nvPr/>
        </p:nvGrpSpPr>
        <p:grpSpPr>
          <a:xfrm>
            <a:off x="4826163" y="3640279"/>
            <a:ext cx="268193" cy="304189"/>
            <a:chOff x="-3383375" y="3611625"/>
            <a:chExt cx="258350" cy="293025"/>
          </a:xfrm>
        </p:grpSpPr>
        <p:sp>
          <p:nvSpPr>
            <p:cNvPr id="8655" name="Google Shape;8655;p66"/>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6"/>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66"/>
          <p:cNvGrpSpPr/>
          <p:nvPr/>
        </p:nvGrpSpPr>
        <p:grpSpPr>
          <a:xfrm>
            <a:off x="4871114" y="4038799"/>
            <a:ext cx="195448" cy="302554"/>
            <a:chOff x="-3347950" y="3971575"/>
            <a:chExt cx="188275" cy="291450"/>
          </a:xfrm>
        </p:grpSpPr>
        <p:sp>
          <p:nvSpPr>
            <p:cNvPr id="8658" name="Google Shape;8658;p66"/>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6"/>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6"/>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66"/>
          <p:cNvGrpSpPr/>
          <p:nvPr/>
        </p:nvGrpSpPr>
        <p:grpSpPr>
          <a:xfrm>
            <a:off x="6777113" y="3268288"/>
            <a:ext cx="268193" cy="304189"/>
            <a:chOff x="-1575775" y="3238300"/>
            <a:chExt cx="258350" cy="293025"/>
          </a:xfrm>
        </p:grpSpPr>
        <p:sp>
          <p:nvSpPr>
            <p:cNvPr id="8662" name="Google Shape;8662;p66"/>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6"/>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6"/>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6"/>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6"/>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66"/>
          <p:cNvGrpSpPr/>
          <p:nvPr/>
        </p:nvGrpSpPr>
        <p:grpSpPr>
          <a:xfrm>
            <a:off x="6758700" y="3639474"/>
            <a:ext cx="305020" cy="305798"/>
            <a:chOff x="-1591550" y="3597475"/>
            <a:chExt cx="293825" cy="294575"/>
          </a:xfrm>
        </p:grpSpPr>
        <p:sp>
          <p:nvSpPr>
            <p:cNvPr id="8668" name="Google Shape;8668;p66"/>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6"/>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6"/>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1" name="Google Shape;8671;p66"/>
          <p:cNvGrpSpPr/>
          <p:nvPr/>
        </p:nvGrpSpPr>
        <p:grpSpPr>
          <a:xfrm>
            <a:off x="6767694" y="4046155"/>
            <a:ext cx="304189" cy="287839"/>
            <a:chOff x="-1592325" y="3957400"/>
            <a:chExt cx="293025" cy="277275"/>
          </a:xfrm>
        </p:grpSpPr>
        <p:sp>
          <p:nvSpPr>
            <p:cNvPr id="8672" name="Google Shape;8672;p66"/>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6"/>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6"/>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6"/>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66"/>
          <p:cNvGrpSpPr/>
          <p:nvPr/>
        </p:nvGrpSpPr>
        <p:grpSpPr>
          <a:xfrm>
            <a:off x="7566005" y="3640694"/>
            <a:ext cx="266558" cy="303359"/>
            <a:chOff x="-778700" y="3612425"/>
            <a:chExt cx="256775" cy="292225"/>
          </a:xfrm>
        </p:grpSpPr>
        <p:sp>
          <p:nvSpPr>
            <p:cNvPr id="8677" name="Google Shape;8677;p66"/>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6"/>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6"/>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6"/>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6"/>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6"/>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66"/>
          <p:cNvGrpSpPr/>
          <p:nvPr/>
        </p:nvGrpSpPr>
        <p:grpSpPr>
          <a:xfrm>
            <a:off x="2080850" y="1641166"/>
            <a:ext cx="294442" cy="295215"/>
            <a:chOff x="6679825" y="2693700"/>
            <a:chExt cx="257875" cy="258575"/>
          </a:xfrm>
        </p:grpSpPr>
        <p:sp>
          <p:nvSpPr>
            <p:cNvPr id="8684" name="Google Shape;8684;p66"/>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6"/>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66"/>
          <p:cNvGrpSpPr/>
          <p:nvPr/>
        </p:nvGrpSpPr>
        <p:grpSpPr>
          <a:xfrm>
            <a:off x="2073922" y="1998089"/>
            <a:ext cx="302373" cy="300011"/>
            <a:chOff x="6790450" y="3119050"/>
            <a:chExt cx="262750" cy="260675"/>
          </a:xfrm>
        </p:grpSpPr>
        <p:sp>
          <p:nvSpPr>
            <p:cNvPr id="8687" name="Google Shape;8687;p66"/>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6"/>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66"/>
          <p:cNvGrpSpPr/>
          <p:nvPr/>
        </p:nvGrpSpPr>
        <p:grpSpPr>
          <a:xfrm>
            <a:off x="6586588" y="4426561"/>
            <a:ext cx="245642" cy="279461"/>
            <a:chOff x="7728464" y="1561258"/>
            <a:chExt cx="349719" cy="397866"/>
          </a:xfrm>
        </p:grpSpPr>
        <p:sp>
          <p:nvSpPr>
            <p:cNvPr id="8690" name="Google Shape;8690;p66"/>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6"/>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66"/>
          <p:cNvGrpSpPr/>
          <p:nvPr/>
        </p:nvGrpSpPr>
        <p:grpSpPr>
          <a:xfrm>
            <a:off x="5089198" y="4426561"/>
            <a:ext cx="279490" cy="279461"/>
            <a:chOff x="5611350" y="1561258"/>
            <a:chExt cx="397907" cy="397866"/>
          </a:xfrm>
        </p:grpSpPr>
        <p:sp>
          <p:nvSpPr>
            <p:cNvPr id="8693" name="Google Shape;8693;p66"/>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6"/>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6"/>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6"/>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66"/>
          <p:cNvGrpSpPr/>
          <p:nvPr/>
        </p:nvGrpSpPr>
        <p:grpSpPr>
          <a:xfrm>
            <a:off x="5463566" y="4496683"/>
            <a:ext cx="279439" cy="139217"/>
            <a:chOff x="6140660" y="1661097"/>
            <a:chExt cx="397835" cy="198202"/>
          </a:xfrm>
        </p:grpSpPr>
        <p:sp>
          <p:nvSpPr>
            <p:cNvPr id="8698" name="Google Shape;8698;p66"/>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6"/>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6"/>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6"/>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66"/>
          <p:cNvGrpSpPr/>
          <p:nvPr/>
        </p:nvGrpSpPr>
        <p:grpSpPr>
          <a:xfrm>
            <a:off x="5837882" y="4426561"/>
            <a:ext cx="279490" cy="279461"/>
            <a:chOff x="6669907" y="1561258"/>
            <a:chExt cx="397907" cy="397866"/>
          </a:xfrm>
        </p:grpSpPr>
        <p:sp>
          <p:nvSpPr>
            <p:cNvPr id="8703" name="Google Shape;8703;p66"/>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6"/>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6"/>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6"/>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6"/>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6"/>
          <p:cNvGrpSpPr/>
          <p:nvPr/>
        </p:nvGrpSpPr>
        <p:grpSpPr>
          <a:xfrm>
            <a:off x="6212250" y="4426561"/>
            <a:ext cx="279461" cy="279461"/>
            <a:chOff x="7199196" y="1561258"/>
            <a:chExt cx="397866" cy="397866"/>
          </a:xfrm>
        </p:grpSpPr>
        <p:sp>
          <p:nvSpPr>
            <p:cNvPr id="8709" name="Google Shape;8709;p66"/>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6"/>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6"/>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66"/>
          <p:cNvGrpSpPr/>
          <p:nvPr/>
        </p:nvGrpSpPr>
        <p:grpSpPr>
          <a:xfrm>
            <a:off x="3592360" y="4468039"/>
            <a:ext cx="279490" cy="196505"/>
            <a:chOff x="3386036" y="1746339"/>
            <a:chExt cx="397907" cy="279762"/>
          </a:xfrm>
        </p:grpSpPr>
        <p:sp>
          <p:nvSpPr>
            <p:cNvPr id="8713" name="Google Shape;8713;p66"/>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6"/>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6"/>
          <p:cNvGrpSpPr/>
          <p:nvPr/>
        </p:nvGrpSpPr>
        <p:grpSpPr>
          <a:xfrm>
            <a:off x="4340466" y="4426546"/>
            <a:ext cx="279490" cy="279490"/>
            <a:chOff x="4417380" y="1687279"/>
            <a:chExt cx="397907" cy="397907"/>
          </a:xfrm>
        </p:grpSpPr>
        <p:sp>
          <p:nvSpPr>
            <p:cNvPr id="8716" name="Google Shape;8716;p66"/>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6"/>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66"/>
          <p:cNvGrpSpPr/>
          <p:nvPr/>
        </p:nvGrpSpPr>
        <p:grpSpPr>
          <a:xfrm>
            <a:off x="3218007" y="4426553"/>
            <a:ext cx="279476" cy="279476"/>
            <a:chOff x="2869999" y="1687279"/>
            <a:chExt cx="397887" cy="397887"/>
          </a:xfrm>
        </p:grpSpPr>
        <p:sp>
          <p:nvSpPr>
            <p:cNvPr id="8719" name="Google Shape;8719;p66"/>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6"/>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6"/>
          <p:cNvGrpSpPr/>
          <p:nvPr/>
        </p:nvGrpSpPr>
        <p:grpSpPr>
          <a:xfrm>
            <a:off x="3966728" y="4426817"/>
            <a:ext cx="278860" cy="278948"/>
            <a:chOff x="3902887" y="1687655"/>
            <a:chExt cx="397010" cy="397135"/>
          </a:xfrm>
        </p:grpSpPr>
        <p:sp>
          <p:nvSpPr>
            <p:cNvPr id="8722" name="Google Shape;8722;p66"/>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6"/>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66"/>
          <p:cNvGrpSpPr/>
          <p:nvPr/>
        </p:nvGrpSpPr>
        <p:grpSpPr>
          <a:xfrm>
            <a:off x="4714834" y="4426546"/>
            <a:ext cx="279490" cy="279490"/>
            <a:chOff x="4933458" y="1687279"/>
            <a:chExt cx="397907" cy="397907"/>
          </a:xfrm>
        </p:grpSpPr>
        <p:sp>
          <p:nvSpPr>
            <p:cNvPr id="8725" name="Google Shape;8725;p66"/>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6"/>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66"/>
          <p:cNvGrpSpPr/>
          <p:nvPr/>
        </p:nvGrpSpPr>
        <p:grpSpPr>
          <a:xfrm>
            <a:off x="2094198" y="4426553"/>
            <a:ext cx="279476" cy="279476"/>
            <a:chOff x="1379798" y="1723250"/>
            <a:chExt cx="397887" cy="397887"/>
          </a:xfrm>
        </p:grpSpPr>
        <p:sp>
          <p:nvSpPr>
            <p:cNvPr id="8728" name="Google Shape;8728;p66"/>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6"/>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6"/>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6"/>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2" name="Google Shape;8732;p66"/>
          <p:cNvGrpSpPr/>
          <p:nvPr/>
        </p:nvGrpSpPr>
        <p:grpSpPr>
          <a:xfrm>
            <a:off x="1345493" y="4426553"/>
            <a:ext cx="279490" cy="279476"/>
            <a:chOff x="266768" y="1721375"/>
            <a:chExt cx="397907" cy="397887"/>
          </a:xfrm>
        </p:grpSpPr>
        <p:sp>
          <p:nvSpPr>
            <p:cNvPr id="8733" name="Google Shape;8733;p6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6"/>
          <p:cNvGrpSpPr/>
          <p:nvPr/>
        </p:nvGrpSpPr>
        <p:grpSpPr>
          <a:xfrm>
            <a:off x="1719859" y="4426553"/>
            <a:ext cx="279461" cy="279476"/>
            <a:chOff x="864491" y="1723250"/>
            <a:chExt cx="397866" cy="397887"/>
          </a:xfrm>
        </p:grpSpPr>
        <p:sp>
          <p:nvSpPr>
            <p:cNvPr id="8736" name="Google Shape;8736;p6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9" name="Google Shape;8739;p66"/>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0" name="Google Shape;8740;p66"/>
          <p:cNvGrpSpPr/>
          <p:nvPr/>
        </p:nvGrpSpPr>
        <p:grpSpPr>
          <a:xfrm>
            <a:off x="2843740" y="4426832"/>
            <a:ext cx="279388" cy="278918"/>
            <a:chOff x="2408992" y="1722875"/>
            <a:chExt cx="397761" cy="397093"/>
          </a:xfrm>
        </p:grpSpPr>
        <p:sp>
          <p:nvSpPr>
            <p:cNvPr id="8741" name="Google Shape;8741;p66"/>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6"/>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6"/>
          <p:cNvGrpSpPr/>
          <p:nvPr/>
        </p:nvGrpSpPr>
        <p:grpSpPr>
          <a:xfrm>
            <a:off x="6576454" y="2738015"/>
            <a:ext cx="257472" cy="292918"/>
            <a:chOff x="7660859" y="2571753"/>
            <a:chExt cx="366561" cy="417024"/>
          </a:xfrm>
        </p:grpSpPr>
        <p:sp>
          <p:nvSpPr>
            <p:cNvPr id="8744" name="Google Shape;8744;p66"/>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6"/>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6"/>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66"/>
          <p:cNvGrpSpPr/>
          <p:nvPr/>
        </p:nvGrpSpPr>
        <p:grpSpPr>
          <a:xfrm>
            <a:off x="5079333" y="2738015"/>
            <a:ext cx="292918" cy="292918"/>
            <a:chOff x="5566722" y="2571753"/>
            <a:chExt cx="417024" cy="417024"/>
          </a:xfrm>
        </p:grpSpPr>
        <p:sp>
          <p:nvSpPr>
            <p:cNvPr id="8748" name="Google Shape;8748;p66"/>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6"/>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66"/>
          <p:cNvGrpSpPr/>
          <p:nvPr/>
        </p:nvGrpSpPr>
        <p:grpSpPr>
          <a:xfrm>
            <a:off x="5453615" y="2811538"/>
            <a:ext cx="292910" cy="145873"/>
            <a:chOff x="6090251" y="2676413"/>
            <a:chExt cx="417014" cy="207677"/>
          </a:xfrm>
        </p:grpSpPr>
        <p:sp>
          <p:nvSpPr>
            <p:cNvPr id="8751" name="Google Shape;8751;p66"/>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6"/>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6"/>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6"/>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66"/>
          <p:cNvGrpSpPr/>
          <p:nvPr/>
        </p:nvGrpSpPr>
        <p:grpSpPr>
          <a:xfrm>
            <a:off x="6202172" y="2738015"/>
            <a:ext cx="292918" cy="292918"/>
            <a:chOff x="7137330" y="2571753"/>
            <a:chExt cx="417024" cy="417024"/>
          </a:xfrm>
        </p:grpSpPr>
        <p:sp>
          <p:nvSpPr>
            <p:cNvPr id="8756" name="Google Shape;8756;p66"/>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6"/>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6"/>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66"/>
          <p:cNvGrpSpPr/>
          <p:nvPr/>
        </p:nvGrpSpPr>
        <p:grpSpPr>
          <a:xfrm>
            <a:off x="5827890" y="2738015"/>
            <a:ext cx="292918" cy="292918"/>
            <a:chOff x="6613801" y="2571753"/>
            <a:chExt cx="417024" cy="417024"/>
          </a:xfrm>
        </p:grpSpPr>
        <p:sp>
          <p:nvSpPr>
            <p:cNvPr id="8760" name="Google Shape;8760;p66"/>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6"/>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6"/>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6"/>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6"/>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5" name="Google Shape;8765;p66"/>
          <p:cNvGrpSpPr/>
          <p:nvPr/>
        </p:nvGrpSpPr>
        <p:grpSpPr>
          <a:xfrm>
            <a:off x="3207894" y="2738008"/>
            <a:ext cx="292933" cy="292933"/>
            <a:chOff x="2964567" y="2571753"/>
            <a:chExt cx="417045" cy="417045"/>
          </a:xfrm>
        </p:grpSpPr>
        <p:sp>
          <p:nvSpPr>
            <p:cNvPr id="8766" name="Google Shape;8766;p66"/>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6"/>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66"/>
          <p:cNvGrpSpPr/>
          <p:nvPr/>
        </p:nvGrpSpPr>
        <p:grpSpPr>
          <a:xfrm>
            <a:off x="3582191" y="2781487"/>
            <a:ext cx="292918" cy="205975"/>
            <a:chOff x="3476576" y="2633631"/>
            <a:chExt cx="417024" cy="293244"/>
          </a:xfrm>
        </p:grpSpPr>
        <p:sp>
          <p:nvSpPr>
            <p:cNvPr id="8769" name="Google Shape;8769;p66"/>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6"/>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66"/>
          <p:cNvGrpSpPr/>
          <p:nvPr/>
        </p:nvGrpSpPr>
        <p:grpSpPr>
          <a:xfrm>
            <a:off x="3956473" y="2738067"/>
            <a:ext cx="292933" cy="292815"/>
            <a:chOff x="3988564" y="2571836"/>
            <a:chExt cx="417045" cy="416878"/>
          </a:xfrm>
        </p:grpSpPr>
        <p:sp>
          <p:nvSpPr>
            <p:cNvPr id="8772" name="Google Shape;8772;p66"/>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6"/>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66"/>
          <p:cNvGrpSpPr/>
          <p:nvPr/>
        </p:nvGrpSpPr>
        <p:grpSpPr>
          <a:xfrm>
            <a:off x="4330770" y="2738015"/>
            <a:ext cx="292918" cy="292918"/>
            <a:chOff x="4500573" y="2571753"/>
            <a:chExt cx="417024" cy="417024"/>
          </a:xfrm>
        </p:grpSpPr>
        <p:sp>
          <p:nvSpPr>
            <p:cNvPr id="8775" name="Google Shape;8775;p66"/>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6"/>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66"/>
          <p:cNvGrpSpPr/>
          <p:nvPr/>
        </p:nvGrpSpPr>
        <p:grpSpPr>
          <a:xfrm>
            <a:off x="4705052" y="2738015"/>
            <a:ext cx="292918" cy="292918"/>
            <a:chOff x="5012603" y="2571753"/>
            <a:chExt cx="417024" cy="417024"/>
          </a:xfrm>
        </p:grpSpPr>
        <p:sp>
          <p:nvSpPr>
            <p:cNvPr id="8778" name="Google Shape;8778;p66"/>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6"/>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0" name="Google Shape;8780;p66"/>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1" name="Google Shape;8781;p66"/>
          <p:cNvGrpSpPr/>
          <p:nvPr/>
        </p:nvGrpSpPr>
        <p:grpSpPr>
          <a:xfrm>
            <a:off x="1708832" y="2738015"/>
            <a:ext cx="292947" cy="292918"/>
            <a:chOff x="812101" y="2571761"/>
            <a:chExt cx="417066" cy="417024"/>
          </a:xfrm>
        </p:grpSpPr>
        <p:sp>
          <p:nvSpPr>
            <p:cNvPr id="8782" name="Google Shape;8782;p66"/>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6"/>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6"/>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6"/>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66"/>
          <p:cNvGrpSpPr/>
          <p:nvPr/>
        </p:nvGrpSpPr>
        <p:grpSpPr>
          <a:xfrm>
            <a:off x="2083144" y="2738015"/>
            <a:ext cx="292918" cy="292918"/>
            <a:chOff x="1323129" y="2571761"/>
            <a:chExt cx="417024" cy="417024"/>
          </a:xfrm>
        </p:grpSpPr>
        <p:sp>
          <p:nvSpPr>
            <p:cNvPr id="8787" name="Google Shape;8787;p66"/>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6"/>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6"/>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6"/>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1" name="Google Shape;8791;p66"/>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2" name="Google Shape;8792;p66"/>
          <p:cNvGrpSpPr/>
          <p:nvPr/>
        </p:nvGrpSpPr>
        <p:grpSpPr>
          <a:xfrm>
            <a:off x="2833159" y="2738008"/>
            <a:ext cx="293372" cy="292933"/>
            <a:chOff x="2344476" y="2571761"/>
            <a:chExt cx="417671" cy="417045"/>
          </a:xfrm>
        </p:grpSpPr>
        <p:sp>
          <p:nvSpPr>
            <p:cNvPr id="8793" name="Google Shape;8793;p66"/>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6"/>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98" name="Shape 8798"/>
        <p:cNvGrpSpPr/>
        <p:nvPr/>
      </p:nvGrpSpPr>
      <p:grpSpPr>
        <a:xfrm>
          <a:off x="0" y="0"/>
          <a:ext cx="0" cy="0"/>
          <a:chOff x="0" y="0"/>
          <a:chExt cx="0" cy="0"/>
        </a:xfrm>
      </p:grpSpPr>
      <p:sp>
        <p:nvSpPr>
          <p:cNvPr id="8799" name="Google Shape;8799;p67"/>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800" name="Google Shape;8800;p67"/>
          <p:cNvGrpSpPr/>
          <p:nvPr/>
        </p:nvGrpSpPr>
        <p:grpSpPr>
          <a:xfrm>
            <a:off x="1049401" y="1688535"/>
            <a:ext cx="334346" cy="329068"/>
            <a:chOff x="683125" y="1955275"/>
            <a:chExt cx="299325" cy="294600"/>
          </a:xfrm>
        </p:grpSpPr>
        <p:sp>
          <p:nvSpPr>
            <p:cNvPr id="8801" name="Google Shape;8801;p67"/>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7"/>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7"/>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7"/>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67"/>
          <p:cNvGrpSpPr/>
          <p:nvPr/>
        </p:nvGrpSpPr>
        <p:grpSpPr>
          <a:xfrm>
            <a:off x="1050281" y="2079583"/>
            <a:ext cx="332587" cy="330855"/>
            <a:chOff x="685475" y="2318350"/>
            <a:chExt cx="297750" cy="296200"/>
          </a:xfrm>
        </p:grpSpPr>
        <p:sp>
          <p:nvSpPr>
            <p:cNvPr id="8806" name="Google Shape;8806;p67"/>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7"/>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7"/>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9" name="Google Shape;8809;p67"/>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0" name="Google Shape;8810;p67"/>
          <p:cNvGrpSpPr/>
          <p:nvPr/>
        </p:nvGrpSpPr>
        <p:grpSpPr>
          <a:xfrm>
            <a:off x="3159658" y="1688312"/>
            <a:ext cx="293017" cy="329515"/>
            <a:chOff x="2523000" y="1954875"/>
            <a:chExt cx="262325" cy="295000"/>
          </a:xfrm>
        </p:grpSpPr>
        <p:sp>
          <p:nvSpPr>
            <p:cNvPr id="8811" name="Google Shape;8811;p67"/>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7"/>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3" name="Google Shape;8813;p67"/>
          <p:cNvGrpSpPr/>
          <p:nvPr/>
        </p:nvGrpSpPr>
        <p:grpSpPr>
          <a:xfrm>
            <a:off x="3139873" y="2080030"/>
            <a:ext cx="332587" cy="329962"/>
            <a:chOff x="2508825" y="2318350"/>
            <a:chExt cx="297750" cy="295400"/>
          </a:xfrm>
        </p:grpSpPr>
        <p:sp>
          <p:nvSpPr>
            <p:cNvPr id="8814" name="Google Shape;8814;p67"/>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7"/>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6" name="Google Shape;8816;p67"/>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7" name="Google Shape;8817;p67"/>
          <p:cNvGrpSpPr/>
          <p:nvPr/>
        </p:nvGrpSpPr>
        <p:grpSpPr>
          <a:xfrm>
            <a:off x="5245510" y="1688103"/>
            <a:ext cx="329068" cy="329934"/>
            <a:chOff x="4321150" y="1946600"/>
            <a:chExt cx="294600" cy="295375"/>
          </a:xfrm>
        </p:grpSpPr>
        <p:sp>
          <p:nvSpPr>
            <p:cNvPr id="8818" name="Google Shape;8818;p67"/>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7"/>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7"/>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1" name="Google Shape;8821;p67"/>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7"/>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7"/>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7"/>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5" name="Google Shape;8825;p67"/>
          <p:cNvGrpSpPr/>
          <p:nvPr/>
        </p:nvGrpSpPr>
        <p:grpSpPr>
          <a:xfrm>
            <a:off x="1470025" y="2080030"/>
            <a:ext cx="333452" cy="329962"/>
            <a:chOff x="1049375" y="2318350"/>
            <a:chExt cx="298525" cy="295400"/>
          </a:xfrm>
        </p:grpSpPr>
        <p:sp>
          <p:nvSpPr>
            <p:cNvPr id="8826" name="Google Shape;8826;p67"/>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7"/>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7"/>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7"/>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67"/>
          <p:cNvGrpSpPr/>
          <p:nvPr/>
        </p:nvGrpSpPr>
        <p:grpSpPr>
          <a:xfrm>
            <a:off x="1470472" y="2504099"/>
            <a:ext cx="332559" cy="332559"/>
            <a:chOff x="1049375" y="2680675"/>
            <a:chExt cx="297725" cy="297725"/>
          </a:xfrm>
        </p:grpSpPr>
        <p:sp>
          <p:nvSpPr>
            <p:cNvPr id="8831" name="Google Shape;8831;p67"/>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7"/>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67"/>
          <p:cNvGrpSpPr/>
          <p:nvPr/>
        </p:nvGrpSpPr>
        <p:grpSpPr>
          <a:xfrm>
            <a:off x="3565926" y="1688089"/>
            <a:ext cx="329934" cy="329962"/>
            <a:chOff x="2872725" y="1954475"/>
            <a:chExt cx="295375" cy="295400"/>
          </a:xfrm>
        </p:grpSpPr>
        <p:sp>
          <p:nvSpPr>
            <p:cNvPr id="8834" name="Google Shape;8834;p67"/>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7"/>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7"/>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67"/>
          <p:cNvGrpSpPr/>
          <p:nvPr/>
        </p:nvGrpSpPr>
        <p:grpSpPr>
          <a:xfrm>
            <a:off x="3586158" y="2079150"/>
            <a:ext cx="289471" cy="331721"/>
            <a:chOff x="2890050" y="2318350"/>
            <a:chExt cx="259150" cy="296975"/>
          </a:xfrm>
        </p:grpSpPr>
        <p:sp>
          <p:nvSpPr>
            <p:cNvPr id="8838" name="Google Shape;8838;p67"/>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7"/>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0" name="Google Shape;8840;p67"/>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67"/>
          <p:cNvGrpSpPr/>
          <p:nvPr/>
        </p:nvGrpSpPr>
        <p:grpSpPr>
          <a:xfrm>
            <a:off x="5662394" y="1688549"/>
            <a:ext cx="329040" cy="329040"/>
            <a:chOff x="4685050" y="1945825"/>
            <a:chExt cx="294575" cy="294575"/>
          </a:xfrm>
        </p:grpSpPr>
        <p:sp>
          <p:nvSpPr>
            <p:cNvPr id="8842" name="Google Shape;8842;p67"/>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7"/>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7"/>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7"/>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7"/>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7" name="Google Shape;8847;p67"/>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7"/>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9" name="Google Shape;8849;p67"/>
          <p:cNvGrpSpPr/>
          <p:nvPr/>
        </p:nvGrpSpPr>
        <p:grpSpPr>
          <a:xfrm>
            <a:off x="7338295" y="2080477"/>
            <a:ext cx="329934" cy="329068"/>
            <a:chOff x="6131900" y="2301825"/>
            <a:chExt cx="295375" cy="294600"/>
          </a:xfrm>
        </p:grpSpPr>
        <p:sp>
          <p:nvSpPr>
            <p:cNvPr id="8850" name="Google Shape;8850;p67"/>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7"/>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7"/>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7"/>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67"/>
          <p:cNvGrpSpPr/>
          <p:nvPr/>
        </p:nvGrpSpPr>
        <p:grpSpPr>
          <a:xfrm>
            <a:off x="1890428" y="1687656"/>
            <a:ext cx="332587" cy="330827"/>
            <a:chOff x="1412450" y="1954475"/>
            <a:chExt cx="297750" cy="296175"/>
          </a:xfrm>
        </p:grpSpPr>
        <p:sp>
          <p:nvSpPr>
            <p:cNvPr id="8855" name="Google Shape;8855;p67"/>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7"/>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7" name="Google Shape;8857;p67"/>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8" name="Google Shape;8858;p67"/>
          <p:cNvGrpSpPr/>
          <p:nvPr/>
        </p:nvGrpSpPr>
        <p:grpSpPr>
          <a:xfrm>
            <a:off x="1890428" y="2504211"/>
            <a:ext cx="332587" cy="332335"/>
            <a:chOff x="1413250" y="2680675"/>
            <a:chExt cx="297750" cy="297525"/>
          </a:xfrm>
        </p:grpSpPr>
        <p:sp>
          <p:nvSpPr>
            <p:cNvPr id="8859" name="Google Shape;8859;p67"/>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7"/>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7"/>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7"/>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3" name="Google Shape;8863;p67"/>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7"/>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7"/>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6" name="Google Shape;8866;p67"/>
          <p:cNvGrpSpPr/>
          <p:nvPr/>
        </p:nvGrpSpPr>
        <p:grpSpPr>
          <a:xfrm>
            <a:off x="6081470" y="1688228"/>
            <a:ext cx="331693" cy="329683"/>
            <a:chOff x="5045775" y="1946400"/>
            <a:chExt cx="296950" cy="295150"/>
          </a:xfrm>
        </p:grpSpPr>
        <p:sp>
          <p:nvSpPr>
            <p:cNvPr id="8867" name="Google Shape;8867;p67"/>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7"/>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67"/>
          <p:cNvGrpSpPr/>
          <p:nvPr/>
        </p:nvGrpSpPr>
        <p:grpSpPr>
          <a:xfrm>
            <a:off x="6080144" y="2098949"/>
            <a:ext cx="334346" cy="292123"/>
            <a:chOff x="5046550" y="2327025"/>
            <a:chExt cx="299325" cy="261525"/>
          </a:xfrm>
        </p:grpSpPr>
        <p:sp>
          <p:nvSpPr>
            <p:cNvPr id="8870" name="Google Shape;8870;p67"/>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7"/>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7"/>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3" name="Google Shape;8873;p67"/>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4" name="Google Shape;8874;p67"/>
          <p:cNvGrpSpPr/>
          <p:nvPr/>
        </p:nvGrpSpPr>
        <p:grpSpPr>
          <a:xfrm>
            <a:off x="7336969" y="2505411"/>
            <a:ext cx="332587" cy="329934"/>
            <a:chOff x="6167350" y="2672800"/>
            <a:chExt cx="297750" cy="295375"/>
          </a:xfrm>
        </p:grpSpPr>
        <p:sp>
          <p:nvSpPr>
            <p:cNvPr id="8875" name="Google Shape;8875;p67"/>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7"/>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7"/>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7"/>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7"/>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67"/>
          <p:cNvGrpSpPr/>
          <p:nvPr/>
        </p:nvGrpSpPr>
        <p:grpSpPr>
          <a:xfrm>
            <a:off x="2310383" y="1687223"/>
            <a:ext cx="329068" cy="331693"/>
            <a:chOff x="1777925" y="1953700"/>
            <a:chExt cx="294600" cy="296950"/>
          </a:xfrm>
        </p:grpSpPr>
        <p:sp>
          <p:nvSpPr>
            <p:cNvPr id="8881" name="Google Shape;8881;p67"/>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7"/>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7"/>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7"/>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67"/>
          <p:cNvGrpSpPr/>
          <p:nvPr/>
        </p:nvGrpSpPr>
        <p:grpSpPr>
          <a:xfrm>
            <a:off x="2325351" y="2080477"/>
            <a:ext cx="299133" cy="329068"/>
            <a:chOff x="1790525" y="2319150"/>
            <a:chExt cx="267800" cy="294600"/>
          </a:xfrm>
        </p:grpSpPr>
        <p:sp>
          <p:nvSpPr>
            <p:cNvPr id="8886" name="Google Shape;8886;p67"/>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7"/>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8" name="Google Shape;8888;p67"/>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89" name="Google Shape;8889;p67"/>
          <p:cNvGrpSpPr/>
          <p:nvPr/>
        </p:nvGrpSpPr>
        <p:grpSpPr>
          <a:xfrm>
            <a:off x="4411489" y="1688089"/>
            <a:ext cx="330827" cy="329962"/>
            <a:chOff x="3599700" y="1954475"/>
            <a:chExt cx="296175" cy="295400"/>
          </a:xfrm>
        </p:grpSpPr>
        <p:sp>
          <p:nvSpPr>
            <p:cNvPr id="8890" name="Google Shape;8890;p67"/>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7"/>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7"/>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67"/>
          <p:cNvGrpSpPr/>
          <p:nvPr/>
        </p:nvGrpSpPr>
        <p:grpSpPr>
          <a:xfrm>
            <a:off x="4412368" y="2080477"/>
            <a:ext cx="329068" cy="329068"/>
            <a:chOff x="3601275" y="2319150"/>
            <a:chExt cx="294600" cy="294600"/>
          </a:xfrm>
        </p:grpSpPr>
        <p:sp>
          <p:nvSpPr>
            <p:cNvPr id="8894" name="Google Shape;8894;p67"/>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7"/>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6" name="Google Shape;8896;p67"/>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7" name="Google Shape;8897;p67"/>
          <p:cNvGrpSpPr/>
          <p:nvPr/>
        </p:nvGrpSpPr>
        <p:grpSpPr>
          <a:xfrm>
            <a:off x="6513741" y="1687670"/>
            <a:ext cx="310582" cy="330800"/>
            <a:chOff x="5421475" y="1945825"/>
            <a:chExt cx="278050" cy="296150"/>
          </a:xfrm>
        </p:grpSpPr>
        <p:sp>
          <p:nvSpPr>
            <p:cNvPr id="8898" name="Google Shape;8898;p67"/>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7"/>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7"/>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7"/>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7"/>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7"/>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7"/>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7"/>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6" name="Google Shape;8906;p67"/>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7" name="Google Shape;8907;p67"/>
          <p:cNvGrpSpPr/>
          <p:nvPr/>
        </p:nvGrpSpPr>
        <p:grpSpPr>
          <a:xfrm>
            <a:off x="6503185" y="2563914"/>
            <a:ext cx="331693" cy="212928"/>
            <a:chOff x="5411225" y="2726350"/>
            <a:chExt cx="296950" cy="190625"/>
          </a:xfrm>
        </p:grpSpPr>
        <p:sp>
          <p:nvSpPr>
            <p:cNvPr id="8908" name="Google Shape;8908;p67"/>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7"/>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67"/>
          <p:cNvGrpSpPr/>
          <p:nvPr/>
        </p:nvGrpSpPr>
        <p:grpSpPr>
          <a:xfrm>
            <a:off x="7764197" y="1698574"/>
            <a:ext cx="332559" cy="308990"/>
            <a:chOff x="6524150" y="1938725"/>
            <a:chExt cx="297725" cy="276625"/>
          </a:xfrm>
        </p:grpSpPr>
        <p:sp>
          <p:nvSpPr>
            <p:cNvPr id="8911" name="Google Shape;8911;p67"/>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7"/>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7"/>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7"/>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7"/>
          <p:cNvGrpSpPr/>
          <p:nvPr/>
        </p:nvGrpSpPr>
        <p:grpSpPr>
          <a:xfrm>
            <a:off x="2726867" y="1687656"/>
            <a:ext cx="331721" cy="330827"/>
            <a:chOff x="2141000" y="1954475"/>
            <a:chExt cx="296975" cy="296175"/>
          </a:xfrm>
        </p:grpSpPr>
        <p:sp>
          <p:nvSpPr>
            <p:cNvPr id="8916" name="Google Shape;8916;p67"/>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7"/>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7"/>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7"/>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67"/>
          <p:cNvGrpSpPr/>
          <p:nvPr/>
        </p:nvGrpSpPr>
        <p:grpSpPr>
          <a:xfrm>
            <a:off x="2720723" y="2079918"/>
            <a:ext cx="344008" cy="330185"/>
            <a:chOff x="2140225" y="2318650"/>
            <a:chExt cx="307975" cy="295600"/>
          </a:xfrm>
        </p:grpSpPr>
        <p:sp>
          <p:nvSpPr>
            <p:cNvPr id="8921" name="Google Shape;8921;p67"/>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7"/>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7"/>
          <p:cNvGrpSpPr/>
          <p:nvPr/>
        </p:nvGrpSpPr>
        <p:grpSpPr>
          <a:xfrm>
            <a:off x="2725987" y="2504979"/>
            <a:ext cx="333480" cy="330800"/>
            <a:chOff x="2139425" y="2682250"/>
            <a:chExt cx="298550" cy="296150"/>
          </a:xfrm>
        </p:grpSpPr>
        <p:sp>
          <p:nvSpPr>
            <p:cNvPr id="8924" name="Google Shape;8924;p67"/>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7"/>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7"/>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7"/>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67"/>
          <p:cNvGrpSpPr/>
          <p:nvPr/>
        </p:nvGrpSpPr>
        <p:grpSpPr>
          <a:xfrm>
            <a:off x="4823141" y="1727686"/>
            <a:ext cx="331721" cy="250767"/>
            <a:chOff x="3962775" y="1990700"/>
            <a:chExt cx="296975" cy="224500"/>
          </a:xfrm>
        </p:grpSpPr>
        <p:sp>
          <p:nvSpPr>
            <p:cNvPr id="8929" name="Google Shape;8929;p67"/>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7"/>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7"/>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7"/>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67"/>
          <p:cNvGrpSpPr/>
          <p:nvPr/>
        </p:nvGrpSpPr>
        <p:grpSpPr>
          <a:xfrm>
            <a:off x="4823588" y="2079597"/>
            <a:ext cx="330827" cy="330827"/>
            <a:chOff x="3963575" y="2317575"/>
            <a:chExt cx="296175" cy="296175"/>
          </a:xfrm>
        </p:grpSpPr>
        <p:sp>
          <p:nvSpPr>
            <p:cNvPr id="8934" name="Google Shape;8934;p67"/>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7"/>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7"/>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7"/>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7"/>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7"/>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7"/>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7"/>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7"/>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7"/>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7"/>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7"/>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7"/>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7"/>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7"/>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7"/>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67"/>
          <p:cNvGrpSpPr/>
          <p:nvPr/>
        </p:nvGrpSpPr>
        <p:grpSpPr>
          <a:xfrm>
            <a:off x="4823588" y="2505411"/>
            <a:ext cx="330827" cy="329934"/>
            <a:chOff x="3962775" y="2683025"/>
            <a:chExt cx="296175" cy="295375"/>
          </a:xfrm>
        </p:grpSpPr>
        <p:sp>
          <p:nvSpPr>
            <p:cNvPr id="8951" name="Google Shape;8951;p67"/>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7"/>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7"/>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4" name="Google Shape;8954;p67"/>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5" name="Google Shape;8955;p67"/>
          <p:cNvGrpSpPr/>
          <p:nvPr/>
        </p:nvGrpSpPr>
        <p:grpSpPr>
          <a:xfrm>
            <a:off x="6920069" y="2080044"/>
            <a:ext cx="329934" cy="329934"/>
            <a:chOff x="5775900" y="2308125"/>
            <a:chExt cx="295375" cy="295375"/>
          </a:xfrm>
        </p:grpSpPr>
        <p:sp>
          <p:nvSpPr>
            <p:cNvPr id="8956" name="Google Shape;8956;p67"/>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7"/>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7"/>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7"/>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7"/>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67"/>
          <p:cNvGrpSpPr/>
          <p:nvPr/>
        </p:nvGrpSpPr>
        <p:grpSpPr>
          <a:xfrm>
            <a:off x="6939868" y="2504965"/>
            <a:ext cx="290336" cy="330827"/>
            <a:chOff x="5794025" y="2673575"/>
            <a:chExt cx="259925" cy="296175"/>
          </a:xfrm>
        </p:grpSpPr>
        <p:sp>
          <p:nvSpPr>
            <p:cNvPr id="8962" name="Google Shape;8962;p67"/>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7"/>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4" name="Google Shape;8964;p67"/>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5" name="Google Shape;8965;p67"/>
          <p:cNvGrpSpPr/>
          <p:nvPr/>
        </p:nvGrpSpPr>
        <p:grpSpPr>
          <a:xfrm>
            <a:off x="1050280" y="3049892"/>
            <a:ext cx="332587" cy="329040"/>
            <a:chOff x="581525" y="3254850"/>
            <a:chExt cx="297750" cy="294575"/>
          </a:xfrm>
        </p:grpSpPr>
        <p:sp>
          <p:nvSpPr>
            <p:cNvPr id="8966" name="Google Shape;8966;p67"/>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7"/>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7"/>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67"/>
          <p:cNvGrpSpPr/>
          <p:nvPr/>
        </p:nvGrpSpPr>
        <p:grpSpPr>
          <a:xfrm>
            <a:off x="1049401" y="3464690"/>
            <a:ext cx="334346" cy="332168"/>
            <a:chOff x="580725" y="3617925"/>
            <a:chExt cx="299325" cy="297375"/>
          </a:xfrm>
        </p:grpSpPr>
        <p:sp>
          <p:nvSpPr>
            <p:cNvPr id="8970" name="Google Shape;8970;p67"/>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7"/>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7"/>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7"/>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7"/>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67"/>
          <p:cNvGrpSpPr/>
          <p:nvPr/>
        </p:nvGrpSpPr>
        <p:grpSpPr>
          <a:xfrm>
            <a:off x="1051160" y="3866308"/>
            <a:ext cx="330827" cy="330827"/>
            <a:chOff x="583100" y="3982600"/>
            <a:chExt cx="296175" cy="296175"/>
          </a:xfrm>
        </p:grpSpPr>
        <p:sp>
          <p:nvSpPr>
            <p:cNvPr id="8976" name="Google Shape;8976;p67"/>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7"/>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7"/>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7"/>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7"/>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7"/>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7"/>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67"/>
          <p:cNvGrpSpPr/>
          <p:nvPr/>
        </p:nvGrpSpPr>
        <p:grpSpPr>
          <a:xfrm>
            <a:off x="3160998" y="3049655"/>
            <a:ext cx="290336" cy="329515"/>
            <a:chOff x="2423775" y="3226875"/>
            <a:chExt cx="259925" cy="295000"/>
          </a:xfrm>
        </p:grpSpPr>
        <p:sp>
          <p:nvSpPr>
            <p:cNvPr id="8984" name="Google Shape;8984;p67"/>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7"/>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7"/>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67"/>
          <p:cNvGrpSpPr/>
          <p:nvPr/>
        </p:nvGrpSpPr>
        <p:grpSpPr>
          <a:xfrm>
            <a:off x="3139439" y="3466673"/>
            <a:ext cx="333452" cy="328203"/>
            <a:chOff x="2404875" y="3592725"/>
            <a:chExt cx="298525" cy="293825"/>
          </a:xfrm>
        </p:grpSpPr>
        <p:sp>
          <p:nvSpPr>
            <p:cNvPr id="8988" name="Google Shape;8988;p67"/>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7"/>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7"/>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67"/>
          <p:cNvGrpSpPr/>
          <p:nvPr/>
        </p:nvGrpSpPr>
        <p:grpSpPr>
          <a:xfrm>
            <a:off x="3140319" y="3866754"/>
            <a:ext cx="331693" cy="329934"/>
            <a:chOff x="2404875" y="3955825"/>
            <a:chExt cx="296950" cy="295375"/>
          </a:xfrm>
        </p:grpSpPr>
        <p:sp>
          <p:nvSpPr>
            <p:cNvPr id="8992" name="Google Shape;8992;p67"/>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7"/>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7"/>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7"/>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67"/>
          <p:cNvGrpSpPr/>
          <p:nvPr/>
        </p:nvGrpSpPr>
        <p:grpSpPr>
          <a:xfrm>
            <a:off x="5245063" y="3048999"/>
            <a:ext cx="329962" cy="330827"/>
            <a:chOff x="4263650" y="3235150"/>
            <a:chExt cx="295400" cy="296175"/>
          </a:xfrm>
        </p:grpSpPr>
        <p:sp>
          <p:nvSpPr>
            <p:cNvPr id="8997" name="Google Shape;8997;p67"/>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7"/>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7"/>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7"/>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7"/>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67"/>
          <p:cNvGrpSpPr/>
          <p:nvPr/>
        </p:nvGrpSpPr>
        <p:grpSpPr>
          <a:xfrm>
            <a:off x="5242871" y="3475916"/>
            <a:ext cx="334346" cy="309716"/>
            <a:chOff x="4266025" y="3609275"/>
            <a:chExt cx="299325" cy="277275"/>
          </a:xfrm>
        </p:grpSpPr>
        <p:sp>
          <p:nvSpPr>
            <p:cNvPr id="9003" name="Google Shape;9003;p67"/>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7"/>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67"/>
          <p:cNvGrpSpPr/>
          <p:nvPr/>
        </p:nvGrpSpPr>
        <p:grpSpPr>
          <a:xfrm>
            <a:off x="5243304" y="3866754"/>
            <a:ext cx="333480" cy="329934"/>
            <a:chOff x="4263650" y="3963700"/>
            <a:chExt cx="298550" cy="295375"/>
          </a:xfrm>
        </p:grpSpPr>
        <p:sp>
          <p:nvSpPr>
            <p:cNvPr id="9006" name="Google Shape;9006;p67"/>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7"/>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7"/>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7"/>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7"/>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7"/>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7"/>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67"/>
          <p:cNvGrpSpPr/>
          <p:nvPr/>
        </p:nvGrpSpPr>
        <p:grpSpPr>
          <a:xfrm>
            <a:off x="7396351" y="3048999"/>
            <a:ext cx="213822" cy="330827"/>
            <a:chOff x="6164975" y="3211525"/>
            <a:chExt cx="191425" cy="296175"/>
          </a:xfrm>
        </p:grpSpPr>
        <p:sp>
          <p:nvSpPr>
            <p:cNvPr id="9014" name="Google Shape;9014;p67"/>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7"/>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7"/>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7"/>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7"/>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7"/>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7"/>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67"/>
          <p:cNvGrpSpPr/>
          <p:nvPr/>
        </p:nvGrpSpPr>
        <p:grpSpPr>
          <a:xfrm>
            <a:off x="1470010" y="3049013"/>
            <a:ext cx="333480" cy="330800"/>
            <a:chOff x="946175" y="3253275"/>
            <a:chExt cx="298550" cy="296150"/>
          </a:xfrm>
        </p:grpSpPr>
        <p:sp>
          <p:nvSpPr>
            <p:cNvPr id="9022" name="Google Shape;9022;p67"/>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7"/>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7"/>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7"/>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7"/>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67"/>
          <p:cNvGrpSpPr/>
          <p:nvPr/>
        </p:nvGrpSpPr>
        <p:grpSpPr>
          <a:xfrm>
            <a:off x="1470890" y="3466673"/>
            <a:ext cx="331721" cy="328203"/>
            <a:chOff x="946175" y="3619500"/>
            <a:chExt cx="296975" cy="293825"/>
          </a:xfrm>
        </p:grpSpPr>
        <p:sp>
          <p:nvSpPr>
            <p:cNvPr id="9028" name="Google Shape;9028;p67"/>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7"/>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7"/>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7"/>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7"/>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7"/>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67"/>
          <p:cNvGrpSpPr/>
          <p:nvPr/>
        </p:nvGrpSpPr>
        <p:grpSpPr>
          <a:xfrm>
            <a:off x="1470457" y="3865875"/>
            <a:ext cx="332587" cy="331693"/>
            <a:chOff x="944600" y="3981825"/>
            <a:chExt cx="297750" cy="296950"/>
          </a:xfrm>
        </p:grpSpPr>
        <p:sp>
          <p:nvSpPr>
            <p:cNvPr id="9035" name="Google Shape;9035;p67"/>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7"/>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7"/>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7"/>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7"/>
          <p:cNvGrpSpPr/>
          <p:nvPr/>
        </p:nvGrpSpPr>
        <p:grpSpPr>
          <a:xfrm>
            <a:off x="3565479" y="3049445"/>
            <a:ext cx="330827" cy="329934"/>
            <a:chOff x="2768750" y="3227275"/>
            <a:chExt cx="296175" cy="295375"/>
          </a:xfrm>
        </p:grpSpPr>
        <p:sp>
          <p:nvSpPr>
            <p:cNvPr id="9040" name="Google Shape;9040;p67"/>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7"/>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7"/>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7"/>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7"/>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7"/>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7"/>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7"/>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67"/>
          <p:cNvGrpSpPr/>
          <p:nvPr/>
        </p:nvGrpSpPr>
        <p:grpSpPr>
          <a:xfrm>
            <a:off x="3585277" y="3466072"/>
            <a:ext cx="291230" cy="329403"/>
            <a:chOff x="2786075" y="3591800"/>
            <a:chExt cx="260725" cy="294900"/>
          </a:xfrm>
        </p:grpSpPr>
        <p:sp>
          <p:nvSpPr>
            <p:cNvPr id="9049" name="Google Shape;9049;p67"/>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7"/>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7"/>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7"/>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7"/>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67"/>
          <p:cNvGrpSpPr/>
          <p:nvPr/>
        </p:nvGrpSpPr>
        <p:grpSpPr>
          <a:xfrm>
            <a:off x="3623549" y="3866308"/>
            <a:ext cx="214687" cy="330827"/>
            <a:chOff x="2819150" y="3955025"/>
            <a:chExt cx="192200" cy="296175"/>
          </a:xfrm>
        </p:grpSpPr>
        <p:sp>
          <p:nvSpPr>
            <p:cNvPr id="9055" name="Google Shape;9055;p67"/>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7"/>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7"/>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7"/>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67"/>
          <p:cNvGrpSpPr/>
          <p:nvPr/>
        </p:nvGrpSpPr>
        <p:grpSpPr>
          <a:xfrm>
            <a:off x="5661947" y="3049878"/>
            <a:ext cx="329934" cy="329068"/>
            <a:chOff x="4629125" y="3235150"/>
            <a:chExt cx="295375" cy="294600"/>
          </a:xfrm>
        </p:grpSpPr>
        <p:sp>
          <p:nvSpPr>
            <p:cNvPr id="9060" name="Google Shape;9060;p67"/>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7"/>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7"/>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7"/>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7"/>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67"/>
          <p:cNvGrpSpPr/>
          <p:nvPr/>
        </p:nvGrpSpPr>
        <p:grpSpPr>
          <a:xfrm>
            <a:off x="5661933" y="3465807"/>
            <a:ext cx="329962" cy="329934"/>
            <a:chOff x="4628325" y="3599825"/>
            <a:chExt cx="295400" cy="295375"/>
          </a:xfrm>
        </p:grpSpPr>
        <p:sp>
          <p:nvSpPr>
            <p:cNvPr id="9066" name="Google Shape;9066;p67"/>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7"/>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7"/>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7"/>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7"/>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7"/>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7"/>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7"/>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7"/>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7"/>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7"/>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7"/>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67"/>
          <p:cNvGrpSpPr/>
          <p:nvPr/>
        </p:nvGrpSpPr>
        <p:grpSpPr>
          <a:xfrm>
            <a:off x="5681732" y="3866308"/>
            <a:ext cx="290364" cy="330827"/>
            <a:chOff x="4645650" y="3962900"/>
            <a:chExt cx="259950" cy="296175"/>
          </a:xfrm>
        </p:grpSpPr>
        <p:sp>
          <p:nvSpPr>
            <p:cNvPr id="9079" name="Google Shape;9079;p67"/>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7"/>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7"/>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7"/>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7"/>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7"/>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7"/>
          <p:cNvGrpSpPr/>
          <p:nvPr/>
        </p:nvGrpSpPr>
        <p:grpSpPr>
          <a:xfrm>
            <a:off x="7338295" y="3466254"/>
            <a:ext cx="329934" cy="329040"/>
            <a:chOff x="6143725" y="3582500"/>
            <a:chExt cx="295375" cy="294575"/>
          </a:xfrm>
        </p:grpSpPr>
        <p:sp>
          <p:nvSpPr>
            <p:cNvPr id="9086" name="Google Shape;9086;p67"/>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7"/>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7"/>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7"/>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7"/>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7"/>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7"/>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3" name="Google Shape;9093;p67"/>
          <p:cNvGrpSpPr/>
          <p:nvPr/>
        </p:nvGrpSpPr>
        <p:grpSpPr>
          <a:xfrm>
            <a:off x="1890873" y="3049013"/>
            <a:ext cx="331693" cy="330800"/>
            <a:chOff x="1310075" y="3253275"/>
            <a:chExt cx="296950" cy="296150"/>
          </a:xfrm>
        </p:grpSpPr>
        <p:sp>
          <p:nvSpPr>
            <p:cNvPr id="9094" name="Google Shape;9094;p67"/>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7"/>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7"/>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7" name="Google Shape;9097;p67"/>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8" name="Google Shape;9098;p67"/>
          <p:cNvGrpSpPr/>
          <p:nvPr/>
        </p:nvGrpSpPr>
        <p:grpSpPr>
          <a:xfrm>
            <a:off x="1890427" y="3865554"/>
            <a:ext cx="332587" cy="332335"/>
            <a:chOff x="1310075" y="3980250"/>
            <a:chExt cx="297750" cy="297525"/>
          </a:xfrm>
        </p:grpSpPr>
        <p:sp>
          <p:nvSpPr>
            <p:cNvPr id="9099" name="Google Shape;9099;p67"/>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7"/>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7"/>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7"/>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67"/>
          <p:cNvGrpSpPr/>
          <p:nvPr/>
        </p:nvGrpSpPr>
        <p:grpSpPr>
          <a:xfrm>
            <a:off x="4030669" y="3049445"/>
            <a:ext cx="251660" cy="329934"/>
            <a:chOff x="3167275" y="3227275"/>
            <a:chExt cx="225300" cy="295375"/>
          </a:xfrm>
        </p:grpSpPr>
        <p:sp>
          <p:nvSpPr>
            <p:cNvPr id="9104" name="Google Shape;9104;p67"/>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7"/>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7"/>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7"/>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7"/>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9" name="Google Shape;9109;p67"/>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0" name="Google Shape;9110;p67"/>
          <p:cNvGrpSpPr/>
          <p:nvPr/>
        </p:nvGrpSpPr>
        <p:grpSpPr>
          <a:xfrm>
            <a:off x="3990205" y="3866740"/>
            <a:ext cx="332587" cy="329962"/>
            <a:chOff x="3133425" y="3955025"/>
            <a:chExt cx="297750" cy="295400"/>
          </a:xfrm>
        </p:grpSpPr>
        <p:sp>
          <p:nvSpPr>
            <p:cNvPr id="9111" name="Google Shape;9111;p67"/>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7"/>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7"/>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67"/>
          <p:cNvGrpSpPr/>
          <p:nvPr/>
        </p:nvGrpSpPr>
        <p:grpSpPr>
          <a:xfrm>
            <a:off x="6081903" y="3048412"/>
            <a:ext cx="330827" cy="332000"/>
            <a:chOff x="4991425" y="3234750"/>
            <a:chExt cx="296175" cy="297225"/>
          </a:xfrm>
        </p:grpSpPr>
        <p:sp>
          <p:nvSpPr>
            <p:cNvPr id="9115" name="Google Shape;9115;p67"/>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7"/>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7"/>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7"/>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7"/>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7"/>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67"/>
          <p:cNvGrpSpPr/>
          <p:nvPr/>
        </p:nvGrpSpPr>
        <p:grpSpPr>
          <a:xfrm>
            <a:off x="6081903" y="3485159"/>
            <a:ext cx="330827" cy="291230"/>
            <a:chOff x="4991425" y="3617150"/>
            <a:chExt cx="296175" cy="260725"/>
          </a:xfrm>
        </p:grpSpPr>
        <p:sp>
          <p:nvSpPr>
            <p:cNvPr id="9122" name="Google Shape;9122;p67"/>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7"/>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7"/>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7"/>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7"/>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7"/>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7"/>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7"/>
          <p:cNvGrpSpPr/>
          <p:nvPr/>
        </p:nvGrpSpPr>
        <p:grpSpPr>
          <a:xfrm>
            <a:off x="6154927" y="3866740"/>
            <a:ext cx="184780" cy="329962"/>
            <a:chOff x="5056800" y="3962900"/>
            <a:chExt cx="165425" cy="295400"/>
          </a:xfrm>
        </p:grpSpPr>
        <p:sp>
          <p:nvSpPr>
            <p:cNvPr id="9130" name="Google Shape;9130;p67"/>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7"/>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7"/>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67"/>
          <p:cNvGrpSpPr/>
          <p:nvPr/>
        </p:nvGrpSpPr>
        <p:grpSpPr>
          <a:xfrm>
            <a:off x="7337415" y="3866754"/>
            <a:ext cx="331693" cy="329934"/>
            <a:chOff x="6168925" y="3936925"/>
            <a:chExt cx="296950" cy="295375"/>
          </a:xfrm>
        </p:grpSpPr>
        <p:sp>
          <p:nvSpPr>
            <p:cNvPr id="9134" name="Google Shape;9134;p67"/>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7"/>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7"/>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7"/>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7"/>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7"/>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67"/>
          <p:cNvGrpSpPr/>
          <p:nvPr/>
        </p:nvGrpSpPr>
        <p:grpSpPr>
          <a:xfrm>
            <a:off x="2310396" y="3049446"/>
            <a:ext cx="329040" cy="329934"/>
            <a:chOff x="1674750" y="3254050"/>
            <a:chExt cx="294575" cy="295375"/>
          </a:xfrm>
        </p:grpSpPr>
        <p:sp>
          <p:nvSpPr>
            <p:cNvPr id="9141" name="Google Shape;9141;p67"/>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7"/>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7"/>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67"/>
          <p:cNvGrpSpPr/>
          <p:nvPr/>
        </p:nvGrpSpPr>
        <p:grpSpPr>
          <a:xfrm>
            <a:off x="2324024" y="3465807"/>
            <a:ext cx="301785" cy="329934"/>
            <a:chOff x="1687350" y="3618725"/>
            <a:chExt cx="270175" cy="295375"/>
          </a:xfrm>
        </p:grpSpPr>
        <p:sp>
          <p:nvSpPr>
            <p:cNvPr id="9145" name="Google Shape;9145;p67"/>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7"/>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7"/>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67"/>
          <p:cNvGrpSpPr/>
          <p:nvPr/>
        </p:nvGrpSpPr>
        <p:grpSpPr>
          <a:xfrm>
            <a:off x="2308623" y="3866754"/>
            <a:ext cx="332587" cy="329934"/>
            <a:chOff x="1672375" y="3982600"/>
            <a:chExt cx="297750" cy="295375"/>
          </a:xfrm>
        </p:grpSpPr>
        <p:sp>
          <p:nvSpPr>
            <p:cNvPr id="9149" name="Google Shape;9149;p67"/>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7"/>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7"/>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67"/>
          <p:cNvGrpSpPr/>
          <p:nvPr/>
        </p:nvGrpSpPr>
        <p:grpSpPr>
          <a:xfrm>
            <a:off x="4411488" y="3048999"/>
            <a:ext cx="330827" cy="330827"/>
            <a:chOff x="3497300" y="3227275"/>
            <a:chExt cx="296175" cy="296175"/>
          </a:xfrm>
        </p:grpSpPr>
        <p:sp>
          <p:nvSpPr>
            <p:cNvPr id="9153" name="Google Shape;9153;p67"/>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7"/>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7"/>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7"/>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7"/>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7"/>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7"/>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7"/>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1" name="Google Shape;9161;p67"/>
          <p:cNvGrpSpPr/>
          <p:nvPr/>
        </p:nvGrpSpPr>
        <p:grpSpPr>
          <a:xfrm>
            <a:off x="4411934" y="3466687"/>
            <a:ext cx="329934" cy="328175"/>
            <a:chOff x="3497300" y="3591950"/>
            <a:chExt cx="295375" cy="293800"/>
          </a:xfrm>
        </p:grpSpPr>
        <p:sp>
          <p:nvSpPr>
            <p:cNvPr id="9162" name="Google Shape;9162;p67"/>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7"/>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7"/>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7"/>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7"/>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7"/>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7"/>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7"/>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0" name="Google Shape;9170;p67"/>
          <p:cNvGrpSpPr/>
          <p:nvPr/>
        </p:nvGrpSpPr>
        <p:grpSpPr>
          <a:xfrm>
            <a:off x="4411934" y="3866740"/>
            <a:ext cx="329934" cy="329962"/>
            <a:chOff x="3497300" y="3955025"/>
            <a:chExt cx="295375" cy="295400"/>
          </a:xfrm>
        </p:grpSpPr>
        <p:sp>
          <p:nvSpPr>
            <p:cNvPr id="9171" name="Google Shape;9171;p67"/>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7"/>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7"/>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67"/>
          <p:cNvGrpSpPr/>
          <p:nvPr/>
        </p:nvGrpSpPr>
        <p:grpSpPr>
          <a:xfrm>
            <a:off x="6514173" y="3049683"/>
            <a:ext cx="309716" cy="329459"/>
            <a:chOff x="5364750" y="3235150"/>
            <a:chExt cx="277275" cy="294950"/>
          </a:xfrm>
        </p:grpSpPr>
        <p:sp>
          <p:nvSpPr>
            <p:cNvPr id="9175" name="Google Shape;9175;p67"/>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7"/>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7"/>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7"/>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7"/>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7"/>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7"/>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7"/>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67"/>
          <p:cNvGrpSpPr/>
          <p:nvPr/>
        </p:nvGrpSpPr>
        <p:grpSpPr>
          <a:xfrm>
            <a:off x="6503171" y="3464481"/>
            <a:ext cx="331721" cy="332587"/>
            <a:chOff x="5355300" y="3598250"/>
            <a:chExt cx="296975" cy="297750"/>
          </a:xfrm>
        </p:grpSpPr>
        <p:sp>
          <p:nvSpPr>
            <p:cNvPr id="9184" name="Google Shape;9184;p67"/>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7"/>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7"/>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7"/>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7"/>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7"/>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7"/>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7"/>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2" name="Google Shape;9192;p67"/>
          <p:cNvGrpSpPr/>
          <p:nvPr/>
        </p:nvGrpSpPr>
        <p:grpSpPr>
          <a:xfrm>
            <a:off x="6507136" y="3924810"/>
            <a:ext cx="323790" cy="213822"/>
            <a:chOff x="5358450" y="4015675"/>
            <a:chExt cx="289875" cy="191425"/>
          </a:xfrm>
        </p:grpSpPr>
        <p:sp>
          <p:nvSpPr>
            <p:cNvPr id="9193" name="Google Shape;9193;p67"/>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7"/>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7"/>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7"/>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67"/>
          <p:cNvGrpSpPr/>
          <p:nvPr/>
        </p:nvGrpSpPr>
        <p:grpSpPr>
          <a:xfrm>
            <a:off x="7764616" y="3060629"/>
            <a:ext cx="331721" cy="307566"/>
            <a:chOff x="6543825" y="3202075"/>
            <a:chExt cx="296975" cy="275350"/>
          </a:xfrm>
        </p:grpSpPr>
        <p:sp>
          <p:nvSpPr>
            <p:cNvPr id="9198" name="Google Shape;9198;p67"/>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7"/>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7"/>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7"/>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7"/>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7"/>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7"/>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5" name="Google Shape;9205;p67"/>
          <p:cNvGrpSpPr/>
          <p:nvPr/>
        </p:nvGrpSpPr>
        <p:grpSpPr>
          <a:xfrm>
            <a:off x="2727312" y="3048999"/>
            <a:ext cx="330827" cy="330827"/>
            <a:chOff x="2037825" y="3254050"/>
            <a:chExt cx="296175" cy="296175"/>
          </a:xfrm>
        </p:grpSpPr>
        <p:sp>
          <p:nvSpPr>
            <p:cNvPr id="9206" name="Google Shape;9206;p67"/>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7"/>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7"/>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7"/>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7"/>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7"/>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67"/>
          <p:cNvGrpSpPr/>
          <p:nvPr/>
        </p:nvGrpSpPr>
        <p:grpSpPr>
          <a:xfrm>
            <a:off x="2725553" y="3465905"/>
            <a:ext cx="334346" cy="329738"/>
            <a:chOff x="2034675" y="3617925"/>
            <a:chExt cx="299325" cy="295200"/>
          </a:xfrm>
        </p:grpSpPr>
        <p:sp>
          <p:nvSpPr>
            <p:cNvPr id="9213" name="Google Shape;9213;p67"/>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7"/>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7"/>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7"/>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7"/>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67"/>
          <p:cNvGrpSpPr/>
          <p:nvPr/>
        </p:nvGrpSpPr>
        <p:grpSpPr>
          <a:xfrm>
            <a:off x="2727312" y="3866754"/>
            <a:ext cx="330827" cy="329934"/>
            <a:chOff x="2037825" y="3981825"/>
            <a:chExt cx="296175" cy="295375"/>
          </a:xfrm>
        </p:grpSpPr>
        <p:sp>
          <p:nvSpPr>
            <p:cNvPr id="9219" name="Google Shape;9219;p67"/>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7"/>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7"/>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67"/>
          <p:cNvGrpSpPr/>
          <p:nvPr/>
        </p:nvGrpSpPr>
        <p:grpSpPr>
          <a:xfrm>
            <a:off x="4823587" y="3079353"/>
            <a:ext cx="330827" cy="270119"/>
            <a:chOff x="3860400" y="3254050"/>
            <a:chExt cx="296175" cy="241825"/>
          </a:xfrm>
        </p:grpSpPr>
        <p:sp>
          <p:nvSpPr>
            <p:cNvPr id="9223" name="Google Shape;9223;p67"/>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7"/>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7"/>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7"/>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7"/>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7"/>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7"/>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67"/>
          <p:cNvGrpSpPr/>
          <p:nvPr/>
        </p:nvGrpSpPr>
        <p:grpSpPr>
          <a:xfrm>
            <a:off x="4823140" y="3465360"/>
            <a:ext cx="331721" cy="330827"/>
            <a:chOff x="3859600" y="3591950"/>
            <a:chExt cx="296975" cy="296175"/>
          </a:xfrm>
        </p:grpSpPr>
        <p:sp>
          <p:nvSpPr>
            <p:cNvPr id="9231" name="Google Shape;9231;p67"/>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7"/>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7"/>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4" name="Google Shape;9234;p67"/>
          <p:cNvGrpSpPr/>
          <p:nvPr/>
        </p:nvGrpSpPr>
        <p:grpSpPr>
          <a:xfrm>
            <a:off x="4823587" y="3866308"/>
            <a:ext cx="330827" cy="330827"/>
            <a:chOff x="3860400" y="3955025"/>
            <a:chExt cx="296175" cy="296175"/>
          </a:xfrm>
        </p:grpSpPr>
        <p:sp>
          <p:nvSpPr>
            <p:cNvPr id="9235" name="Google Shape;9235;p67"/>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7"/>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7"/>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7"/>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7"/>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67"/>
          <p:cNvGrpSpPr/>
          <p:nvPr/>
        </p:nvGrpSpPr>
        <p:grpSpPr>
          <a:xfrm>
            <a:off x="6916983" y="3049445"/>
            <a:ext cx="336105" cy="329934"/>
            <a:chOff x="5716825" y="3235950"/>
            <a:chExt cx="300900" cy="295375"/>
          </a:xfrm>
        </p:grpSpPr>
        <p:sp>
          <p:nvSpPr>
            <p:cNvPr id="9241" name="Google Shape;9241;p67"/>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7"/>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7"/>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7"/>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67"/>
          <p:cNvGrpSpPr/>
          <p:nvPr/>
        </p:nvGrpSpPr>
        <p:grpSpPr>
          <a:xfrm>
            <a:off x="6929298" y="3475916"/>
            <a:ext cx="311475" cy="309716"/>
            <a:chOff x="5727850" y="3609275"/>
            <a:chExt cx="278850" cy="277275"/>
          </a:xfrm>
        </p:grpSpPr>
        <p:sp>
          <p:nvSpPr>
            <p:cNvPr id="9246" name="Google Shape;9246;p67"/>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7"/>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7"/>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7"/>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7"/>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67"/>
          <p:cNvGrpSpPr/>
          <p:nvPr/>
        </p:nvGrpSpPr>
        <p:grpSpPr>
          <a:xfrm>
            <a:off x="6939868" y="3866754"/>
            <a:ext cx="290336" cy="329934"/>
            <a:chOff x="5736525" y="3963700"/>
            <a:chExt cx="259925" cy="295375"/>
          </a:xfrm>
        </p:grpSpPr>
        <p:sp>
          <p:nvSpPr>
            <p:cNvPr id="9252" name="Google Shape;9252;p67"/>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7"/>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7"/>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7"/>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7"/>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7"/>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7"/>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9" name="Google Shape;9259;p67"/>
          <p:cNvGrpSpPr/>
          <p:nvPr/>
        </p:nvGrpSpPr>
        <p:grpSpPr>
          <a:xfrm>
            <a:off x="7764616" y="3465360"/>
            <a:ext cx="331721" cy="330827"/>
            <a:chOff x="6553275" y="3604550"/>
            <a:chExt cx="296975" cy="296175"/>
          </a:xfrm>
        </p:grpSpPr>
        <p:sp>
          <p:nvSpPr>
            <p:cNvPr id="9260" name="Google Shape;9260;p67"/>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7"/>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7"/>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7"/>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7"/>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7"/>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69" name="Shape 9269"/>
        <p:cNvGrpSpPr/>
        <p:nvPr/>
      </p:nvGrpSpPr>
      <p:grpSpPr>
        <a:xfrm>
          <a:off x="0" y="0"/>
          <a:ext cx="0" cy="0"/>
          <a:chOff x="0" y="0"/>
          <a:chExt cx="0" cy="0"/>
        </a:xfrm>
      </p:grpSpPr>
      <p:pic>
        <p:nvPicPr>
          <p:cNvPr id="9270" name="Google Shape;9270;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06" name="Shape 206"/>
        <p:cNvGrpSpPr/>
        <p:nvPr/>
      </p:nvGrpSpPr>
      <p:grpSpPr>
        <a:xfrm>
          <a:off x="0" y="0"/>
          <a:ext cx="0" cy="0"/>
          <a:chOff x="0" y="0"/>
          <a:chExt cx="0" cy="0"/>
        </a:xfrm>
      </p:grpSpPr>
      <p:pic>
        <p:nvPicPr>
          <p:cNvPr id="207" name="Google Shape;207;p31"/>
          <p:cNvPicPr preferRelativeResize="0"/>
          <p:nvPr/>
        </p:nvPicPr>
        <p:blipFill rotWithShape="1">
          <a:blip r:embed="rId3">
            <a:alphaModFix/>
          </a:blip>
          <a:srcRect b="0" l="44963" r="14630" t="8784"/>
          <a:stretch/>
        </p:blipFill>
        <p:spPr>
          <a:xfrm>
            <a:off x="4663288" y="1165388"/>
            <a:ext cx="1868698" cy="2811743"/>
          </a:xfrm>
          <a:prstGeom prst="rect">
            <a:avLst/>
          </a:prstGeom>
          <a:noFill/>
          <a:ln>
            <a:noFill/>
          </a:ln>
        </p:spPr>
      </p:pic>
      <p:sp>
        <p:nvSpPr>
          <p:cNvPr id="208" name="Google Shape;208;p31"/>
          <p:cNvSpPr txBox="1"/>
          <p:nvPr>
            <p:ph idx="4"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OUR TEAM</a:t>
            </a:r>
            <a:endParaRPr/>
          </a:p>
        </p:txBody>
      </p:sp>
      <p:pic>
        <p:nvPicPr>
          <p:cNvPr id="209" name="Google Shape;209;p31"/>
          <p:cNvPicPr preferRelativeResize="0"/>
          <p:nvPr/>
        </p:nvPicPr>
        <p:blipFill rotWithShape="1">
          <a:blip r:embed="rId4">
            <a:alphaModFix/>
          </a:blip>
          <a:srcRect b="35314" l="37901" r="34815" t="3086"/>
          <a:stretch/>
        </p:blipFill>
        <p:spPr>
          <a:xfrm flipH="1">
            <a:off x="2612015" y="1165388"/>
            <a:ext cx="1868698" cy="2812043"/>
          </a:xfrm>
          <a:prstGeom prst="rect">
            <a:avLst/>
          </a:prstGeom>
          <a:noFill/>
          <a:ln>
            <a:noFill/>
          </a:ln>
        </p:spPr>
      </p:pic>
      <p:sp>
        <p:nvSpPr>
          <p:cNvPr id="210" name="Google Shape;210;p31"/>
          <p:cNvSpPr/>
          <p:nvPr/>
        </p:nvSpPr>
        <p:spPr>
          <a:xfrm>
            <a:off x="6203224" y="2249113"/>
            <a:ext cx="1360200" cy="645300"/>
          </a:xfrm>
          <a:prstGeom prst="rect">
            <a:avLst/>
          </a:prstGeom>
          <a:solidFill>
            <a:srgbClr val="666666">
              <a:alpha val="21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1"/>
          <p:cNvSpPr/>
          <p:nvPr/>
        </p:nvSpPr>
        <p:spPr>
          <a:xfrm flipH="1">
            <a:off x="1580576" y="2249113"/>
            <a:ext cx="1360200" cy="645300"/>
          </a:xfrm>
          <a:prstGeom prst="rect">
            <a:avLst/>
          </a:prstGeom>
          <a:solidFill>
            <a:srgbClr val="666666">
              <a:alpha val="21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1"/>
          <p:cNvSpPr txBox="1"/>
          <p:nvPr>
            <p:ph idx="2" type="ctrTitle"/>
          </p:nvPr>
        </p:nvSpPr>
        <p:spPr>
          <a:xfrm>
            <a:off x="6652318" y="1988715"/>
            <a:ext cx="1795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s"/>
              <a:t>ESTHER DOE</a:t>
            </a:r>
            <a:endParaRPr b="1"/>
          </a:p>
        </p:txBody>
      </p:sp>
      <p:sp>
        <p:nvSpPr>
          <p:cNvPr id="213" name="Google Shape;213;p31"/>
          <p:cNvSpPr txBox="1"/>
          <p:nvPr>
            <p:ph idx="3" type="subTitle"/>
          </p:nvPr>
        </p:nvSpPr>
        <p:spPr>
          <a:xfrm>
            <a:off x="6652277" y="2450165"/>
            <a:ext cx="17955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Josefin Slab"/>
                <a:ea typeface="Josefin Slab"/>
                <a:cs typeface="Josefin Slab"/>
                <a:sym typeface="Josefin Slab"/>
              </a:rPr>
              <a:t>Here you could talk a bit about this person</a:t>
            </a:r>
            <a:endParaRPr>
              <a:latin typeface="Josefin Slab"/>
              <a:ea typeface="Josefin Slab"/>
              <a:cs typeface="Josefin Slab"/>
              <a:sym typeface="Josefin Slab"/>
            </a:endParaRPr>
          </a:p>
        </p:txBody>
      </p:sp>
      <p:sp>
        <p:nvSpPr>
          <p:cNvPr id="214" name="Google Shape;214;p31"/>
          <p:cNvSpPr txBox="1"/>
          <p:nvPr>
            <p:ph type="ctrTitle"/>
          </p:nvPr>
        </p:nvSpPr>
        <p:spPr>
          <a:xfrm>
            <a:off x="696269" y="1988725"/>
            <a:ext cx="1795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CHLOE DOE</a:t>
            </a:r>
            <a:endParaRPr/>
          </a:p>
        </p:txBody>
      </p:sp>
      <p:sp>
        <p:nvSpPr>
          <p:cNvPr id="215" name="Google Shape;215;p31"/>
          <p:cNvSpPr txBox="1"/>
          <p:nvPr>
            <p:ph idx="1" type="subTitle"/>
          </p:nvPr>
        </p:nvSpPr>
        <p:spPr>
          <a:xfrm>
            <a:off x="696227" y="2450175"/>
            <a:ext cx="17955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Here you could talk a bit about this person</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19" name="Shape 219"/>
        <p:cNvGrpSpPr/>
        <p:nvPr/>
      </p:nvGrpSpPr>
      <p:grpSpPr>
        <a:xfrm>
          <a:off x="0" y="0"/>
          <a:ext cx="0" cy="0"/>
          <a:chOff x="0" y="0"/>
          <a:chExt cx="0" cy="0"/>
        </a:xfrm>
      </p:grpSpPr>
      <p:pic>
        <p:nvPicPr>
          <p:cNvPr id="220" name="Google Shape;220;p32"/>
          <p:cNvPicPr preferRelativeResize="0"/>
          <p:nvPr/>
        </p:nvPicPr>
        <p:blipFill rotWithShape="1">
          <a:blip r:embed="rId3">
            <a:alphaModFix/>
          </a:blip>
          <a:srcRect b="0" l="19930" r="19930" t="0"/>
          <a:stretch/>
        </p:blipFill>
        <p:spPr>
          <a:xfrm>
            <a:off x="5056751" y="606325"/>
            <a:ext cx="3540951" cy="3930146"/>
          </a:xfrm>
          <a:prstGeom prst="rect">
            <a:avLst/>
          </a:prstGeom>
          <a:noFill/>
          <a:ln>
            <a:noFill/>
          </a:ln>
        </p:spPr>
      </p:pic>
      <p:sp>
        <p:nvSpPr>
          <p:cNvPr id="221" name="Google Shape;221;p32"/>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PROBLEM</a:t>
            </a:r>
            <a:endParaRPr/>
          </a:p>
        </p:txBody>
      </p:sp>
      <p:sp>
        <p:nvSpPr>
          <p:cNvPr id="222" name="Google Shape;222;p32"/>
          <p:cNvSpPr txBox="1"/>
          <p:nvPr>
            <p:ph idx="1" type="subTitle"/>
          </p:nvPr>
        </p:nvSpPr>
        <p:spPr>
          <a:xfrm>
            <a:off x="1664700" y="2000250"/>
            <a:ext cx="2350800" cy="1143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sz="1200">
                <a:latin typeface="Josefin Slab"/>
                <a:ea typeface="Josefin Slab"/>
                <a:cs typeface="Josefin Slab"/>
                <a:sym typeface="Josefin Slab"/>
              </a:rPr>
              <a:t>Despite being red, Mars is a cold place, not hot. It’s full of iron oxide dust, which gives the planet its reddish cast. Mars is the fourth planet from the Sun and the second-smallest one in our Solar System</a:t>
            </a:r>
            <a:endParaRPr sz="1200">
              <a:latin typeface="Josefin Slab"/>
              <a:ea typeface="Josefin Slab"/>
              <a:cs typeface="Josefin Slab"/>
              <a:sym typeface="Josefin Slab"/>
            </a:endParaRPr>
          </a:p>
        </p:txBody>
      </p:sp>
      <p:sp>
        <p:nvSpPr>
          <p:cNvPr id="223" name="Google Shape;223;p32"/>
          <p:cNvSpPr/>
          <p:nvPr/>
        </p:nvSpPr>
        <p:spPr>
          <a:xfrm flipH="1">
            <a:off x="5056800" y="606325"/>
            <a:ext cx="3540900" cy="3930300"/>
          </a:xfrm>
          <a:prstGeom prst="rect">
            <a:avLst/>
          </a:prstGeom>
          <a:solidFill>
            <a:srgbClr val="666666">
              <a:alpha val="21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27" name="Shape 227"/>
        <p:cNvGrpSpPr/>
        <p:nvPr/>
      </p:nvGrpSpPr>
      <p:grpSpPr>
        <a:xfrm>
          <a:off x="0" y="0"/>
          <a:ext cx="0" cy="0"/>
          <a:chOff x="0" y="0"/>
          <a:chExt cx="0" cy="0"/>
        </a:xfrm>
      </p:grpSpPr>
      <p:pic>
        <p:nvPicPr>
          <p:cNvPr id="228" name="Google Shape;228;p33"/>
          <p:cNvPicPr preferRelativeResize="0"/>
          <p:nvPr/>
        </p:nvPicPr>
        <p:blipFill rotWithShape="1">
          <a:blip r:embed="rId3">
            <a:alphaModFix/>
          </a:blip>
          <a:srcRect b="0" l="47693" r="0" t="0"/>
          <a:stretch/>
        </p:blipFill>
        <p:spPr>
          <a:xfrm flipH="1">
            <a:off x="5193239" y="780275"/>
            <a:ext cx="2811172" cy="3582074"/>
          </a:xfrm>
          <a:prstGeom prst="rect">
            <a:avLst/>
          </a:prstGeom>
          <a:noFill/>
          <a:ln>
            <a:noFill/>
          </a:ln>
        </p:spPr>
      </p:pic>
      <p:pic>
        <p:nvPicPr>
          <p:cNvPr id="229" name="Google Shape;229;p33"/>
          <p:cNvPicPr preferRelativeResize="0"/>
          <p:nvPr/>
        </p:nvPicPr>
        <p:blipFill rotWithShape="1">
          <a:blip r:embed="rId4">
            <a:alphaModFix/>
          </a:blip>
          <a:srcRect b="0" l="0" r="47693" t="0"/>
          <a:stretch/>
        </p:blipFill>
        <p:spPr>
          <a:xfrm flipH="1">
            <a:off x="1139589" y="780275"/>
            <a:ext cx="2811172" cy="3582074"/>
          </a:xfrm>
          <a:prstGeom prst="rect">
            <a:avLst/>
          </a:prstGeom>
          <a:noFill/>
          <a:ln>
            <a:noFill/>
          </a:ln>
        </p:spPr>
      </p:pic>
      <p:sp>
        <p:nvSpPr>
          <p:cNvPr id="230" name="Google Shape;230;p33"/>
          <p:cNvSpPr/>
          <p:nvPr/>
        </p:nvSpPr>
        <p:spPr>
          <a:xfrm flipH="1">
            <a:off x="1139525" y="780750"/>
            <a:ext cx="2811300" cy="35820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3"/>
          <p:cNvSpPr/>
          <p:nvPr/>
        </p:nvSpPr>
        <p:spPr>
          <a:xfrm flipH="1">
            <a:off x="5193175" y="780275"/>
            <a:ext cx="2811300" cy="3582000"/>
          </a:xfrm>
          <a:prstGeom prst="rect">
            <a:avLst/>
          </a:prstGeom>
          <a:solidFill>
            <a:srgbClr val="666666">
              <a:alpha val="215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3"/>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COMPETITIVE ADVANTAGE</a:t>
            </a:r>
            <a:endParaRPr/>
          </a:p>
        </p:txBody>
      </p:sp>
      <p:sp>
        <p:nvSpPr>
          <p:cNvPr id="233" name="Google Shape;233;p33"/>
          <p:cNvSpPr txBox="1"/>
          <p:nvPr>
            <p:ph idx="1" type="subTitle"/>
          </p:nvPr>
        </p:nvSpPr>
        <p:spPr>
          <a:xfrm>
            <a:off x="1325525" y="3805275"/>
            <a:ext cx="2439300" cy="70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FFFFF"/>
                </a:solidFill>
              </a:rPr>
              <a:t>US</a:t>
            </a:r>
            <a:endParaRPr>
              <a:solidFill>
                <a:srgbClr val="FFFFFF"/>
              </a:solidFill>
            </a:endParaRPr>
          </a:p>
        </p:txBody>
      </p:sp>
      <p:sp>
        <p:nvSpPr>
          <p:cNvPr id="234" name="Google Shape;234;p33"/>
          <p:cNvSpPr txBox="1"/>
          <p:nvPr>
            <p:ph idx="3" type="subTitle"/>
          </p:nvPr>
        </p:nvSpPr>
        <p:spPr>
          <a:xfrm>
            <a:off x="1325525" y="3200500"/>
            <a:ext cx="2439300" cy="70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100">
                <a:solidFill>
                  <a:srgbClr val="FFFFFF"/>
                </a:solidFill>
              </a:rPr>
              <a:t>Despite being red, Mars is a cold place, not hot. It’s full of iron oxide dust, </a:t>
            </a:r>
            <a:r>
              <a:rPr lang="es">
                <a:solidFill>
                  <a:srgbClr val="FFFFFF"/>
                </a:solidFill>
              </a:rPr>
              <a:t>giving</a:t>
            </a:r>
            <a:r>
              <a:rPr lang="es" sz="1100">
                <a:solidFill>
                  <a:srgbClr val="FFFFFF"/>
                </a:solidFill>
              </a:rPr>
              <a:t> the planet its reddish cast</a:t>
            </a:r>
            <a:endParaRPr sz="1100">
              <a:solidFill>
                <a:srgbClr val="FFFFFF"/>
              </a:solidFill>
            </a:endParaRPr>
          </a:p>
        </p:txBody>
      </p:sp>
      <p:grpSp>
        <p:nvGrpSpPr>
          <p:cNvPr id="235" name="Google Shape;235;p33"/>
          <p:cNvGrpSpPr/>
          <p:nvPr/>
        </p:nvGrpSpPr>
        <p:grpSpPr>
          <a:xfrm>
            <a:off x="6020838" y="1758700"/>
            <a:ext cx="1155975" cy="1067275"/>
            <a:chOff x="6074700" y="915550"/>
            <a:chExt cx="1155975" cy="1067275"/>
          </a:xfrm>
        </p:grpSpPr>
        <p:sp>
          <p:nvSpPr>
            <p:cNvPr id="236" name="Google Shape;236;p33"/>
            <p:cNvSpPr/>
            <p:nvPr/>
          </p:nvSpPr>
          <p:spPr>
            <a:xfrm>
              <a:off x="6074700" y="1417550"/>
              <a:ext cx="1155975" cy="565275"/>
            </a:xfrm>
            <a:custGeom>
              <a:rect b="b" l="l" r="r" t="t"/>
              <a:pathLst>
                <a:path extrusionOk="0" h="22611" w="46239">
                  <a:moveTo>
                    <a:pt x="11917" y="0"/>
                  </a:moveTo>
                  <a:cubicBezTo>
                    <a:pt x="5345" y="0"/>
                    <a:pt x="0" y="5074"/>
                    <a:pt x="0" y="11306"/>
                  </a:cubicBezTo>
                  <a:cubicBezTo>
                    <a:pt x="0" y="17541"/>
                    <a:pt x="5345" y="22610"/>
                    <a:pt x="11917" y="22610"/>
                  </a:cubicBezTo>
                  <a:cubicBezTo>
                    <a:pt x="14826" y="22610"/>
                    <a:pt x="17629" y="21606"/>
                    <a:pt x="19804" y="19781"/>
                  </a:cubicBezTo>
                  <a:cubicBezTo>
                    <a:pt x="20107" y="19529"/>
                    <a:pt x="20144" y="19078"/>
                    <a:pt x="19892" y="18776"/>
                  </a:cubicBezTo>
                  <a:cubicBezTo>
                    <a:pt x="19751" y="18608"/>
                    <a:pt x="19549" y="18521"/>
                    <a:pt x="19346" y="18521"/>
                  </a:cubicBezTo>
                  <a:cubicBezTo>
                    <a:pt x="19184" y="18521"/>
                    <a:pt x="19020" y="18576"/>
                    <a:pt x="18886" y="18688"/>
                  </a:cubicBezTo>
                  <a:cubicBezTo>
                    <a:pt x="16968" y="20298"/>
                    <a:pt x="14490" y="21184"/>
                    <a:pt x="11917" y="21184"/>
                  </a:cubicBezTo>
                  <a:cubicBezTo>
                    <a:pt x="6132" y="21184"/>
                    <a:pt x="1426" y="16753"/>
                    <a:pt x="1426" y="11306"/>
                  </a:cubicBezTo>
                  <a:cubicBezTo>
                    <a:pt x="1426" y="5861"/>
                    <a:pt x="6132" y="1430"/>
                    <a:pt x="11917" y="1430"/>
                  </a:cubicBezTo>
                  <a:cubicBezTo>
                    <a:pt x="17702" y="1430"/>
                    <a:pt x="22408" y="5861"/>
                    <a:pt x="22408" y="11306"/>
                  </a:cubicBezTo>
                  <a:cubicBezTo>
                    <a:pt x="22408" y="17541"/>
                    <a:pt x="27753" y="22610"/>
                    <a:pt x="34321" y="22610"/>
                  </a:cubicBezTo>
                  <a:cubicBezTo>
                    <a:pt x="40893" y="22610"/>
                    <a:pt x="46238" y="17541"/>
                    <a:pt x="46238" y="11306"/>
                  </a:cubicBezTo>
                  <a:cubicBezTo>
                    <a:pt x="46238" y="5074"/>
                    <a:pt x="40893" y="0"/>
                    <a:pt x="34321" y="0"/>
                  </a:cubicBezTo>
                  <a:cubicBezTo>
                    <a:pt x="31416" y="0"/>
                    <a:pt x="28613" y="1006"/>
                    <a:pt x="26433" y="2833"/>
                  </a:cubicBezTo>
                  <a:cubicBezTo>
                    <a:pt x="26131" y="3085"/>
                    <a:pt x="26094" y="3537"/>
                    <a:pt x="26346" y="3839"/>
                  </a:cubicBezTo>
                  <a:cubicBezTo>
                    <a:pt x="26487" y="4005"/>
                    <a:pt x="26690" y="4092"/>
                    <a:pt x="26894" y="4092"/>
                  </a:cubicBezTo>
                  <a:cubicBezTo>
                    <a:pt x="27056" y="4092"/>
                    <a:pt x="27218" y="4038"/>
                    <a:pt x="27351" y="3927"/>
                  </a:cubicBezTo>
                  <a:cubicBezTo>
                    <a:pt x="29274" y="2317"/>
                    <a:pt x="31748" y="1430"/>
                    <a:pt x="34321" y="1430"/>
                  </a:cubicBezTo>
                  <a:cubicBezTo>
                    <a:pt x="40105" y="1430"/>
                    <a:pt x="44812" y="5861"/>
                    <a:pt x="44812" y="11306"/>
                  </a:cubicBezTo>
                  <a:cubicBezTo>
                    <a:pt x="44812" y="16753"/>
                    <a:pt x="40105" y="21184"/>
                    <a:pt x="34321" y="21184"/>
                  </a:cubicBezTo>
                  <a:cubicBezTo>
                    <a:pt x="28540" y="21184"/>
                    <a:pt x="23834" y="16753"/>
                    <a:pt x="23834" y="11306"/>
                  </a:cubicBezTo>
                  <a:cubicBezTo>
                    <a:pt x="23834" y="5074"/>
                    <a:pt x="18489" y="0"/>
                    <a:pt x="1191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3"/>
            <p:cNvSpPr/>
            <p:nvPr/>
          </p:nvSpPr>
          <p:spPr>
            <a:xfrm>
              <a:off x="6457300" y="915550"/>
              <a:ext cx="390750" cy="390675"/>
            </a:xfrm>
            <a:custGeom>
              <a:rect b="b" l="l" r="r" t="t"/>
              <a:pathLst>
                <a:path extrusionOk="0" h="15627" w="15630">
                  <a:moveTo>
                    <a:pt x="7815" y="1427"/>
                  </a:moveTo>
                  <a:cubicBezTo>
                    <a:pt x="11336" y="1427"/>
                    <a:pt x="14203" y="4290"/>
                    <a:pt x="14203" y="7812"/>
                  </a:cubicBezTo>
                  <a:cubicBezTo>
                    <a:pt x="14203" y="11337"/>
                    <a:pt x="11336" y="14200"/>
                    <a:pt x="7815" y="14200"/>
                  </a:cubicBezTo>
                  <a:cubicBezTo>
                    <a:pt x="4293" y="14200"/>
                    <a:pt x="1431" y="11337"/>
                    <a:pt x="1431" y="7812"/>
                  </a:cubicBezTo>
                  <a:cubicBezTo>
                    <a:pt x="1431" y="4290"/>
                    <a:pt x="4293" y="1427"/>
                    <a:pt x="7815" y="1427"/>
                  </a:cubicBezTo>
                  <a:close/>
                  <a:moveTo>
                    <a:pt x="7815" y="0"/>
                  </a:moveTo>
                  <a:cubicBezTo>
                    <a:pt x="3506" y="0"/>
                    <a:pt x="0" y="3503"/>
                    <a:pt x="0" y="7812"/>
                  </a:cubicBezTo>
                  <a:cubicBezTo>
                    <a:pt x="0" y="12121"/>
                    <a:pt x="3506" y="15627"/>
                    <a:pt x="7815" y="15627"/>
                  </a:cubicBezTo>
                  <a:cubicBezTo>
                    <a:pt x="12124" y="15627"/>
                    <a:pt x="15630" y="12121"/>
                    <a:pt x="15630" y="7812"/>
                  </a:cubicBezTo>
                  <a:cubicBezTo>
                    <a:pt x="15630" y="3503"/>
                    <a:pt x="12124" y="0"/>
                    <a:pt x="781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 name="Google Shape;238;p33"/>
          <p:cNvGrpSpPr/>
          <p:nvPr/>
        </p:nvGrpSpPr>
        <p:grpSpPr>
          <a:xfrm>
            <a:off x="2024467" y="1756875"/>
            <a:ext cx="1041416" cy="1070935"/>
            <a:chOff x="2227238" y="915550"/>
            <a:chExt cx="1041416" cy="1070935"/>
          </a:xfrm>
        </p:grpSpPr>
        <p:sp>
          <p:nvSpPr>
            <p:cNvPr id="239" name="Google Shape;239;p33"/>
            <p:cNvSpPr/>
            <p:nvPr/>
          </p:nvSpPr>
          <p:spPr>
            <a:xfrm>
              <a:off x="2227238" y="1719321"/>
              <a:ext cx="1041416" cy="267164"/>
            </a:xfrm>
            <a:custGeom>
              <a:rect b="b" l="l" r="r" t="t"/>
              <a:pathLst>
                <a:path extrusionOk="0" h="13300" w="51844">
                  <a:moveTo>
                    <a:pt x="44663" y="1499"/>
                  </a:moveTo>
                  <a:cubicBezTo>
                    <a:pt x="45393" y="1499"/>
                    <a:pt x="46090" y="1558"/>
                    <a:pt x="46751" y="1685"/>
                  </a:cubicBezTo>
                  <a:cubicBezTo>
                    <a:pt x="49320" y="2178"/>
                    <a:pt x="50471" y="4533"/>
                    <a:pt x="50471" y="6651"/>
                  </a:cubicBezTo>
                  <a:cubicBezTo>
                    <a:pt x="50467" y="8769"/>
                    <a:pt x="49320" y="11124"/>
                    <a:pt x="46751" y="11618"/>
                  </a:cubicBezTo>
                  <a:cubicBezTo>
                    <a:pt x="46091" y="11744"/>
                    <a:pt x="45394" y="11804"/>
                    <a:pt x="44665" y="11804"/>
                  </a:cubicBezTo>
                  <a:cubicBezTo>
                    <a:pt x="39921" y="11804"/>
                    <a:pt x="33827" y="9302"/>
                    <a:pt x="27772" y="6651"/>
                  </a:cubicBezTo>
                  <a:cubicBezTo>
                    <a:pt x="33826" y="4000"/>
                    <a:pt x="39920" y="1499"/>
                    <a:pt x="44663" y="1499"/>
                  </a:cubicBezTo>
                  <a:close/>
                  <a:moveTo>
                    <a:pt x="7387" y="1379"/>
                  </a:moveTo>
                  <a:cubicBezTo>
                    <a:pt x="12090" y="1379"/>
                    <a:pt x="18260" y="3971"/>
                    <a:pt x="24362" y="6651"/>
                  </a:cubicBezTo>
                  <a:cubicBezTo>
                    <a:pt x="18260" y="9329"/>
                    <a:pt x="12091" y="11920"/>
                    <a:pt x="7388" y="11920"/>
                  </a:cubicBezTo>
                  <a:cubicBezTo>
                    <a:pt x="6498" y="11920"/>
                    <a:pt x="5661" y="11828"/>
                    <a:pt x="4887" y="11625"/>
                  </a:cubicBezTo>
                  <a:cubicBezTo>
                    <a:pt x="2295" y="10948"/>
                    <a:pt x="1373" y="8525"/>
                    <a:pt x="1373" y="6651"/>
                  </a:cubicBezTo>
                  <a:cubicBezTo>
                    <a:pt x="1373" y="4777"/>
                    <a:pt x="2295" y="2354"/>
                    <a:pt x="4887" y="1677"/>
                  </a:cubicBezTo>
                  <a:cubicBezTo>
                    <a:pt x="5659" y="1474"/>
                    <a:pt x="6496" y="1379"/>
                    <a:pt x="7387" y="1379"/>
                  </a:cubicBezTo>
                  <a:close/>
                  <a:moveTo>
                    <a:pt x="7430" y="0"/>
                  </a:moveTo>
                  <a:cubicBezTo>
                    <a:pt x="6414" y="0"/>
                    <a:pt x="5448" y="109"/>
                    <a:pt x="4538" y="346"/>
                  </a:cubicBezTo>
                  <a:cubicBezTo>
                    <a:pt x="1404" y="1165"/>
                    <a:pt x="1" y="4105"/>
                    <a:pt x="1" y="6651"/>
                  </a:cubicBezTo>
                  <a:cubicBezTo>
                    <a:pt x="1" y="9197"/>
                    <a:pt x="1404" y="12137"/>
                    <a:pt x="4538" y="12956"/>
                  </a:cubicBezTo>
                  <a:cubicBezTo>
                    <a:pt x="5448" y="13192"/>
                    <a:pt x="6416" y="13300"/>
                    <a:pt x="7429" y="13300"/>
                  </a:cubicBezTo>
                  <a:cubicBezTo>
                    <a:pt x="12659" y="13300"/>
                    <a:pt x="19205" y="10420"/>
                    <a:pt x="26067" y="7401"/>
                  </a:cubicBezTo>
                  <a:cubicBezTo>
                    <a:pt x="32625" y="10286"/>
                    <a:pt x="39331" y="13175"/>
                    <a:pt x="44681" y="13175"/>
                  </a:cubicBezTo>
                  <a:cubicBezTo>
                    <a:pt x="45490" y="13175"/>
                    <a:pt x="46268" y="13109"/>
                    <a:pt x="47011" y="12967"/>
                  </a:cubicBezTo>
                  <a:cubicBezTo>
                    <a:pt x="50348" y="12324"/>
                    <a:pt x="51843" y="9331"/>
                    <a:pt x="51843" y="6651"/>
                  </a:cubicBezTo>
                  <a:cubicBezTo>
                    <a:pt x="51843" y="3971"/>
                    <a:pt x="50348" y="978"/>
                    <a:pt x="47011" y="335"/>
                  </a:cubicBezTo>
                  <a:cubicBezTo>
                    <a:pt x="46269" y="193"/>
                    <a:pt x="45490" y="127"/>
                    <a:pt x="44681" y="127"/>
                  </a:cubicBezTo>
                  <a:cubicBezTo>
                    <a:pt x="39330" y="127"/>
                    <a:pt x="32626" y="3016"/>
                    <a:pt x="26067" y="5901"/>
                  </a:cubicBezTo>
                  <a:cubicBezTo>
                    <a:pt x="19204" y="2880"/>
                    <a:pt x="12659" y="0"/>
                    <a:pt x="743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3"/>
            <p:cNvSpPr/>
            <p:nvPr/>
          </p:nvSpPr>
          <p:spPr>
            <a:xfrm>
              <a:off x="2568290" y="1252445"/>
              <a:ext cx="359265" cy="610258"/>
            </a:xfrm>
            <a:custGeom>
              <a:rect b="b" l="l" r="r" t="t"/>
              <a:pathLst>
                <a:path extrusionOk="0" h="30380" w="17885">
                  <a:moveTo>
                    <a:pt x="8943" y="1377"/>
                  </a:moveTo>
                  <a:cubicBezTo>
                    <a:pt x="13114" y="1377"/>
                    <a:pt x="16513" y="5162"/>
                    <a:pt x="16513" y="9815"/>
                  </a:cubicBezTo>
                  <a:cubicBezTo>
                    <a:pt x="16513" y="17262"/>
                    <a:pt x="10732" y="26002"/>
                    <a:pt x="8928" y="28548"/>
                  </a:cubicBezTo>
                  <a:cubicBezTo>
                    <a:pt x="3965" y="21930"/>
                    <a:pt x="1373" y="14200"/>
                    <a:pt x="1373" y="9815"/>
                  </a:cubicBezTo>
                  <a:cubicBezTo>
                    <a:pt x="1373" y="5162"/>
                    <a:pt x="4768" y="1377"/>
                    <a:pt x="8943" y="1377"/>
                  </a:cubicBezTo>
                  <a:close/>
                  <a:moveTo>
                    <a:pt x="8943" y="0"/>
                  </a:moveTo>
                  <a:cubicBezTo>
                    <a:pt x="4011" y="0"/>
                    <a:pt x="1" y="4405"/>
                    <a:pt x="1" y="9815"/>
                  </a:cubicBezTo>
                  <a:cubicBezTo>
                    <a:pt x="1" y="14593"/>
                    <a:pt x="2887" y="23104"/>
                    <a:pt x="8404" y="30116"/>
                  </a:cubicBezTo>
                  <a:cubicBezTo>
                    <a:pt x="8534" y="30284"/>
                    <a:pt x="8732" y="30379"/>
                    <a:pt x="8943" y="30379"/>
                  </a:cubicBezTo>
                  <a:lnTo>
                    <a:pt x="8947" y="30379"/>
                  </a:lnTo>
                  <a:cubicBezTo>
                    <a:pt x="9157" y="30379"/>
                    <a:pt x="9360" y="30280"/>
                    <a:pt x="9485" y="30112"/>
                  </a:cubicBezTo>
                  <a:cubicBezTo>
                    <a:pt x="9830" y="29665"/>
                    <a:pt x="17885" y="19063"/>
                    <a:pt x="17885" y="9815"/>
                  </a:cubicBezTo>
                  <a:cubicBezTo>
                    <a:pt x="17885" y="4405"/>
                    <a:pt x="13871" y="0"/>
                    <a:pt x="894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3"/>
            <p:cNvSpPr/>
            <p:nvPr/>
          </p:nvSpPr>
          <p:spPr>
            <a:xfrm>
              <a:off x="2325220" y="1230651"/>
              <a:ext cx="438088" cy="545034"/>
            </a:xfrm>
            <a:custGeom>
              <a:rect b="b" l="l" r="r" t="t"/>
              <a:pathLst>
                <a:path extrusionOk="0" h="27133" w="21809">
                  <a:moveTo>
                    <a:pt x="21040" y="0"/>
                  </a:moveTo>
                  <a:cubicBezTo>
                    <a:pt x="20747" y="0"/>
                    <a:pt x="20473" y="192"/>
                    <a:pt x="20383" y="489"/>
                  </a:cubicBezTo>
                  <a:cubicBezTo>
                    <a:pt x="20118" y="1364"/>
                    <a:pt x="13776" y="21964"/>
                    <a:pt x="5724" y="25313"/>
                  </a:cubicBezTo>
                  <a:cubicBezTo>
                    <a:pt x="5008" y="25612"/>
                    <a:pt x="4306" y="25762"/>
                    <a:pt x="3612" y="25762"/>
                  </a:cubicBezTo>
                  <a:cubicBezTo>
                    <a:pt x="2771" y="25762"/>
                    <a:pt x="1940" y="25541"/>
                    <a:pt x="1105" y="25099"/>
                  </a:cubicBezTo>
                  <a:cubicBezTo>
                    <a:pt x="1003" y="25045"/>
                    <a:pt x="893" y="25020"/>
                    <a:pt x="785" y="25020"/>
                  </a:cubicBezTo>
                  <a:cubicBezTo>
                    <a:pt x="539" y="25020"/>
                    <a:pt x="302" y="25152"/>
                    <a:pt x="177" y="25385"/>
                  </a:cubicBezTo>
                  <a:cubicBezTo>
                    <a:pt x="1" y="25722"/>
                    <a:pt x="127" y="26135"/>
                    <a:pt x="463" y="26315"/>
                  </a:cubicBezTo>
                  <a:cubicBezTo>
                    <a:pt x="1495" y="26862"/>
                    <a:pt x="2551" y="27132"/>
                    <a:pt x="3614" y="27132"/>
                  </a:cubicBezTo>
                  <a:cubicBezTo>
                    <a:pt x="4489" y="27132"/>
                    <a:pt x="5368" y="26949"/>
                    <a:pt x="6252" y="26582"/>
                  </a:cubicBezTo>
                  <a:cubicBezTo>
                    <a:pt x="14747" y="23046"/>
                    <a:pt x="21009" y="3146"/>
                    <a:pt x="21697" y="886"/>
                  </a:cubicBezTo>
                  <a:cubicBezTo>
                    <a:pt x="21809" y="523"/>
                    <a:pt x="21602" y="141"/>
                    <a:pt x="21239" y="30"/>
                  </a:cubicBezTo>
                  <a:cubicBezTo>
                    <a:pt x="21173" y="10"/>
                    <a:pt x="21106" y="0"/>
                    <a:pt x="2104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3"/>
            <p:cNvSpPr/>
            <p:nvPr/>
          </p:nvSpPr>
          <p:spPr>
            <a:xfrm>
              <a:off x="2732539" y="1230671"/>
              <a:ext cx="438088" cy="545014"/>
            </a:xfrm>
            <a:custGeom>
              <a:rect b="b" l="l" r="r" t="t"/>
              <a:pathLst>
                <a:path extrusionOk="0" h="27132" w="21809">
                  <a:moveTo>
                    <a:pt x="767" y="1"/>
                  </a:moveTo>
                  <a:cubicBezTo>
                    <a:pt x="703" y="1"/>
                    <a:pt x="636" y="10"/>
                    <a:pt x="571" y="29"/>
                  </a:cubicBezTo>
                  <a:cubicBezTo>
                    <a:pt x="207" y="137"/>
                    <a:pt x="1" y="518"/>
                    <a:pt x="112" y="882"/>
                  </a:cubicBezTo>
                  <a:cubicBezTo>
                    <a:pt x="376" y="1776"/>
                    <a:pt x="6734" y="22880"/>
                    <a:pt x="15527" y="26574"/>
                  </a:cubicBezTo>
                  <a:cubicBezTo>
                    <a:pt x="16418" y="26948"/>
                    <a:pt x="17309" y="27131"/>
                    <a:pt x="18188" y="27131"/>
                  </a:cubicBezTo>
                  <a:cubicBezTo>
                    <a:pt x="19255" y="27131"/>
                    <a:pt x="20310" y="26861"/>
                    <a:pt x="21346" y="26314"/>
                  </a:cubicBezTo>
                  <a:cubicBezTo>
                    <a:pt x="21678" y="26134"/>
                    <a:pt x="21809" y="25717"/>
                    <a:pt x="21629" y="25384"/>
                  </a:cubicBezTo>
                  <a:cubicBezTo>
                    <a:pt x="21507" y="25151"/>
                    <a:pt x="21268" y="25019"/>
                    <a:pt x="21023" y="25019"/>
                  </a:cubicBezTo>
                  <a:cubicBezTo>
                    <a:pt x="20915" y="25019"/>
                    <a:pt x="20805" y="25044"/>
                    <a:pt x="20704" y="25098"/>
                  </a:cubicBezTo>
                  <a:cubicBezTo>
                    <a:pt x="19867" y="25541"/>
                    <a:pt x="19034" y="25763"/>
                    <a:pt x="18189" y="25763"/>
                  </a:cubicBezTo>
                  <a:cubicBezTo>
                    <a:pt x="17489" y="25763"/>
                    <a:pt x="16782" y="25611"/>
                    <a:pt x="16058" y="25308"/>
                  </a:cubicBezTo>
                  <a:cubicBezTo>
                    <a:pt x="7862" y="21864"/>
                    <a:pt x="1488" y="705"/>
                    <a:pt x="1427" y="492"/>
                  </a:cubicBezTo>
                  <a:cubicBezTo>
                    <a:pt x="1336" y="193"/>
                    <a:pt x="1065" y="1"/>
                    <a:pt x="76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3"/>
            <p:cNvSpPr/>
            <p:nvPr/>
          </p:nvSpPr>
          <p:spPr>
            <a:xfrm>
              <a:off x="2607218" y="915550"/>
              <a:ext cx="281406" cy="281386"/>
            </a:xfrm>
            <a:custGeom>
              <a:rect b="b" l="l" r="r" t="t"/>
              <a:pathLst>
                <a:path extrusionOk="0" h="14008" w="14009">
                  <a:moveTo>
                    <a:pt x="7005" y="1373"/>
                  </a:moveTo>
                  <a:cubicBezTo>
                    <a:pt x="10109" y="1373"/>
                    <a:pt x="12636" y="3900"/>
                    <a:pt x="12636" y="7004"/>
                  </a:cubicBezTo>
                  <a:cubicBezTo>
                    <a:pt x="12636" y="10108"/>
                    <a:pt x="10109" y="12636"/>
                    <a:pt x="7005" y="12636"/>
                  </a:cubicBezTo>
                  <a:cubicBezTo>
                    <a:pt x="3900" y="12636"/>
                    <a:pt x="1373" y="10108"/>
                    <a:pt x="1373" y="7004"/>
                  </a:cubicBezTo>
                  <a:cubicBezTo>
                    <a:pt x="1373" y="3900"/>
                    <a:pt x="3900" y="1373"/>
                    <a:pt x="7005" y="1373"/>
                  </a:cubicBezTo>
                  <a:close/>
                  <a:moveTo>
                    <a:pt x="7005" y="0"/>
                  </a:moveTo>
                  <a:cubicBezTo>
                    <a:pt x="3143" y="0"/>
                    <a:pt x="0" y="3143"/>
                    <a:pt x="0" y="7004"/>
                  </a:cubicBezTo>
                  <a:cubicBezTo>
                    <a:pt x="0" y="10865"/>
                    <a:pt x="3143" y="14008"/>
                    <a:pt x="7005" y="14008"/>
                  </a:cubicBezTo>
                  <a:cubicBezTo>
                    <a:pt x="10866" y="14008"/>
                    <a:pt x="14009" y="10865"/>
                    <a:pt x="14009" y="7004"/>
                  </a:cubicBezTo>
                  <a:cubicBezTo>
                    <a:pt x="14009" y="3143"/>
                    <a:pt x="10866" y="0"/>
                    <a:pt x="700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 name="Google Shape;244;p33"/>
          <p:cNvSpPr txBox="1"/>
          <p:nvPr>
            <p:ph idx="2" type="subTitle"/>
          </p:nvPr>
        </p:nvSpPr>
        <p:spPr>
          <a:xfrm>
            <a:off x="5379175" y="3805275"/>
            <a:ext cx="2439300" cy="70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FFFFF"/>
                </a:solidFill>
              </a:rPr>
              <a:t>THEM</a:t>
            </a:r>
            <a:endParaRPr>
              <a:solidFill>
                <a:srgbClr val="FFFFFF"/>
              </a:solidFill>
            </a:endParaRPr>
          </a:p>
        </p:txBody>
      </p:sp>
      <p:sp>
        <p:nvSpPr>
          <p:cNvPr id="245" name="Google Shape;245;p33"/>
          <p:cNvSpPr txBox="1"/>
          <p:nvPr>
            <p:ph idx="4" type="subTitle"/>
          </p:nvPr>
        </p:nvSpPr>
        <p:spPr>
          <a:xfrm>
            <a:off x="5379175" y="3200500"/>
            <a:ext cx="2439300" cy="70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FFFFFF"/>
                </a:solidFill>
              </a:rPr>
              <a:t>Jupiter is a gas giant and the biggest planet in our Solar System. It’s also the fourth-brightest object in the sky</a:t>
            </a:r>
            <a:endParaRPr>
              <a:solidFill>
                <a:srgbClr val="FFFFFF"/>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49" name="Shape 249"/>
        <p:cNvGrpSpPr/>
        <p:nvPr/>
      </p:nvGrpSpPr>
      <p:grpSpPr>
        <a:xfrm>
          <a:off x="0" y="0"/>
          <a:ext cx="0" cy="0"/>
          <a:chOff x="0" y="0"/>
          <a:chExt cx="0" cy="0"/>
        </a:xfrm>
      </p:grpSpPr>
      <p:sp>
        <p:nvSpPr>
          <p:cNvPr id="250" name="Google Shape;250;p34"/>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SOLUTION</a:t>
            </a:r>
            <a:endParaRPr/>
          </a:p>
        </p:txBody>
      </p:sp>
      <p:pic>
        <p:nvPicPr>
          <p:cNvPr id="251" name="Google Shape;251;p34"/>
          <p:cNvPicPr preferRelativeResize="0"/>
          <p:nvPr/>
        </p:nvPicPr>
        <p:blipFill rotWithShape="1">
          <a:blip r:embed="rId3">
            <a:alphaModFix/>
          </a:blip>
          <a:srcRect b="0" l="4966" r="246" t="0"/>
          <a:stretch/>
        </p:blipFill>
        <p:spPr>
          <a:xfrm flipH="1">
            <a:off x="617880" y="606325"/>
            <a:ext cx="3726020" cy="3930850"/>
          </a:xfrm>
          <a:prstGeom prst="rect">
            <a:avLst/>
          </a:prstGeom>
          <a:noFill/>
          <a:ln>
            <a:noFill/>
          </a:ln>
        </p:spPr>
      </p:pic>
      <p:sp>
        <p:nvSpPr>
          <p:cNvPr id="252" name="Google Shape;252;p34"/>
          <p:cNvSpPr txBox="1"/>
          <p:nvPr>
            <p:ph idx="1" type="subTitle"/>
          </p:nvPr>
        </p:nvSpPr>
        <p:spPr>
          <a:xfrm flipH="1">
            <a:off x="5133325" y="2000250"/>
            <a:ext cx="2350800" cy="1143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sz="1200">
                <a:latin typeface="Josefin Slab"/>
                <a:ea typeface="Josefin Slab"/>
                <a:cs typeface="Josefin Slab"/>
                <a:sym typeface="Josefin Slab"/>
              </a:rPr>
              <a:t>Mercury is the closest planet to the Sun and the smallest one in the Solar System—it’s only a bit larger than our Moon. The planet’s name has nothing to do with the liquid metal, since it was named after the Roman messenger god, Mercury</a:t>
            </a:r>
            <a:endParaRPr sz="1200">
              <a:latin typeface="Josefin Slab"/>
              <a:ea typeface="Josefin Slab"/>
              <a:cs typeface="Josefin Slab"/>
              <a:sym typeface="Josefin Slab"/>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56" name="Shape 256"/>
        <p:cNvGrpSpPr/>
        <p:nvPr/>
      </p:nvGrpSpPr>
      <p:grpSpPr>
        <a:xfrm>
          <a:off x="0" y="0"/>
          <a:ext cx="0" cy="0"/>
          <a:chOff x="0" y="0"/>
          <a:chExt cx="0" cy="0"/>
        </a:xfrm>
      </p:grpSpPr>
      <p:pic>
        <p:nvPicPr>
          <p:cNvPr id="257" name="Google Shape;257;p35"/>
          <p:cNvPicPr preferRelativeResize="0"/>
          <p:nvPr/>
        </p:nvPicPr>
        <p:blipFill rotWithShape="1">
          <a:blip r:embed="rId3">
            <a:alphaModFix/>
          </a:blip>
          <a:srcRect b="14925" l="0" r="0" t="14933"/>
          <a:stretch/>
        </p:blipFill>
        <p:spPr>
          <a:xfrm>
            <a:off x="624925" y="733499"/>
            <a:ext cx="7864950" cy="3676651"/>
          </a:xfrm>
          <a:prstGeom prst="rect">
            <a:avLst/>
          </a:prstGeom>
          <a:noFill/>
          <a:ln>
            <a:noFill/>
          </a:ln>
        </p:spPr>
      </p:pic>
      <p:sp>
        <p:nvSpPr>
          <p:cNvPr id="258" name="Google Shape;258;p35"/>
          <p:cNvSpPr/>
          <p:nvPr/>
        </p:nvSpPr>
        <p:spPr>
          <a:xfrm flipH="1">
            <a:off x="637300" y="733425"/>
            <a:ext cx="7840200" cy="3676800"/>
          </a:xfrm>
          <a:prstGeom prst="rect">
            <a:avLst/>
          </a:prstGeom>
          <a:solidFill>
            <a:srgbClr val="666666">
              <a:alpha val="529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5"/>
          <p:cNvSpPr/>
          <p:nvPr/>
        </p:nvSpPr>
        <p:spPr>
          <a:xfrm>
            <a:off x="3101150" y="1104466"/>
            <a:ext cx="2941693" cy="2936877"/>
          </a:xfrm>
          <a:custGeom>
            <a:rect b="b" l="l" r="r" t="t"/>
            <a:pathLst>
              <a:path extrusionOk="0" h="50614" w="50697">
                <a:moveTo>
                  <a:pt x="49282" y="1416"/>
                </a:moveTo>
                <a:lnTo>
                  <a:pt x="49282" y="1416"/>
                </a:lnTo>
                <a:cubicBezTo>
                  <a:pt x="49067" y="7495"/>
                  <a:pt x="46598" y="13180"/>
                  <a:pt x="42282" y="17500"/>
                </a:cubicBezTo>
                <a:cubicBezTo>
                  <a:pt x="37961" y="21820"/>
                  <a:pt x="32272" y="24286"/>
                  <a:pt x="26193" y="24500"/>
                </a:cubicBezTo>
                <a:cubicBezTo>
                  <a:pt x="26408" y="18421"/>
                  <a:pt x="28874" y="12732"/>
                  <a:pt x="33194" y="8412"/>
                </a:cubicBezTo>
                <a:cubicBezTo>
                  <a:pt x="37514" y="4096"/>
                  <a:pt x="43200" y="1626"/>
                  <a:pt x="49282" y="1416"/>
                </a:cubicBezTo>
                <a:close/>
                <a:moveTo>
                  <a:pt x="24500" y="26197"/>
                </a:moveTo>
                <a:lnTo>
                  <a:pt x="24500" y="26197"/>
                </a:lnTo>
                <a:cubicBezTo>
                  <a:pt x="24083" y="38130"/>
                  <a:pt x="14988" y="47940"/>
                  <a:pt x="3056" y="49175"/>
                </a:cubicBezTo>
                <a:lnTo>
                  <a:pt x="1423" y="49175"/>
                </a:lnTo>
                <a:cubicBezTo>
                  <a:pt x="1660" y="43116"/>
                  <a:pt x="4141" y="37453"/>
                  <a:pt x="8454" y="33156"/>
                </a:cubicBezTo>
                <a:cubicBezTo>
                  <a:pt x="12767" y="28862"/>
                  <a:pt x="18440" y="26408"/>
                  <a:pt x="24500" y="26197"/>
                </a:cubicBezTo>
                <a:close/>
                <a:moveTo>
                  <a:pt x="701" y="1"/>
                </a:moveTo>
                <a:cubicBezTo>
                  <a:pt x="513" y="1"/>
                  <a:pt x="337" y="73"/>
                  <a:pt x="207" y="207"/>
                </a:cubicBezTo>
                <a:cubicBezTo>
                  <a:pt x="74" y="338"/>
                  <a:pt x="0" y="517"/>
                  <a:pt x="0" y="705"/>
                </a:cubicBezTo>
                <a:cubicBezTo>
                  <a:pt x="23" y="5063"/>
                  <a:pt x="1147" y="9254"/>
                  <a:pt x="3231" y="12954"/>
                </a:cubicBezTo>
                <a:cubicBezTo>
                  <a:pt x="3495" y="12483"/>
                  <a:pt x="3774" y="12025"/>
                  <a:pt x="4069" y="11570"/>
                </a:cubicBezTo>
                <a:cubicBezTo>
                  <a:pt x="2455" y="8454"/>
                  <a:pt x="1537" y="5002"/>
                  <a:pt x="1412" y="1416"/>
                </a:cubicBezTo>
                <a:lnTo>
                  <a:pt x="1412" y="1416"/>
                </a:lnTo>
                <a:cubicBezTo>
                  <a:pt x="7491" y="1626"/>
                  <a:pt x="13180" y="4096"/>
                  <a:pt x="17499" y="8412"/>
                </a:cubicBezTo>
                <a:cubicBezTo>
                  <a:pt x="21816" y="12732"/>
                  <a:pt x="24286" y="18421"/>
                  <a:pt x="24500" y="24500"/>
                </a:cubicBezTo>
                <a:cubicBezTo>
                  <a:pt x="18421" y="24286"/>
                  <a:pt x="12732" y="21820"/>
                  <a:pt x="8412" y="17500"/>
                </a:cubicBezTo>
                <a:cubicBezTo>
                  <a:pt x="7028" y="16116"/>
                  <a:pt x="5835" y="14590"/>
                  <a:pt x="4845" y="12958"/>
                </a:cubicBezTo>
                <a:cubicBezTo>
                  <a:pt x="4570" y="13413"/>
                  <a:pt x="4313" y="13875"/>
                  <a:pt x="4073" y="14346"/>
                </a:cubicBezTo>
                <a:cubicBezTo>
                  <a:pt x="5032" y="15822"/>
                  <a:pt x="6148" y="17214"/>
                  <a:pt x="7425" y="18490"/>
                </a:cubicBezTo>
                <a:cubicBezTo>
                  <a:pt x="10924" y="21989"/>
                  <a:pt x="15278" y="24339"/>
                  <a:pt x="20015" y="25349"/>
                </a:cubicBezTo>
                <a:cubicBezTo>
                  <a:pt x="15297" y="26354"/>
                  <a:pt x="10962" y="28687"/>
                  <a:pt x="7468" y="32165"/>
                </a:cubicBezTo>
                <a:cubicBezTo>
                  <a:pt x="2727" y="36887"/>
                  <a:pt x="78" y="43172"/>
                  <a:pt x="9" y="49867"/>
                </a:cubicBezTo>
                <a:cubicBezTo>
                  <a:pt x="5" y="50051"/>
                  <a:pt x="78" y="50230"/>
                  <a:pt x="207" y="50364"/>
                </a:cubicBezTo>
                <a:cubicBezTo>
                  <a:pt x="341" y="50498"/>
                  <a:pt x="521" y="50571"/>
                  <a:pt x="704" y="50571"/>
                </a:cubicBezTo>
                <a:lnTo>
                  <a:pt x="3090" y="50571"/>
                </a:lnTo>
                <a:cubicBezTo>
                  <a:pt x="3117" y="50571"/>
                  <a:pt x="3139" y="50571"/>
                  <a:pt x="3162" y="50567"/>
                </a:cubicBezTo>
                <a:cubicBezTo>
                  <a:pt x="14296" y="49435"/>
                  <a:pt x="23100" y="41242"/>
                  <a:pt x="25348" y="30671"/>
                </a:cubicBezTo>
                <a:cubicBezTo>
                  <a:pt x="27582" y="41265"/>
                  <a:pt x="36394" y="49473"/>
                  <a:pt x="47539" y="50608"/>
                </a:cubicBezTo>
                <a:cubicBezTo>
                  <a:pt x="47565" y="50613"/>
                  <a:pt x="47588" y="50613"/>
                  <a:pt x="47611" y="50613"/>
                </a:cubicBezTo>
                <a:lnTo>
                  <a:pt x="49997" y="50613"/>
                </a:lnTo>
                <a:cubicBezTo>
                  <a:pt x="50184" y="50613"/>
                  <a:pt x="50364" y="50540"/>
                  <a:pt x="50494" y="50407"/>
                </a:cubicBezTo>
                <a:cubicBezTo>
                  <a:pt x="50624" y="50273"/>
                  <a:pt x="50696" y="50093"/>
                  <a:pt x="50696" y="49906"/>
                </a:cubicBezTo>
                <a:cubicBezTo>
                  <a:pt x="50650" y="45581"/>
                  <a:pt x="49523" y="41425"/>
                  <a:pt x="47451" y="37751"/>
                </a:cubicBezTo>
                <a:cubicBezTo>
                  <a:pt x="47186" y="38221"/>
                  <a:pt x="46908" y="38680"/>
                  <a:pt x="46613" y="39135"/>
                </a:cubicBezTo>
                <a:cubicBezTo>
                  <a:pt x="48219" y="42228"/>
                  <a:pt x="49141" y="45654"/>
                  <a:pt x="49282" y="49214"/>
                </a:cubicBezTo>
                <a:lnTo>
                  <a:pt x="47645" y="49214"/>
                </a:lnTo>
                <a:cubicBezTo>
                  <a:pt x="35717" y="47982"/>
                  <a:pt x="26618" y="38172"/>
                  <a:pt x="26205" y="26236"/>
                </a:cubicBezTo>
                <a:lnTo>
                  <a:pt x="26205" y="26236"/>
                </a:lnTo>
                <a:cubicBezTo>
                  <a:pt x="32261" y="26446"/>
                  <a:pt x="37935" y="28904"/>
                  <a:pt x="42247" y="33198"/>
                </a:cubicBezTo>
                <a:cubicBezTo>
                  <a:pt x="43639" y="34582"/>
                  <a:pt x="44839" y="36115"/>
                  <a:pt x="45833" y="37751"/>
                </a:cubicBezTo>
                <a:cubicBezTo>
                  <a:pt x="46108" y="37296"/>
                  <a:pt x="46365" y="36834"/>
                  <a:pt x="46609" y="36363"/>
                </a:cubicBezTo>
                <a:cubicBezTo>
                  <a:pt x="45642" y="34880"/>
                  <a:pt x="44518" y="33485"/>
                  <a:pt x="43234" y="32208"/>
                </a:cubicBezTo>
                <a:cubicBezTo>
                  <a:pt x="39720" y="28706"/>
                  <a:pt x="35346" y="26362"/>
                  <a:pt x="30590" y="25368"/>
                </a:cubicBezTo>
                <a:cubicBezTo>
                  <a:pt x="35362" y="24366"/>
                  <a:pt x="39747" y="22011"/>
                  <a:pt x="43268" y="18490"/>
                </a:cubicBezTo>
                <a:cubicBezTo>
                  <a:pt x="48021" y="13738"/>
                  <a:pt x="50655" y="7422"/>
                  <a:pt x="50692" y="705"/>
                </a:cubicBezTo>
                <a:cubicBezTo>
                  <a:pt x="50692" y="517"/>
                  <a:pt x="50620" y="338"/>
                  <a:pt x="50486" y="207"/>
                </a:cubicBezTo>
                <a:cubicBezTo>
                  <a:pt x="50357" y="73"/>
                  <a:pt x="50180" y="1"/>
                  <a:pt x="49993" y="1"/>
                </a:cubicBezTo>
                <a:lnTo>
                  <a:pt x="49990" y="1"/>
                </a:lnTo>
                <a:cubicBezTo>
                  <a:pt x="43272" y="39"/>
                  <a:pt x="36956" y="2674"/>
                  <a:pt x="32203" y="7426"/>
                </a:cubicBezTo>
                <a:cubicBezTo>
                  <a:pt x="28706" y="10924"/>
                  <a:pt x="26358" y="15278"/>
                  <a:pt x="25345" y="20016"/>
                </a:cubicBezTo>
                <a:cubicBezTo>
                  <a:pt x="24335" y="15278"/>
                  <a:pt x="21988" y="10924"/>
                  <a:pt x="18486" y="7426"/>
                </a:cubicBezTo>
                <a:cubicBezTo>
                  <a:pt x="13737" y="2674"/>
                  <a:pt x="7422" y="39"/>
                  <a:pt x="70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a:t> </a:t>
            </a:r>
            <a:endParaRPr/>
          </a:p>
        </p:txBody>
      </p:sp>
      <p:sp>
        <p:nvSpPr>
          <p:cNvPr id="260" name="Google Shape;260;p35"/>
          <p:cNvSpPr txBox="1"/>
          <p:nvPr>
            <p:ph type="ctrTitle"/>
          </p:nvPr>
        </p:nvSpPr>
        <p:spPr>
          <a:xfrm rot="-5400000">
            <a:off x="-1754550" y="2237843"/>
            <a:ext cx="42969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SWOT ANALYSIS</a:t>
            </a:r>
            <a:endParaRPr/>
          </a:p>
        </p:txBody>
      </p:sp>
      <p:sp>
        <p:nvSpPr>
          <p:cNvPr id="261" name="Google Shape;261;p35"/>
          <p:cNvSpPr txBox="1"/>
          <p:nvPr>
            <p:ph idx="2" type="ctrTitle"/>
          </p:nvPr>
        </p:nvSpPr>
        <p:spPr>
          <a:xfrm>
            <a:off x="1009867" y="1282088"/>
            <a:ext cx="1795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FFFFF"/>
                </a:solidFill>
              </a:rPr>
              <a:t>STRENGTHS</a:t>
            </a:r>
            <a:endParaRPr>
              <a:solidFill>
                <a:srgbClr val="FFFFFF"/>
              </a:solidFill>
            </a:endParaRPr>
          </a:p>
        </p:txBody>
      </p:sp>
      <p:sp>
        <p:nvSpPr>
          <p:cNvPr id="262" name="Google Shape;262;p35"/>
          <p:cNvSpPr txBox="1"/>
          <p:nvPr>
            <p:ph idx="1" type="subTitle"/>
          </p:nvPr>
        </p:nvSpPr>
        <p:spPr>
          <a:xfrm>
            <a:off x="1009825" y="1743538"/>
            <a:ext cx="17955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Jupiter is the biggest planet in our Solar System</a:t>
            </a:r>
            <a:endParaRPr>
              <a:solidFill>
                <a:srgbClr val="FFFFFF"/>
              </a:solidFill>
            </a:endParaRPr>
          </a:p>
        </p:txBody>
      </p:sp>
      <p:sp>
        <p:nvSpPr>
          <p:cNvPr id="263" name="Google Shape;263;p35"/>
          <p:cNvSpPr txBox="1"/>
          <p:nvPr>
            <p:ph idx="6" type="subTitle"/>
          </p:nvPr>
        </p:nvSpPr>
        <p:spPr>
          <a:xfrm>
            <a:off x="1009825" y="3145013"/>
            <a:ext cx="1795500" cy="36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FFFFFF"/>
                </a:solidFill>
              </a:rPr>
              <a:t>Neptune is the farthest planet from the Sun</a:t>
            </a:r>
            <a:endParaRPr>
              <a:solidFill>
                <a:srgbClr val="FFFFFF"/>
              </a:solidFill>
            </a:endParaRPr>
          </a:p>
        </p:txBody>
      </p:sp>
      <p:sp>
        <p:nvSpPr>
          <p:cNvPr id="264" name="Google Shape;264;p35"/>
          <p:cNvSpPr txBox="1"/>
          <p:nvPr>
            <p:ph idx="7" type="ctrTitle"/>
          </p:nvPr>
        </p:nvSpPr>
        <p:spPr>
          <a:xfrm>
            <a:off x="6348270" y="2683553"/>
            <a:ext cx="1795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THREATS</a:t>
            </a:r>
            <a:endParaRPr>
              <a:solidFill>
                <a:srgbClr val="FFFFFF"/>
              </a:solidFill>
            </a:endParaRPr>
          </a:p>
        </p:txBody>
      </p:sp>
      <p:sp>
        <p:nvSpPr>
          <p:cNvPr id="265" name="Google Shape;265;p35"/>
          <p:cNvSpPr txBox="1"/>
          <p:nvPr>
            <p:ph idx="8" type="subTitle"/>
          </p:nvPr>
        </p:nvSpPr>
        <p:spPr>
          <a:xfrm>
            <a:off x="6348228" y="3145003"/>
            <a:ext cx="17955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rgbClr val="FFFFFF"/>
                </a:solidFill>
              </a:rPr>
              <a:t>Saturn is composed mostly of hydrogen and helium</a:t>
            </a:r>
            <a:endParaRPr>
              <a:solidFill>
                <a:srgbClr val="FFFFFF"/>
              </a:solidFill>
            </a:endParaRPr>
          </a:p>
          <a:p>
            <a:pPr indent="0" lvl="0" marL="0" rtl="0" algn="l">
              <a:spcBef>
                <a:spcPts val="0"/>
              </a:spcBef>
              <a:spcAft>
                <a:spcPts val="0"/>
              </a:spcAft>
              <a:buClr>
                <a:schemeClr val="dk1"/>
              </a:buClr>
              <a:buSzPts val="1100"/>
              <a:buFont typeface="Arial"/>
              <a:buNone/>
            </a:pPr>
            <a:r>
              <a:t/>
            </a:r>
            <a:endParaRPr>
              <a:solidFill>
                <a:srgbClr val="FFFFFF"/>
              </a:solidFill>
            </a:endParaRPr>
          </a:p>
          <a:p>
            <a:pPr indent="0" lvl="0" marL="0" rtl="0" algn="l">
              <a:spcBef>
                <a:spcPts val="0"/>
              </a:spcBef>
              <a:spcAft>
                <a:spcPts val="0"/>
              </a:spcAft>
              <a:buNone/>
            </a:pPr>
            <a:r>
              <a:t/>
            </a:r>
            <a:endParaRPr>
              <a:solidFill>
                <a:srgbClr val="FFFFFF"/>
              </a:solidFill>
            </a:endParaRPr>
          </a:p>
        </p:txBody>
      </p:sp>
      <p:sp>
        <p:nvSpPr>
          <p:cNvPr id="266" name="Google Shape;266;p35"/>
          <p:cNvSpPr txBox="1"/>
          <p:nvPr>
            <p:ph idx="3" type="ctrTitle"/>
          </p:nvPr>
        </p:nvSpPr>
        <p:spPr>
          <a:xfrm>
            <a:off x="6348270" y="1282078"/>
            <a:ext cx="17955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FFFFFF"/>
                </a:solidFill>
              </a:rPr>
              <a:t>WEAKNESSES</a:t>
            </a:r>
            <a:endParaRPr>
              <a:solidFill>
                <a:srgbClr val="FFFFFF"/>
              </a:solidFill>
            </a:endParaRPr>
          </a:p>
        </p:txBody>
      </p:sp>
      <p:sp>
        <p:nvSpPr>
          <p:cNvPr id="267" name="Google Shape;267;p35"/>
          <p:cNvSpPr txBox="1"/>
          <p:nvPr>
            <p:ph idx="4" type="subTitle"/>
          </p:nvPr>
        </p:nvSpPr>
        <p:spPr>
          <a:xfrm>
            <a:off x="6348228" y="1743528"/>
            <a:ext cx="1795500" cy="36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rgbClr val="FFFFFF"/>
                </a:solidFill>
              </a:rPr>
              <a:t>Venus has a beautiful name, but it’s terribly hot</a:t>
            </a:r>
            <a:endParaRPr>
              <a:solidFill>
                <a:srgbClr val="FFFFFF"/>
              </a:solidFill>
            </a:endParaRPr>
          </a:p>
        </p:txBody>
      </p:sp>
      <p:sp>
        <p:nvSpPr>
          <p:cNvPr id="268" name="Google Shape;268;p35"/>
          <p:cNvSpPr txBox="1"/>
          <p:nvPr>
            <p:ph idx="5" type="ctrTitle"/>
          </p:nvPr>
        </p:nvSpPr>
        <p:spPr>
          <a:xfrm>
            <a:off x="1009867" y="2683563"/>
            <a:ext cx="17955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rgbClr val="FFFFFF"/>
                </a:solidFill>
              </a:rPr>
              <a:t>OPPORTUNITIES</a:t>
            </a:r>
            <a:endParaRPr>
              <a:solidFill>
                <a:srgbClr val="FFFFFF"/>
              </a:solidFill>
            </a:endParaRPr>
          </a:p>
        </p:txBody>
      </p:sp>
      <p:sp>
        <p:nvSpPr>
          <p:cNvPr id="269" name="Google Shape;269;p35"/>
          <p:cNvSpPr txBox="1"/>
          <p:nvPr>
            <p:ph idx="2" type="ctrTitle"/>
          </p:nvPr>
        </p:nvSpPr>
        <p:spPr>
          <a:xfrm>
            <a:off x="3575853" y="1533550"/>
            <a:ext cx="543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800">
                <a:solidFill>
                  <a:srgbClr val="FFFFFF"/>
                </a:solidFill>
              </a:rPr>
              <a:t>S</a:t>
            </a:r>
            <a:endParaRPr sz="1800">
              <a:solidFill>
                <a:srgbClr val="FFFFFF"/>
              </a:solidFill>
            </a:endParaRPr>
          </a:p>
        </p:txBody>
      </p:sp>
      <p:sp>
        <p:nvSpPr>
          <p:cNvPr id="270" name="Google Shape;270;p35"/>
          <p:cNvSpPr txBox="1"/>
          <p:nvPr>
            <p:ph idx="2" type="ctrTitle"/>
          </p:nvPr>
        </p:nvSpPr>
        <p:spPr>
          <a:xfrm>
            <a:off x="5038353" y="1533550"/>
            <a:ext cx="543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800">
                <a:solidFill>
                  <a:srgbClr val="FFFFFF"/>
                </a:solidFill>
              </a:rPr>
              <a:t>W</a:t>
            </a:r>
            <a:endParaRPr sz="1800">
              <a:solidFill>
                <a:srgbClr val="FFFFFF"/>
              </a:solidFill>
            </a:endParaRPr>
          </a:p>
        </p:txBody>
      </p:sp>
      <p:sp>
        <p:nvSpPr>
          <p:cNvPr id="271" name="Google Shape;271;p35"/>
          <p:cNvSpPr txBox="1"/>
          <p:nvPr>
            <p:ph idx="2" type="ctrTitle"/>
          </p:nvPr>
        </p:nvSpPr>
        <p:spPr>
          <a:xfrm>
            <a:off x="3575853" y="3032175"/>
            <a:ext cx="543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800">
                <a:solidFill>
                  <a:srgbClr val="FFFFFF"/>
                </a:solidFill>
              </a:rPr>
              <a:t>O</a:t>
            </a:r>
            <a:endParaRPr sz="1800">
              <a:solidFill>
                <a:srgbClr val="FFFFFF"/>
              </a:solidFill>
            </a:endParaRPr>
          </a:p>
        </p:txBody>
      </p:sp>
      <p:sp>
        <p:nvSpPr>
          <p:cNvPr id="272" name="Google Shape;272;p35"/>
          <p:cNvSpPr txBox="1"/>
          <p:nvPr>
            <p:ph idx="2" type="ctrTitle"/>
          </p:nvPr>
        </p:nvSpPr>
        <p:spPr>
          <a:xfrm>
            <a:off x="5038353" y="3032175"/>
            <a:ext cx="5430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800">
                <a:solidFill>
                  <a:srgbClr val="FFFFFF"/>
                </a:solidFill>
              </a:rPr>
              <a:t>T</a:t>
            </a:r>
            <a:endParaRPr sz="1800">
              <a:solidFill>
                <a:srgbClr val="FFFFFF"/>
              </a:solidFill>
            </a:endParaRPr>
          </a:p>
        </p:txBody>
      </p:sp>
    </p:spTree>
  </p:cSld>
  <p:clrMapOvr>
    <a:masterClrMapping/>
  </p:clrMapOvr>
</p:sld>
</file>

<file path=ppt/theme/theme1.xml><?xml version="1.0" encoding="utf-8"?>
<a:theme xmlns:a="http://schemas.openxmlformats.org/drawingml/2006/main" xmlns:r="http://schemas.openxmlformats.org/officeDocument/2006/relationships" name="Mindfulness Pitch Deck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