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Lst>
  <p:sldSz cy="5143500" cx="9144000"/>
  <p:notesSz cx="6858000" cy="9144000"/>
  <p:embeddedFontLst>
    <p:embeddedFont>
      <p:font typeface="Proxima Nova"/>
      <p:regular r:id="rId58"/>
      <p:bold r:id="rId59"/>
      <p:italic r:id="rId60"/>
      <p:boldItalic r:id="rId61"/>
    </p:embeddedFont>
    <p:embeddedFont>
      <p:font typeface="Roboto Medium"/>
      <p:regular r:id="rId62"/>
      <p:bold r:id="rId63"/>
      <p:italic r:id="rId64"/>
      <p:boldItalic r:id="rId65"/>
    </p:embeddedFont>
    <p:embeddedFont>
      <p:font typeface="Kelly Slab"/>
      <p:regular r:id="rId66"/>
    </p:embeddedFont>
    <p:embeddedFont>
      <p:font typeface="Amatic SC"/>
      <p:regular r:id="rId67"/>
      <p:bold r:id="rId68"/>
    </p:embeddedFont>
    <p:embeddedFont>
      <p:font typeface="Didact Gothic"/>
      <p:regular r:id="rId69"/>
    </p:embeddedFont>
    <p:embeddedFont>
      <p:font typeface="Proxima Nova Semibold"/>
      <p:regular r:id="rId70"/>
      <p:bold r:id="rId71"/>
      <p:boldItalic r:id="rId72"/>
    </p:embeddedFont>
    <p:embeddedFont>
      <p:font typeface="Quicksand"/>
      <p:regular r:id="rId73"/>
      <p:bold r:id="rId7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80A1858-451F-46D8-BECC-6BEAD8065F3A}">
  <a:tblStyle styleId="{B80A1858-451F-46D8-BECC-6BEAD8065F3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Quicksand-regular.fntdata"/><Relationship Id="rId72" Type="http://schemas.openxmlformats.org/officeDocument/2006/relationships/font" Target="fonts/ProximaNovaSemibold-boldItalic.fntdata"/><Relationship Id="rId31" Type="http://schemas.openxmlformats.org/officeDocument/2006/relationships/slide" Target="slides/slide25.xml"/><Relationship Id="rId30" Type="http://schemas.openxmlformats.org/officeDocument/2006/relationships/slide" Target="slides/slide24.xml"/><Relationship Id="rId74" Type="http://schemas.openxmlformats.org/officeDocument/2006/relationships/font" Target="fonts/Quicksand-bold.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roximaNovaSemibold-bold.fntdata"/><Relationship Id="rId70" Type="http://schemas.openxmlformats.org/officeDocument/2006/relationships/font" Target="fonts/ProximaNovaSemibold-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regular.fntdata"/><Relationship Id="rId61" Type="http://schemas.openxmlformats.org/officeDocument/2006/relationships/font" Target="fonts/ProximaNova-boldItalic.fntdata"/><Relationship Id="rId20" Type="http://schemas.openxmlformats.org/officeDocument/2006/relationships/slide" Target="slides/slide14.xml"/><Relationship Id="rId64" Type="http://schemas.openxmlformats.org/officeDocument/2006/relationships/font" Target="fonts/RobotoMedium-italic.fntdata"/><Relationship Id="rId63" Type="http://schemas.openxmlformats.org/officeDocument/2006/relationships/font" Target="fonts/RobotoMedium-bold.fntdata"/><Relationship Id="rId22" Type="http://schemas.openxmlformats.org/officeDocument/2006/relationships/slide" Target="slides/slide16.xml"/><Relationship Id="rId66" Type="http://schemas.openxmlformats.org/officeDocument/2006/relationships/font" Target="fonts/KellySlab-regular.fntdata"/><Relationship Id="rId21" Type="http://schemas.openxmlformats.org/officeDocument/2006/relationships/slide" Target="slides/slide15.xml"/><Relationship Id="rId65" Type="http://schemas.openxmlformats.org/officeDocument/2006/relationships/font" Target="fonts/RobotoMedium-boldItalic.fntdata"/><Relationship Id="rId24" Type="http://schemas.openxmlformats.org/officeDocument/2006/relationships/slide" Target="slides/slide18.xml"/><Relationship Id="rId68" Type="http://schemas.openxmlformats.org/officeDocument/2006/relationships/font" Target="fonts/AmaticSC-bold.fntdata"/><Relationship Id="rId23" Type="http://schemas.openxmlformats.org/officeDocument/2006/relationships/slide" Target="slides/slide17.xml"/><Relationship Id="rId67" Type="http://schemas.openxmlformats.org/officeDocument/2006/relationships/font" Target="fonts/AmaticSC-regular.fntdata"/><Relationship Id="rId60" Type="http://schemas.openxmlformats.org/officeDocument/2006/relationships/font" Target="fonts/ProximaNova-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DidactGothic-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ProximaNova-bold.fntdata"/><Relationship Id="rId14" Type="http://schemas.openxmlformats.org/officeDocument/2006/relationships/slide" Target="slides/slide8.xml"/><Relationship Id="rId58" Type="http://schemas.openxmlformats.org/officeDocument/2006/relationships/font" Target="fonts/ProximaNova-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 name="Shape 520"/>
        <p:cNvGrpSpPr/>
        <p:nvPr/>
      </p:nvGrpSpPr>
      <p:grpSpPr>
        <a:xfrm>
          <a:off x="0" y="0"/>
          <a:ext cx="0" cy="0"/>
          <a:chOff x="0" y="0"/>
          <a:chExt cx="0" cy="0"/>
        </a:xfrm>
      </p:grpSpPr>
      <p:sp>
        <p:nvSpPr>
          <p:cNvPr id="521" name="Google Shape;521;g72ed59e4ba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2" name="Google Shape;522;g72ed59e4ba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 name="Shape 526"/>
        <p:cNvGrpSpPr/>
        <p:nvPr/>
      </p:nvGrpSpPr>
      <p:grpSpPr>
        <a:xfrm>
          <a:off x="0" y="0"/>
          <a:ext cx="0" cy="0"/>
          <a:chOff x="0" y="0"/>
          <a:chExt cx="0" cy="0"/>
        </a:xfrm>
      </p:grpSpPr>
      <p:sp>
        <p:nvSpPr>
          <p:cNvPr id="527" name="Google Shape;527;g7376473427_0_247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8" name="Google Shape;528;g7376473427_0_247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 name="Shape 532"/>
        <p:cNvGrpSpPr/>
        <p:nvPr/>
      </p:nvGrpSpPr>
      <p:grpSpPr>
        <a:xfrm>
          <a:off x="0" y="0"/>
          <a:ext cx="0" cy="0"/>
          <a:chOff x="0" y="0"/>
          <a:chExt cx="0" cy="0"/>
        </a:xfrm>
      </p:grpSpPr>
      <p:sp>
        <p:nvSpPr>
          <p:cNvPr id="533" name="Google Shape;533;g72ed59e4ba_0_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4" name="Google Shape;534;g72ed59e4ba_0_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 name="Shape 548"/>
        <p:cNvGrpSpPr/>
        <p:nvPr/>
      </p:nvGrpSpPr>
      <p:grpSpPr>
        <a:xfrm>
          <a:off x="0" y="0"/>
          <a:ext cx="0" cy="0"/>
          <a:chOff x="0" y="0"/>
          <a:chExt cx="0" cy="0"/>
        </a:xfrm>
      </p:grpSpPr>
      <p:sp>
        <p:nvSpPr>
          <p:cNvPr id="549" name="Google Shape;549;g7376473427_0_24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 name="Google Shape;550;g7376473427_0_24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 name="Shape 556"/>
        <p:cNvGrpSpPr/>
        <p:nvPr/>
      </p:nvGrpSpPr>
      <p:grpSpPr>
        <a:xfrm>
          <a:off x="0" y="0"/>
          <a:ext cx="0" cy="0"/>
          <a:chOff x="0" y="0"/>
          <a:chExt cx="0" cy="0"/>
        </a:xfrm>
      </p:grpSpPr>
      <p:sp>
        <p:nvSpPr>
          <p:cNvPr id="557" name="Google Shape;557;g83e0a6ce3b_4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 name="Google Shape;558;g83e0a6ce3b_4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 name="Shape 563"/>
        <p:cNvGrpSpPr/>
        <p:nvPr/>
      </p:nvGrpSpPr>
      <p:grpSpPr>
        <a:xfrm>
          <a:off x="0" y="0"/>
          <a:ext cx="0" cy="0"/>
          <a:chOff x="0" y="0"/>
          <a:chExt cx="0" cy="0"/>
        </a:xfrm>
      </p:grpSpPr>
      <p:sp>
        <p:nvSpPr>
          <p:cNvPr id="564" name="Google Shape;564;g739c9eeade_1_19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 name="Google Shape;565;g739c9eeade_1_19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5" name="Shape 595"/>
        <p:cNvGrpSpPr/>
        <p:nvPr/>
      </p:nvGrpSpPr>
      <p:grpSpPr>
        <a:xfrm>
          <a:off x="0" y="0"/>
          <a:ext cx="0" cy="0"/>
          <a:chOff x="0" y="0"/>
          <a:chExt cx="0" cy="0"/>
        </a:xfrm>
      </p:grpSpPr>
      <p:sp>
        <p:nvSpPr>
          <p:cNvPr id="596" name="Google Shape;596;g739c9eeade_1_20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7" name="Google Shape;597;g739c9eeade_1_20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g739c9eeade_1_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9" name="Google Shape;639;g739c9eeade_1_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 name="Shape 681"/>
        <p:cNvGrpSpPr/>
        <p:nvPr/>
      </p:nvGrpSpPr>
      <p:grpSpPr>
        <a:xfrm>
          <a:off x="0" y="0"/>
          <a:ext cx="0" cy="0"/>
          <a:chOff x="0" y="0"/>
          <a:chExt cx="0" cy="0"/>
        </a:xfrm>
      </p:grpSpPr>
      <p:sp>
        <p:nvSpPr>
          <p:cNvPr id="682" name="Google Shape;682;g739c9eeade_1_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 name="Google Shape;683;g739c9eeade_1_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 name="Shape 759"/>
        <p:cNvGrpSpPr/>
        <p:nvPr/>
      </p:nvGrpSpPr>
      <p:grpSpPr>
        <a:xfrm>
          <a:off x="0" y="0"/>
          <a:ext cx="0" cy="0"/>
          <a:chOff x="0" y="0"/>
          <a:chExt cx="0" cy="0"/>
        </a:xfrm>
      </p:grpSpPr>
      <p:sp>
        <p:nvSpPr>
          <p:cNvPr id="760" name="Google Shape;760;g739c9eeade_1_23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1" name="Google Shape;761;g739c9eeade_1_23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 name="Shape 765"/>
        <p:cNvGrpSpPr/>
        <p:nvPr/>
      </p:nvGrpSpPr>
      <p:grpSpPr>
        <a:xfrm>
          <a:off x="0" y="0"/>
          <a:ext cx="0" cy="0"/>
          <a:chOff x="0" y="0"/>
          <a:chExt cx="0" cy="0"/>
        </a:xfrm>
      </p:grpSpPr>
      <p:sp>
        <p:nvSpPr>
          <p:cNvPr id="766" name="Google Shape;766;g739c9eeade_1_2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7" name="Google Shape;767;g739c9eeade_1_2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 name="Shape 771"/>
        <p:cNvGrpSpPr/>
        <p:nvPr/>
      </p:nvGrpSpPr>
      <p:grpSpPr>
        <a:xfrm>
          <a:off x="0" y="0"/>
          <a:ext cx="0" cy="0"/>
          <a:chOff x="0" y="0"/>
          <a:chExt cx="0" cy="0"/>
        </a:xfrm>
      </p:grpSpPr>
      <p:sp>
        <p:nvSpPr>
          <p:cNvPr id="772" name="Google Shape;772;g739c9eeade_1_22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3" name="Google Shape;773;g739c9eeade_1_22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 name="Shape 802"/>
        <p:cNvGrpSpPr/>
        <p:nvPr/>
      </p:nvGrpSpPr>
      <p:grpSpPr>
        <a:xfrm>
          <a:off x="0" y="0"/>
          <a:ext cx="0" cy="0"/>
          <a:chOff x="0" y="0"/>
          <a:chExt cx="0" cy="0"/>
        </a:xfrm>
      </p:grpSpPr>
      <p:sp>
        <p:nvSpPr>
          <p:cNvPr id="803" name="Google Shape;803;g72ed59e4ba_0_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 name="Google Shape;804;g72ed59e4ba_0_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 name="Shape 855"/>
        <p:cNvGrpSpPr/>
        <p:nvPr/>
      </p:nvGrpSpPr>
      <p:grpSpPr>
        <a:xfrm>
          <a:off x="0" y="0"/>
          <a:ext cx="0" cy="0"/>
          <a:chOff x="0" y="0"/>
          <a:chExt cx="0" cy="0"/>
        </a:xfrm>
      </p:grpSpPr>
      <p:sp>
        <p:nvSpPr>
          <p:cNvPr id="856" name="Google Shape;856;g739c9eeade_1_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7" name="Google Shape;857;g739c9eeade_1_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g739c9eeade_1_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 name="Google Shape;871;g739c9eeade_1_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 name="Shape 875"/>
        <p:cNvGrpSpPr/>
        <p:nvPr/>
      </p:nvGrpSpPr>
      <p:grpSpPr>
        <a:xfrm>
          <a:off x="0" y="0"/>
          <a:ext cx="0" cy="0"/>
          <a:chOff x="0" y="0"/>
          <a:chExt cx="0" cy="0"/>
        </a:xfrm>
      </p:grpSpPr>
      <p:sp>
        <p:nvSpPr>
          <p:cNvPr id="876" name="Google Shape;876;g739c9eeade_1_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7" name="Google Shape;877;g739c9eeade_1_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 name="Shape 905"/>
        <p:cNvGrpSpPr/>
        <p:nvPr/>
      </p:nvGrpSpPr>
      <p:grpSpPr>
        <a:xfrm>
          <a:off x="0" y="0"/>
          <a:ext cx="0" cy="0"/>
          <a:chOff x="0" y="0"/>
          <a:chExt cx="0" cy="0"/>
        </a:xfrm>
      </p:grpSpPr>
      <p:sp>
        <p:nvSpPr>
          <p:cNvPr id="906" name="Google Shape;906;g7376473427_0_24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 name="Google Shape;907;g7376473427_0_24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 name="Shape 974"/>
        <p:cNvGrpSpPr/>
        <p:nvPr/>
      </p:nvGrpSpPr>
      <p:grpSpPr>
        <a:xfrm>
          <a:off x="0" y="0"/>
          <a:ext cx="0" cy="0"/>
          <a:chOff x="0" y="0"/>
          <a:chExt cx="0" cy="0"/>
        </a:xfrm>
      </p:grpSpPr>
      <p:sp>
        <p:nvSpPr>
          <p:cNvPr id="975" name="Google Shape;975;g7376473427_0_244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 name="Google Shape;976;g7376473427_0_244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 name="Shape 992"/>
        <p:cNvGrpSpPr/>
        <p:nvPr/>
      </p:nvGrpSpPr>
      <p:grpSpPr>
        <a:xfrm>
          <a:off x="0" y="0"/>
          <a:ext cx="0" cy="0"/>
          <a:chOff x="0" y="0"/>
          <a:chExt cx="0" cy="0"/>
        </a:xfrm>
      </p:grpSpPr>
      <p:sp>
        <p:nvSpPr>
          <p:cNvPr id="993" name="Google Shape;993;g73b9594409_0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4" name="Google Shape;994;g73b9594409_0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 name="Shape 1039"/>
        <p:cNvGrpSpPr/>
        <p:nvPr/>
      </p:nvGrpSpPr>
      <p:grpSpPr>
        <a:xfrm>
          <a:off x="0" y="0"/>
          <a:ext cx="0" cy="0"/>
          <a:chOff x="0" y="0"/>
          <a:chExt cx="0" cy="0"/>
        </a:xfrm>
      </p:grpSpPr>
      <p:sp>
        <p:nvSpPr>
          <p:cNvPr id="1040" name="Google Shape;1040;g7376473427_0_249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1" name="Google Shape;1041;g7376473427_0_249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8" name="Shape 1058"/>
        <p:cNvGrpSpPr/>
        <p:nvPr/>
      </p:nvGrpSpPr>
      <p:grpSpPr>
        <a:xfrm>
          <a:off x="0" y="0"/>
          <a:ext cx="0" cy="0"/>
          <a:chOff x="0" y="0"/>
          <a:chExt cx="0" cy="0"/>
        </a:xfrm>
      </p:grpSpPr>
      <p:sp>
        <p:nvSpPr>
          <p:cNvPr id="1059" name="Google Shape;1059;g739c9eeade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0" name="Google Shape;1060;g739c9eeade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 name="Shape 1071"/>
        <p:cNvGrpSpPr/>
        <p:nvPr/>
      </p:nvGrpSpPr>
      <p:grpSpPr>
        <a:xfrm>
          <a:off x="0" y="0"/>
          <a:ext cx="0" cy="0"/>
          <a:chOff x="0" y="0"/>
          <a:chExt cx="0" cy="0"/>
        </a:xfrm>
      </p:grpSpPr>
      <p:sp>
        <p:nvSpPr>
          <p:cNvPr id="1072" name="Google Shape;1072;g739c9eeade_1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3" name="Google Shape;1073;g739c9eeade_1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 name="Shape 1090"/>
        <p:cNvGrpSpPr/>
        <p:nvPr/>
      </p:nvGrpSpPr>
      <p:grpSpPr>
        <a:xfrm>
          <a:off x="0" y="0"/>
          <a:ext cx="0" cy="0"/>
          <a:chOff x="0" y="0"/>
          <a:chExt cx="0" cy="0"/>
        </a:xfrm>
      </p:grpSpPr>
      <p:sp>
        <p:nvSpPr>
          <p:cNvPr id="1091" name="Google Shape;1091;g739c9eeade_1_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2" name="Google Shape;1092;g739c9eeade_1_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 name="Shape 1146"/>
        <p:cNvGrpSpPr/>
        <p:nvPr/>
      </p:nvGrpSpPr>
      <p:grpSpPr>
        <a:xfrm>
          <a:off x="0" y="0"/>
          <a:ext cx="0" cy="0"/>
          <a:chOff x="0" y="0"/>
          <a:chExt cx="0" cy="0"/>
        </a:xfrm>
      </p:grpSpPr>
      <p:sp>
        <p:nvSpPr>
          <p:cNvPr id="1147" name="Google Shape;1147;g7376473427_0_248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8" name="Google Shape;1148;g7376473427_0_248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9" name="Shape 1169"/>
        <p:cNvGrpSpPr/>
        <p:nvPr/>
      </p:nvGrpSpPr>
      <p:grpSpPr>
        <a:xfrm>
          <a:off x="0" y="0"/>
          <a:ext cx="0" cy="0"/>
          <a:chOff x="0" y="0"/>
          <a:chExt cx="0" cy="0"/>
        </a:xfrm>
      </p:grpSpPr>
      <p:sp>
        <p:nvSpPr>
          <p:cNvPr id="1170" name="Google Shape;1170;g739c9eeade_1_23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1" name="Google Shape;1171;g739c9eeade_1_23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8" name="Shape 1438"/>
        <p:cNvGrpSpPr/>
        <p:nvPr/>
      </p:nvGrpSpPr>
      <p:grpSpPr>
        <a:xfrm>
          <a:off x="0" y="0"/>
          <a:ext cx="0" cy="0"/>
          <a:chOff x="0" y="0"/>
          <a:chExt cx="0" cy="0"/>
        </a:xfrm>
      </p:grpSpPr>
      <p:sp>
        <p:nvSpPr>
          <p:cNvPr id="1439" name="Google Shape;1439;g739c9eeade_1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0" name="Google Shape;1440;g739c9eeade_1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 name="Shape 1453"/>
        <p:cNvGrpSpPr/>
        <p:nvPr/>
      </p:nvGrpSpPr>
      <p:grpSpPr>
        <a:xfrm>
          <a:off x="0" y="0"/>
          <a:ext cx="0" cy="0"/>
          <a:chOff x="0" y="0"/>
          <a:chExt cx="0" cy="0"/>
        </a:xfrm>
      </p:grpSpPr>
      <p:sp>
        <p:nvSpPr>
          <p:cNvPr id="1454" name="Google Shape;1454;g739c9eeade_1_2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5" name="Google Shape;1455;g739c9eeade_1_2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5" name="Shape 1465"/>
        <p:cNvGrpSpPr/>
        <p:nvPr/>
      </p:nvGrpSpPr>
      <p:grpSpPr>
        <a:xfrm>
          <a:off x="0" y="0"/>
          <a:ext cx="0" cy="0"/>
          <a:chOff x="0" y="0"/>
          <a:chExt cx="0" cy="0"/>
        </a:xfrm>
      </p:grpSpPr>
      <p:sp>
        <p:nvSpPr>
          <p:cNvPr id="1466" name="Google Shape;1466;g739c9eeade_1_28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7" name="Google Shape;1467;g739c9eeade_1_28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g7376473427_0_248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8" name="Google Shape;1478;g7376473427_0_248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4" name="Shape 1484"/>
        <p:cNvGrpSpPr/>
        <p:nvPr/>
      </p:nvGrpSpPr>
      <p:grpSpPr>
        <a:xfrm>
          <a:off x="0" y="0"/>
          <a:ext cx="0" cy="0"/>
          <a:chOff x="0" y="0"/>
          <a:chExt cx="0" cy="0"/>
        </a:xfrm>
      </p:grpSpPr>
      <p:sp>
        <p:nvSpPr>
          <p:cNvPr id="1485" name="Google Shape;1485;g7376473427_0_24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6" name="Google Shape;1486;g7376473427_0_24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6" name="Shape 1506"/>
        <p:cNvGrpSpPr/>
        <p:nvPr/>
      </p:nvGrpSpPr>
      <p:grpSpPr>
        <a:xfrm>
          <a:off x="0" y="0"/>
          <a:ext cx="0" cy="0"/>
          <a:chOff x="0" y="0"/>
          <a:chExt cx="0" cy="0"/>
        </a:xfrm>
      </p:grpSpPr>
      <p:sp>
        <p:nvSpPr>
          <p:cNvPr id="1507" name="Google Shape;1507;g739c9eeade_1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8" name="Google Shape;1508;g739c9eeade_1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2" name="Shape 1512"/>
        <p:cNvGrpSpPr/>
        <p:nvPr/>
      </p:nvGrpSpPr>
      <p:grpSpPr>
        <a:xfrm>
          <a:off x="0" y="0"/>
          <a:ext cx="0" cy="0"/>
          <a:chOff x="0" y="0"/>
          <a:chExt cx="0" cy="0"/>
        </a:xfrm>
      </p:grpSpPr>
      <p:sp>
        <p:nvSpPr>
          <p:cNvPr id="1513" name="Google Shape;1513;g739c9eeade_1_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4" name="Google Shape;1514;g739c9eeade_1_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8" name="Shape 1518"/>
        <p:cNvGrpSpPr/>
        <p:nvPr/>
      </p:nvGrpSpPr>
      <p:grpSpPr>
        <a:xfrm>
          <a:off x="0" y="0"/>
          <a:ext cx="0" cy="0"/>
          <a:chOff x="0" y="0"/>
          <a:chExt cx="0" cy="0"/>
        </a:xfrm>
      </p:grpSpPr>
      <p:sp>
        <p:nvSpPr>
          <p:cNvPr id="1519" name="Google Shape;1519;g7376473427_0_12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0" name="Google Shape;1520;g7376473427_0_12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5" name="Shape 1525"/>
        <p:cNvGrpSpPr/>
        <p:nvPr/>
      </p:nvGrpSpPr>
      <p:grpSpPr>
        <a:xfrm>
          <a:off x="0" y="0"/>
          <a:ext cx="0" cy="0"/>
          <a:chOff x="0" y="0"/>
          <a:chExt cx="0" cy="0"/>
        </a:xfrm>
      </p:grpSpPr>
      <p:sp>
        <p:nvSpPr>
          <p:cNvPr id="1526" name="Google Shape;1526;g7376473427_0_122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7" name="Google Shape;1527;g7376473427_0_122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0" name="Shape 1540"/>
        <p:cNvGrpSpPr/>
        <p:nvPr/>
      </p:nvGrpSpPr>
      <p:grpSpPr>
        <a:xfrm>
          <a:off x="0" y="0"/>
          <a:ext cx="0" cy="0"/>
          <a:chOff x="0" y="0"/>
          <a:chExt cx="0" cy="0"/>
        </a:xfrm>
      </p:grpSpPr>
      <p:sp>
        <p:nvSpPr>
          <p:cNvPr id="1541" name="Google Shape;1541;g7376473427_0_12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2" name="Google Shape;1542;g7376473427_0_12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7" name="Shape 1877"/>
        <p:cNvGrpSpPr/>
        <p:nvPr/>
      </p:nvGrpSpPr>
      <p:grpSpPr>
        <a:xfrm>
          <a:off x="0" y="0"/>
          <a:ext cx="0" cy="0"/>
          <a:chOff x="0" y="0"/>
          <a:chExt cx="0" cy="0"/>
        </a:xfrm>
      </p:grpSpPr>
      <p:sp>
        <p:nvSpPr>
          <p:cNvPr id="1878" name="Google Shape;1878;g7376473427_0_12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9" name="Google Shape;1879;g7376473427_0_12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7" name="Shape 8377"/>
        <p:cNvGrpSpPr/>
        <p:nvPr/>
      </p:nvGrpSpPr>
      <p:grpSpPr>
        <a:xfrm>
          <a:off x="0" y="0"/>
          <a:ext cx="0" cy="0"/>
          <a:chOff x="0" y="0"/>
          <a:chExt cx="0" cy="0"/>
        </a:xfrm>
      </p:grpSpPr>
      <p:sp>
        <p:nvSpPr>
          <p:cNvPr id="8378" name="Google Shape;8378;g7376473427_0_190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9" name="Google Shape;8379;g7376473427_0_190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4" name="Shape 8804"/>
        <p:cNvGrpSpPr/>
        <p:nvPr/>
      </p:nvGrpSpPr>
      <p:grpSpPr>
        <a:xfrm>
          <a:off x="0" y="0"/>
          <a:ext cx="0" cy="0"/>
          <a:chOff x="0" y="0"/>
          <a:chExt cx="0" cy="0"/>
        </a:xfrm>
      </p:grpSpPr>
      <p:sp>
        <p:nvSpPr>
          <p:cNvPr id="8805" name="Google Shape;8805;g7376473427_0_19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6" name="Google Shape;8806;g7376473427_0_19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7" name="Shape 8967"/>
        <p:cNvGrpSpPr/>
        <p:nvPr/>
      </p:nvGrpSpPr>
      <p:grpSpPr>
        <a:xfrm>
          <a:off x="0" y="0"/>
          <a:ext cx="0" cy="0"/>
          <a:chOff x="0" y="0"/>
          <a:chExt cx="0" cy="0"/>
        </a:xfrm>
      </p:grpSpPr>
      <p:sp>
        <p:nvSpPr>
          <p:cNvPr id="8968" name="Google Shape;8968;g7376473427_0_196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69" name="Google Shape;8969;g7376473427_0_196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9" name="Shape 9369"/>
        <p:cNvGrpSpPr/>
        <p:nvPr/>
      </p:nvGrpSpPr>
      <p:grpSpPr>
        <a:xfrm>
          <a:off x="0" y="0"/>
          <a:ext cx="0" cy="0"/>
          <a:chOff x="0" y="0"/>
          <a:chExt cx="0" cy="0"/>
        </a:xfrm>
      </p:grpSpPr>
      <p:sp>
        <p:nvSpPr>
          <p:cNvPr id="9370" name="Google Shape;9370;g7376473427_0_200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71" name="Google Shape;9371;g7376473427_0_200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0" name="Shape 9740"/>
        <p:cNvGrpSpPr/>
        <p:nvPr/>
      </p:nvGrpSpPr>
      <p:grpSpPr>
        <a:xfrm>
          <a:off x="0" y="0"/>
          <a:ext cx="0" cy="0"/>
          <a:chOff x="0" y="0"/>
          <a:chExt cx="0" cy="0"/>
        </a:xfrm>
      </p:grpSpPr>
      <p:sp>
        <p:nvSpPr>
          <p:cNvPr id="9741" name="Google Shape;9741;g739c9eeade_1_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2" name="Google Shape;9742;g739c9eeade_1_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7" name="Shape 10237"/>
        <p:cNvGrpSpPr/>
        <p:nvPr/>
      </p:nvGrpSpPr>
      <p:grpSpPr>
        <a:xfrm>
          <a:off x="0" y="0"/>
          <a:ext cx="0" cy="0"/>
          <a:chOff x="0" y="0"/>
          <a:chExt cx="0" cy="0"/>
        </a:xfrm>
      </p:grpSpPr>
      <p:sp>
        <p:nvSpPr>
          <p:cNvPr id="10238" name="Google Shape;10238;g739c9eeade_1_7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39" name="Google Shape;10239;g739c9eeade_1_7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50" name="Shape 10850"/>
        <p:cNvGrpSpPr/>
        <p:nvPr/>
      </p:nvGrpSpPr>
      <p:grpSpPr>
        <a:xfrm>
          <a:off x="0" y="0"/>
          <a:ext cx="0" cy="0"/>
          <a:chOff x="0" y="0"/>
          <a:chExt cx="0" cy="0"/>
        </a:xfrm>
      </p:grpSpPr>
      <p:sp>
        <p:nvSpPr>
          <p:cNvPr id="10851" name="Google Shape;10851;g739c9eeade_1_13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52" name="Google Shape;10852;g739c9eeade_1_13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2" name="Shape 11402"/>
        <p:cNvGrpSpPr/>
        <p:nvPr/>
      </p:nvGrpSpPr>
      <p:grpSpPr>
        <a:xfrm>
          <a:off x="0" y="0"/>
          <a:ext cx="0" cy="0"/>
          <a:chOff x="0" y="0"/>
          <a:chExt cx="0" cy="0"/>
        </a:xfrm>
      </p:grpSpPr>
      <p:sp>
        <p:nvSpPr>
          <p:cNvPr id="11403" name="Google Shape;11403;g7376473427_0_20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04" name="Google Shape;11404;g7376473427_0_20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79" name="Shape 11779"/>
        <p:cNvGrpSpPr/>
        <p:nvPr/>
      </p:nvGrpSpPr>
      <p:grpSpPr>
        <a:xfrm>
          <a:off x="0" y="0"/>
          <a:ext cx="0" cy="0"/>
          <a:chOff x="0" y="0"/>
          <a:chExt cx="0" cy="0"/>
        </a:xfrm>
      </p:grpSpPr>
      <p:sp>
        <p:nvSpPr>
          <p:cNvPr id="11780" name="Google Shape;11780;g7376473427_0_20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81" name="Google Shape;11781;g7376473427_0_20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0" name="Shape 12210"/>
        <p:cNvGrpSpPr/>
        <p:nvPr/>
      </p:nvGrpSpPr>
      <p:grpSpPr>
        <a:xfrm>
          <a:off x="0" y="0"/>
          <a:ext cx="0" cy="0"/>
          <a:chOff x="0" y="0"/>
          <a:chExt cx="0" cy="0"/>
        </a:xfrm>
      </p:grpSpPr>
      <p:sp>
        <p:nvSpPr>
          <p:cNvPr id="12211" name="Google Shape;12211;g7376473427_0_21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12" name="Google Shape;12212;g7376473427_0_21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03" name="Shape 13003"/>
        <p:cNvGrpSpPr/>
        <p:nvPr/>
      </p:nvGrpSpPr>
      <p:grpSpPr>
        <a:xfrm>
          <a:off x="0" y="0"/>
          <a:ext cx="0" cy="0"/>
          <a:chOff x="0" y="0"/>
          <a:chExt cx="0" cy="0"/>
        </a:xfrm>
      </p:grpSpPr>
      <p:sp>
        <p:nvSpPr>
          <p:cNvPr id="13004" name="Google Shape;13004;g7376473427_0_220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05" name="Google Shape;13005;g7376473427_0_220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44" name="Shape 13744"/>
        <p:cNvGrpSpPr/>
        <p:nvPr/>
      </p:nvGrpSpPr>
      <p:grpSpPr>
        <a:xfrm>
          <a:off x="0" y="0"/>
          <a:ext cx="0" cy="0"/>
          <a:chOff x="0" y="0"/>
          <a:chExt cx="0" cy="0"/>
        </a:xfrm>
      </p:grpSpPr>
      <p:sp>
        <p:nvSpPr>
          <p:cNvPr id="13745" name="Google Shape;13745;g7376473427_0_227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46" name="Google Shape;13746;g7376473427_0_227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7" name="Shape 14437"/>
        <p:cNvGrpSpPr/>
        <p:nvPr/>
      </p:nvGrpSpPr>
      <p:grpSpPr>
        <a:xfrm>
          <a:off x="0" y="0"/>
          <a:ext cx="0" cy="0"/>
          <a:chOff x="0" y="0"/>
          <a:chExt cx="0" cy="0"/>
        </a:xfrm>
      </p:grpSpPr>
      <p:sp>
        <p:nvSpPr>
          <p:cNvPr id="14438" name="Google Shape;14438;g7376473427_0_23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39" name="Google Shape;14439;g7376473427_0_23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39" name="Shape 14739"/>
        <p:cNvGrpSpPr/>
        <p:nvPr/>
      </p:nvGrpSpPr>
      <p:grpSpPr>
        <a:xfrm>
          <a:off x="0" y="0"/>
          <a:ext cx="0" cy="0"/>
          <a:chOff x="0" y="0"/>
          <a:chExt cx="0" cy="0"/>
        </a:xfrm>
      </p:grpSpPr>
      <p:sp>
        <p:nvSpPr>
          <p:cNvPr id="14740" name="Google Shape;14740;g7376473427_0_237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41" name="Google Shape;14741;g7376473427_0_237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73" name="Shape 15373"/>
        <p:cNvGrpSpPr/>
        <p:nvPr/>
      </p:nvGrpSpPr>
      <p:grpSpPr>
        <a:xfrm>
          <a:off x="0" y="0"/>
          <a:ext cx="0" cy="0"/>
          <a:chOff x="0" y="0"/>
          <a:chExt cx="0" cy="0"/>
        </a:xfrm>
      </p:grpSpPr>
      <p:sp>
        <p:nvSpPr>
          <p:cNvPr id="15374" name="Google Shape;15374;g7376473427_0_24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75" name="Google Shape;15375;g7376473427_0_24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8" name="Shape 8"/>
        <p:cNvGrpSpPr/>
        <p:nvPr/>
      </p:nvGrpSpPr>
      <p:grpSpPr>
        <a:xfrm>
          <a:off x="0" y="0"/>
          <a:ext cx="0" cy="0"/>
          <a:chOff x="0" y="0"/>
          <a:chExt cx="0" cy="0"/>
        </a:xfrm>
      </p:grpSpPr>
      <p:grpSp>
        <p:nvGrpSpPr>
          <p:cNvPr id="9" name="Google Shape;9;p2"/>
          <p:cNvGrpSpPr/>
          <p:nvPr/>
        </p:nvGrpSpPr>
        <p:grpSpPr>
          <a:xfrm>
            <a:off x="3754175" y="0"/>
            <a:ext cx="5119600" cy="5143775"/>
            <a:chOff x="3754175" y="0"/>
            <a:chExt cx="5119600" cy="5143775"/>
          </a:xfrm>
        </p:grpSpPr>
        <p:sp>
          <p:nvSpPr>
            <p:cNvPr id="10" name="Google Shape;10;p2"/>
            <p:cNvSpPr/>
            <p:nvPr/>
          </p:nvSpPr>
          <p:spPr>
            <a:xfrm>
              <a:off x="5500325" y="0"/>
              <a:ext cx="457200" cy="1791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6070750" y="0"/>
              <a:ext cx="469200" cy="924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6076750" y="102320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076750" y="1579550"/>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4343350" y="0"/>
              <a:ext cx="457200" cy="968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6653175" y="0"/>
              <a:ext cx="457200" cy="162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6653175" y="17269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7229975" y="0"/>
              <a:ext cx="469200" cy="10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7235975" y="1192925"/>
              <a:ext cx="457200" cy="309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7235975" y="4389650"/>
              <a:ext cx="457200" cy="75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7817275" y="0"/>
              <a:ext cx="469200" cy="24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7823275" y="25327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7823275" y="3096850"/>
              <a:ext cx="457200" cy="204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8404575" y="0"/>
              <a:ext cx="469200" cy="32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8410575" y="4476825"/>
              <a:ext cx="457200" cy="666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754175" y="0"/>
              <a:ext cx="469200" cy="537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84105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6653175" y="4090650"/>
              <a:ext cx="457200" cy="105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6074875" y="4953625"/>
              <a:ext cx="457200" cy="189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6074875" y="43896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5500325" y="3806075"/>
              <a:ext cx="457200" cy="1337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922775" y="4090650"/>
              <a:ext cx="457200" cy="1053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343350" y="4734525"/>
              <a:ext cx="457200" cy="409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4921838" y="0"/>
              <a:ext cx="457200" cy="151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 name="Google Shape;35;p2"/>
          <p:cNvSpPr txBox="1"/>
          <p:nvPr>
            <p:ph type="ctrTitle"/>
          </p:nvPr>
        </p:nvSpPr>
        <p:spPr>
          <a:xfrm>
            <a:off x="711400" y="1419450"/>
            <a:ext cx="5238300" cy="1858200"/>
          </a:xfrm>
          <a:prstGeom prst="rect">
            <a:avLst/>
          </a:prstGeom>
        </p:spPr>
        <p:txBody>
          <a:bodyPr anchorCtr="0" anchor="b" bIns="91425" lIns="91425" spcFirstLastPara="1" rIns="91425" wrap="square" tIns="91425">
            <a:noAutofit/>
          </a:bodyPr>
          <a:lstStyle>
            <a:lvl1pPr lvl="0">
              <a:spcBef>
                <a:spcPts val="0"/>
              </a:spcBef>
              <a:spcAft>
                <a:spcPts val="0"/>
              </a:spcAft>
              <a:buClr>
                <a:schemeClr val="accent1"/>
              </a:buClr>
              <a:buSzPts val="6000"/>
              <a:buNone/>
              <a:defRPr sz="6000">
                <a:solidFill>
                  <a:schemeClr val="accent1"/>
                </a:solidFill>
              </a:defRPr>
            </a:lvl1pPr>
            <a:lvl2pPr lvl="1">
              <a:spcBef>
                <a:spcPts val="0"/>
              </a:spcBef>
              <a:spcAft>
                <a:spcPts val="0"/>
              </a:spcAft>
              <a:buClr>
                <a:schemeClr val="accent1"/>
              </a:buClr>
              <a:buSzPts val="6000"/>
              <a:buNone/>
              <a:defRPr sz="6000">
                <a:solidFill>
                  <a:schemeClr val="accent1"/>
                </a:solidFill>
              </a:defRPr>
            </a:lvl2pPr>
            <a:lvl3pPr lvl="2">
              <a:spcBef>
                <a:spcPts val="0"/>
              </a:spcBef>
              <a:spcAft>
                <a:spcPts val="0"/>
              </a:spcAft>
              <a:buClr>
                <a:schemeClr val="accent1"/>
              </a:buClr>
              <a:buSzPts val="6000"/>
              <a:buNone/>
              <a:defRPr sz="6000">
                <a:solidFill>
                  <a:schemeClr val="accent1"/>
                </a:solidFill>
              </a:defRPr>
            </a:lvl3pPr>
            <a:lvl4pPr lvl="3">
              <a:spcBef>
                <a:spcPts val="0"/>
              </a:spcBef>
              <a:spcAft>
                <a:spcPts val="0"/>
              </a:spcAft>
              <a:buClr>
                <a:schemeClr val="accent1"/>
              </a:buClr>
              <a:buSzPts val="6000"/>
              <a:buNone/>
              <a:defRPr sz="6000">
                <a:solidFill>
                  <a:schemeClr val="accent1"/>
                </a:solidFill>
              </a:defRPr>
            </a:lvl4pPr>
            <a:lvl5pPr lvl="4">
              <a:spcBef>
                <a:spcPts val="0"/>
              </a:spcBef>
              <a:spcAft>
                <a:spcPts val="0"/>
              </a:spcAft>
              <a:buClr>
                <a:schemeClr val="accent1"/>
              </a:buClr>
              <a:buSzPts val="6000"/>
              <a:buNone/>
              <a:defRPr sz="6000">
                <a:solidFill>
                  <a:schemeClr val="accent1"/>
                </a:solidFill>
              </a:defRPr>
            </a:lvl5pPr>
            <a:lvl6pPr lvl="5">
              <a:spcBef>
                <a:spcPts val="0"/>
              </a:spcBef>
              <a:spcAft>
                <a:spcPts val="0"/>
              </a:spcAft>
              <a:buClr>
                <a:schemeClr val="accent1"/>
              </a:buClr>
              <a:buSzPts val="6000"/>
              <a:buNone/>
              <a:defRPr sz="6000">
                <a:solidFill>
                  <a:schemeClr val="accent1"/>
                </a:solidFill>
              </a:defRPr>
            </a:lvl6pPr>
            <a:lvl7pPr lvl="6">
              <a:spcBef>
                <a:spcPts val="0"/>
              </a:spcBef>
              <a:spcAft>
                <a:spcPts val="0"/>
              </a:spcAft>
              <a:buClr>
                <a:schemeClr val="accent1"/>
              </a:buClr>
              <a:buSzPts val="6000"/>
              <a:buNone/>
              <a:defRPr sz="6000">
                <a:solidFill>
                  <a:schemeClr val="accent1"/>
                </a:solidFill>
              </a:defRPr>
            </a:lvl7pPr>
            <a:lvl8pPr lvl="7">
              <a:spcBef>
                <a:spcPts val="0"/>
              </a:spcBef>
              <a:spcAft>
                <a:spcPts val="0"/>
              </a:spcAft>
              <a:buClr>
                <a:schemeClr val="accent1"/>
              </a:buClr>
              <a:buSzPts val="6000"/>
              <a:buNone/>
              <a:defRPr sz="6000">
                <a:solidFill>
                  <a:schemeClr val="accent1"/>
                </a:solidFill>
              </a:defRPr>
            </a:lvl8pPr>
            <a:lvl9pPr lvl="8">
              <a:spcBef>
                <a:spcPts val="0"/>
              </a:spcBef>
              <a:spcAft>
                <a:spcPts val="0"/>
              </a:spcAft>
              <a:buClr>
                <a:schemeClr val="accent1"/>
              </a:buClr>
              <a:buSzPts val="6000"/>
              <a:buNone/>
              <a:defRPr sz="6000">
                <a:solidFill>
                  <a:schemeClr val="accent1"/>
                </a:solidFill>
              </a:defRPr>
            </a:lvl9pPr>
          </a:lstStyle>
          <a:p/>
        </p:txBody>
      </p:sp>
      <p:sp>
        <p:nvSpPr>
          <p:cNvPr id="36" name="Google Shape;36;p2"/>
          <p:cNvSpPr txBox="1"/>
          <p:nvPr>
            <p:ph idx="1" type="subTitle"/>
          </p:nvPr>
        </p:nvSpPr>
        <p:spPr>
          <a:xfrm>
            <a:off x="711400" y="3314850"/>
            <a:ext cx="5238300" cy="409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Clr>
                <a:schemeClr val="accent1"/>
              </a:buClr>
              <a:buSzPts val="2000"/>
              <a:buNone/>
              <a:defRPr sz="2000">
                <a:solidFill>
                  <a:schemeClr val="accent1"/>
                </a:solidFill>
              </a:defRPr>
            </a:lvl1pPr>
            <a:lvl2pPr lvl="1">
              <a:lnSpc>
                <a:spcPct val="100000"/>
              </a:lnSpc>
              <a:spcBef>
                <a:spcPts val="0"/>
              </a:spcBef>
              <a:spcAft>
                <a:spcPts val="0"/>
              </a:spcAft>
              <a:buClr>
                <a:schemeClr val="accent1"/>
              </a:buClr>
              <a:buSzPts val="2000"/>
              <a:buNone/>
              <a:defRPr sz="2000">
                <a:solidFill>
                  <a:schemeClr val="accent1"/>
                </a:solidFill>
              </a:defRPr>
            </a:lvl2pPr>
            <a:lvl3pPr lvl="2">
              <a:lnSpc>
                <a:spcPct val="100000"/>
              </a:lnSpc>
              <a:spcBef>
                <a:spcPts val="0"/>
              </a:spcBef>
              <a:spcAft>
                <a:spcPts val="0"/>
              </a:spcAft>
              <a:buClr>
                <a:schemeClr val="accent1"/>
              </a:buClr>
              <a:buSzPts val="2000"/>
              <a:buNone/>
              <a:defRPr sz="2000">
                <a:solidFill>
                  <a:schemeClr val="accent1"/>
                </a:solidFill>
              </a:defRPr>
            </a:lvl3pPr>
            <a:lvl4pPr lvl="3">
              <a:lnSpc>
                <a:spcPct val="100000"/>
              </a:lnSpc>
              <a:spcBef>
                <a:spcPts val="0"/>
              </a:spcBef>
              <a:spcAft>
                <a:spcPts val="0"/>
              </a:spcAft>
              <a:buClr>
                <a:schemeClr val="accent1"/>
              </a:buClr>
              <a:buSzPts val="2000"/>
              <a:buNone/>
              <a:defRPr sz="2000">
                <a:solidFill>
                  <a:schemeClr val="accent1"/>
                </a:solidFill>
              </a:defRPr>
            </a:lvl4pPr>
            <a:lvl5pPr lvl="4">
              <a:lnSpc>
                <a:spcPct val="100000"/>
              </a:lnSpc>
              <a:spcBef>
                <a:spcPts val="0"/>
              </a:spcBef>
              <a:spcAft>
                <a:spcPts val="0"/>
              </a:spcAft>
              <a:buClr>
                <a:schemeClr val="accent1"/>
              </a:buClr>
              <a:buSzPts val="2000"/>
              <a:buNone/>
              <a:defRPr sz="2000">
                <a:solidFill>
                  <a:schemeClr val="accent1"/>
                </a:solidFill>
              </a:defRPr>
            </a:lvl5pPr>
            <a:lvl6pPr lvl="5">
              <a:lnSpc>
                <a:spcPct val="100000"/>
              </a:lnSpc>
              <a:spcBef>
                <a:spcPts val="0"/>
              </a:spcBef>
              <a:spcAft>
                <a:spcPts val="0"/>
              </a:spcAft>
              <a:buClr>
                <a:schemeClr val="accent1"/>
              </a:buClr>
              <a:buSzPts val="2000"/>
              <a:buNone/>
              <a:defRPr sz="2000">
                <a:solidFill>
                  <a:schemeClr val="accent1"/>
                </a:solidFill>
              </a:defRPr>
            </a:lvl6pPr>
            <a:lvl7pPr lvl="6">
              <a:lnSpc>
                <a:spcPct val="100000"/>
              </a:lnSpc>
              <a:spcBef>
                <a:spcPts val="0"/>
              </a:spcBef>
              <a:spcAft>
                <a:spcPts val="0"/>
              </a:spcAft>
              <a:buClr>
                <a:schemeClr val="accent1"/>
              </a:buClr>
              <a:buSzPts val="2000"/>
              <a:buNone/>
              <a:defRPr sz="2000">
                <a:solidFill>
                  <a:schemeClr val="accent1"/>
                </a:solidFill>
              </a:defRPr>
            </a:lvl7pPr>
            <a:lvl8pPr lvl="7">
              <a:lnSpc>
                <a:spcPct val="100000"/>
              </a:lnSpc>
              <a:spcBef>
                <a:spcPts val="0"/>
              </a:spcBef>
              <a:spcAft>
                <a:spcPts val="0"/>
              </a:spcAft>
              <a:buClr>
                <a:schemeClr val="accent1"/>
              </a:buClr>
              <a:buSzPts val="2000"/>
              <a:buNone/>
              <a:defRPr sz="2000">
                <a:solidFill>
                  <a:schemeClr val="accent1"/>
                </a:solidFill>
              </a:defRPr>
            </a:lvl8pPr>
            <a:lvl9pPr lvl="8">
              <a:lnSpc>
                <a:spcPct val="100000"/>
              </a:lnSpc>
              <a:spcBef>
                <a:spcPts val="0"/>
              </a:spcBef>
              <a:spcAft>
                <a:spcPts val="0"/>
              </a:spcAft>
              <a:buClr>
                <a:schemeClr val="accent1"/>
              </a:buClr>
              <a:buSzPts val="2000"/>
              <a:buNone/>
              <a:defRPr sz="2000">
                <a:solidFill>
                  <a:schemeClr val="accent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37" name="Shape 37"/>
        <p:cNvGrpSpPr/>
        <p:nvPr/>
      </p:nvGrpSpPr>
      <p:grpSpPr>
        <a:xfrm>
          <a:off x="0" y="0"/>
          <a:ext cx="0" cy="0"/>
          <a:chOff x="0" y="0"/>
          <a:chExt cx="0" cy="0"/>
        </a:xfrm>
      </p:grpSpPr>
      <p:sp>
        <p:nvSpPr>
          <p:cNvPr id="38" name="Google Shape;38;p3"/>
          <p:cNvSpPr txBox="1"/>
          <p:nvPr>
            <p:ph type="title"/>
          </p:nvPr>
        </p:nvSpPr>
        <p:spPr>
          <a:xfrm>
            <a:off x="3589900" y="2265213"/>
            <a:ext cx="4842600" cy="8418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accent1"/>
              </a:buClr>
              <a:buSzPts val="3600"/>
              <a:buNone/>
              <a:defRPr sz="3600">
                <a:solidFill>
                  <a:schemeClr val="accent1"/>
                </a:solidFill>
              </a:defRPr>
            </a:lvl1pPr>
            <a:lvl2pPr lvl="1" algn="r">
              <a:spcBef>
                <a:spcPts val="0"/>
              </a:spcBef>
              <a:spcAft>
                <a:spcPts val="0"/>
              </a:spcAft>
              <a:buClr>
                <a:schemeClr val="accent1"/>
              </a:buClr>
              <a:buSzPts val="3600"/>
              <a:buNone/>
              <a:defRPr sz="3600">
                <a:solidFill>
                  <a:schemeClr val="accent1"/>
                </a:solidFill>
              </a:defRPr>
            </a:lvl2pPr>
            <a:lvl3pPr lvl="2" algn="r">
              <a:spcBef>
                <a:spcPts val="0"/>
              </a:spcBef>
              <a:spcAft>
                <a:spcPts val="0"/>
              </a:spcAft>
              <a:buClr>
                <a:schemeClr val="accent1"/>
              </a:buClr>
              <a:buSzPts val="3600"/>
              <a:buNone/>
              <a:defRPr sz="3600">
                <a:solidFill>
                  <a:schemeClr val="accent1"/>
                </a:solidFill>
              </a:defRPr>
            </a:lvl3pPr>
            <a:lvl4pPr lvl="3" algn="r">
              <a:spcBef>
                <a:spcPts val="0"/>
              </a:spcBef>
              <a:spcAft>
                <a:spcPts val="0"/>
              </a:spcAft>
              <a:buClr>
                <a:schemeClr val="accent1"/>
              </a:buClr>
              <a:buSzPts val="3600"/>
              <a:buNone/>
              <a:defRPr sz="3600">
                <a:solidFill>
                  <a:schemeClr val="accent1"/>
                </a:solidFill>
              </a:defRPr>
            </a:lvl4pPr>
            <a:lvl5pPr lvl="4" algn="r">
              <a:spcBef>
                <a:spcPts val="0"/>
              </a:spcBef>
              <a:spcAft>
                <a:spcPts val="0"/>
              </a:spcAft>
              <a:buClr>
                <a:schemeClr val="accent1"/>
              </a:buClr>
              <a:buSzPts val="3600"/>
              <a:buNone/>
              <a:defRPr sz="3600">
                <a:solidFill>
                  <a:schemeClr val="accent1"/>
                </a:solidFill>
              </a:defRPr>
            </a:lvl5pPr>
            <a:lvl6pPr lvl="5" algn="r">
              <a:spcBef>
                <a:spcPts val="0"/>
              </a:spcBef>
              <a:spcAft>
                <a:spcPts val="0"/>
              </a:spcAft>
              <a:buClr>
                <a:schemeClr val="accent1"/>
              </a:buClr>
              <a:buSzPts val="3600"/>
              <a:buNone/>
              <a:defRPr sz="3600">
                <a:solidFill>
                  <a:schemeClr val="accent1"/>
                </a:solidFill>
              </a:defRPr>
            </a:lvl6pPr>
            <a:lvl7pPr lvl="6" algn="r">
              <a:spcBef>
                <a:spcPts val="0"/>
              </a:spcBef>
              <a:spcAft>
                <a:spcPts val="0"/>
              </a:spcAft>
              <a:buClr>
                <a:schemeClr val="accent1"/>
              </a:buClr>
              <a:buSzPts val="3600"/>
              <a:buNone/>
              <a:defRPr sz="3600">
                <a:solidFill>
                  <a:schemeClr val="accent1"/>
                </a:solidFill>
              </a:defRPr>
            </a:lvl7pPr>
            <a:lvl8pPr lvl="7" algn="r">
              <a:spcBef>
                <a:spcPts val="0"/>
              </a:spcBef>
              <a:spcAft>
                <a:spcPts val="0"/>
              </a:spcAft>
              <a:buClr>
                <a:schemeClr val="accent1"/>
              </a:buClr>
              <a:buSzPts val="3600"/>
              <a:buNone/>
              <a:defRPr sz="3600">
                <a:solidFill>
                  <a:schemeClr val="accent1"/>
                </a:solidFill>
              </a:defRPr>
            </a:lvl8pPr>
            <a:lvl9pPr lvl="8" algn="r">
              <a:spcBef>
                <a:spcPts val="0"/>
              </a:spcBef>
              <a:spcAft>
                <a:spcPts val="0"/>
              </a:spcAft>
              <a:buClr>
                <a:schemeClr val="accent1"/>
              </a:buClr>
              <a:buSzPts val="3600"/>
              <a:buNone/>
              <a:defRPr sz="3600">
                <a:solidFill>
                  <a:schemeClr val="accent1"/>
                </a:solidFill>
              </a:defRPr>
            </a:lvl9pPr>
          </a:lstStyle>
          <a:p/>
        </p:txBody>
      </p:sp>
      <p:sp>
        <p:nvSpPr>
          <p:cNvPr id="39" name="Google Shape;39;p3"/>
          <p:cNvSpPr txBox="1"/>
          <p:nvPr>
            <p:ph hasCustomPrompt="1" idx="2" type="title"/>
          </p:nvPr>
        </p:nvSpPr>
        <p:spPr>
          <a:xfrm>
            <a:off x="3589850" y="1305088"/>
            <a:ext cx="4842600" cy="9987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1"/>
              </a:buClr>
              <a:buSzPts val="9000"/>
              <a:buNone/>
              <a:defRPr sz="9000">
                <a:solidFill>
                  <a:schemeClr val="accent1"/>
                </a:solidFill>
              </a:defRPr>
            </a:lvl1pPr>
            <a:lvl2pPr lvl="1" rtl="0" algn="r">
              <a:spcBef>
                <a:spcPts val="0"/>
              </a:spcBef>
              <a:spcAft>
                <a:spcPts val="0"/>
              </a:spcAft>
              <a:buClr>
                <a:schemeClr val="accent1"/>
              </a:buClr>
              <a:buSzPts val="9000"/>
              <a:buNone/>
              <a:defRPr sz="9000">
                <a:solidFill>
                  <a:schemeClr val="accent1"/>
                </a:solidFill>
              </a:defRPr>
            </a:lvl2pPr>
            <a:lvl3pPr lvl="2" rtl="0" algn="r">
              <a:spcBef>
                <a:spcPts val="0"/>
              </a:spcBef>
              <a:spcAft>
                <a:spcPts val="0"/>
              </a:spcAft>
              <a:buClr>
                <a:schemeClr val="accent1"/>
              </a:buClr>
              <a:buSzPts val="9000"/>
              <a:buNone/>
              <a:defRPr sz="9000">
                <a:solidFill>
                  <a:schemeClr val="accent1"/>
                </a:solidFill>
              </a:defRPr>
            </a:lvl3pPr>
            <a:lvl4pPr lvl="3" rtl="0" algn="r">
              <a:spcBef>
                <a:spcPts val="0"/>
              </a:spcBef>
              <a:spcAft>
                <a:spcPts val="0"/>
              </a:spcAft>
              <a:buClr>
                <a:schemeClr val="accent1"/>
              </a:buClr>
              <a:buSzPts val="9000"/>
              <a:buNone/>
              <a:defRPr sz="9000">
                <a:solidFill>
                  <a:schemeClr val="accent1"/>
                </a:solidFill>
              </a:defRPr>
            </a:lvl4pPr>
            <a:lvl5pPr lvl="4" rtl="0" algn="r">
              <a:spcBef>
                <a:spcPts val="0"/>
              </a:spcBef>
              <a:spcAft>
                <a:spcPts val="0"/>
              </a:spcAft>
              <a:buClr>
                <a:schemeClr val="accent1"/>
              </a:buClr>
              <a:buSzPts val="9000"/>
              <a:buNone/>
              <a:defRPr sz="9000">
                <a:solidFill>
                  <a:schemeClr val="accent1"/>
                </a:solidFill>
              </a:defRPr>
            </a:lvl5pPr>
            <a:lvl6pPr lvl="5" rtl="0" algn="r">
              <a:spcBef>
                <a:spcPts val="0"/>
              </a:spcBef>
              <a:spcAft>
                <a:spcPts val="0"/>
              </a:spcAft>
              <a:buClr>
                <a:schemeClr val="accent1"/>
              </a:buClr>
              <a:buSzPts val="9000"/>
              <a:buNone/>
              <a:defRPr sz="9000">
                <a:solidFill>
                  <a:schemeClr val="accent1"/>
                </a:solidFill>
              </a:defRPr>
            </a:lvl6pPr>
            <a:lvl7pPr lvl="6" rtl="0" algn="r">
              <a:spcBef>
                <a:spcPts val="0"/>
              </a:spcBef>
              <a:spcAft>
                <a:spcPts val="0"/>
              </a:spcAft>
              <a:buClr>
                <a:schemeClr val="accent1"/>
              </a:buClr>
              <a:buSzPts val="9000"/>
              <a:buNone/>
              <a:defRPr sz="9000">
                <a:solidFill>
                  <a:schemeClr val="accent1"/>
                </a:solidFill>
              </a:defRPr>
            </a:lvl7pPr>
            <a:lvl8pPr lvl="7" rtl="0" algn="r">
              <a:spcBef>
                <a:spcPts val="0"/>
              </a:spcBef>
              <a:spcAft>
                <a:spcPts val="0"/>
              </a:spcAft>
              <a:buClr>
                <a:schemeClr val="accent1"/>
              </a:buClr>
              <a:buSzPts val="9000"/>
              <a:buNone/>
              <a:defRPr sz="9000">
                <a:solidFill>
                  <a:schemeClr val="accent1"/>
                </a:solidFill>
              </a:defRPr>
            </a:lvl8pPr>
            <a:lvl9pPr lvl="8" rtl="0" algn="r">
              <a:spcBef>
                <a:spcPts val="0"/>
              </a:spcBef>
              <a:spcAft>
                <a:spcPts val="0"/>
              </a:spcAft>
              <a:buClr>
                <a:schemeClr val="accent1"/>
              </a:buClr>
              <a:buSzPts val="9000"/>
              <a:buNone/>
              <a:defRPr sz="9000">
                <a:solidFill>
                  <a:schemeClr val="accent1"/>
                </a:solidFill>
              </a:defRPr>
            </a:lvl9pPr>
          </a:lstStyle>
          <a:p>
            <a:r>
              <a:t>xx%</a:t>
            </a:r>
          </a:p>
        </p:txBody>
      </p:sp>
      <p:sp>
        <p:nvSpPr>
          <p:cNvPr id="40" name="Google Shape;40;p3"/>
          <p:cNvSpPr txBox="1"/>
          <p:nvPr>
            <p:ph idx="1" type="subTitle"/>
          </p:nvPr>
        </p:nvSpPr>
        <p:spPr>
          <a:xfrm>
            <a:off x="5207650" y="3429225"/>
            <a:ext cx="3224700" cy="409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accent1"/>
              </a:buClr>
              <a:buSzPts val="2000"/>
              <a:buNone/>
              <a:defRPr sz="2000">
                <a:solidFill>
                  <a:schemeClr val="accent1"/>
                </a:solidFill>
              </a:defRPr>
            </a:lvl1pPr>
            <a:lvl2pPr lvl="1" rtl="0" algn="r">
              <a:lnSpc>
                <a:spcPct val="100000"/>
              </a:lnSpc>
              <a:spcBef>
                <a:spcPts val="0"/>
              </a:spcBef>
              <a:spcAft>
                <a:spcPts val="0"/>
              </a:spcAft>
              <a:buClr>
                <a:schemeClr val="accent1"/>
              </a:buClr>
              <a:buSzPts val="2000"/>
              <a:buNone/>
              <a:defRPr sz="2000">
                <a:solidFill>
                  <a:schemeClr val="accent1"/>
                </a:solidFill>
              </a:defRPr>
            </a:lvl2pPr>
            <a:lvl3pPr lvl="2" rtl="0" algn="r">
              <a:lnSpc>
                <a:spcPct val="100000"/>
              </a:lnSpc>
              <a:spcBef>
                <a:spcPts val="0"/>
              </a:spcBef>
              <a:spcAft>
                <a:spcPts val="0"/>
              </a:spcAft>
              <a:buClr>
                <a:schemeClr val="accent1"/>
              </a:buClr>
              <a:buSzPts val="2000"/>
              <a:buNone/>
              <a:defRPr sz="2000">
                <a:solidFill>
                  <a:schemeClr val="accent1"/>
                </a:solidFill>
              </a:defRPr>
            </a:lvl3pPr>
            <a:lvl4pPr lvl="3" rtl="0" algn="r">
              <a:lnSpc>
                <a:spcPct val="100000"/>
              </a:lnSpc>
              <a:spcBef>
                <a:spcPts val="0"/>
              </a:spcBef>
              <a:spcAft>
                <a:spcPts val="0"/>
              </a:spcAft>
              <a:buClr>
                <a:schemeClr val="accent1"/>
              </a:buClr>
              <a:buSzPts val="2000"/>
              <a:buNone/>
              <a:defRPr sz="2000">
                <a:solidFill>
                  <a:schemeClr val="accent1"/>
                </a:solidFill>
              </a:defRPr>
            </a:lvl4pPr>
            <a:lvl5pPr lvl="4" rtl="0" algn="r">
              <a:lnSpc>
                <a:spcPct val="100000"/>
              </a:lnSpc>
              <a:spcBef>
                <a:spcPts val="0"/>
              </a:spcBef>
              <a:spcAft>
                <a:spcPts val="0"/>
              </a:spcAft>
              <a:buClr>
                <a:schemeClr val="accent1"/>
              </a:buClr>
              <a:buSzPts val="2000"/>
              <a:buNone/>
              <a:defRPr sz="2000">
                <a:solidFill>
                  <a:schemeClr val="accent1"/>
                </a:solidFill>
              </a:defRPr>
            </a:lvl5pPr>
            <a:lvl6pPr lvl="5" rtl="0" algn="r">
              <a:lnSpc>
                <a:spcPct val="100000"/>
              </a:lnSpc>
              <a:spcBef>
                <a:spcPts val="0"/>
              </a:spcBef>
              <a:spcAft>
                <a:spcPts val="0"/>
              </a:spcAft>
              <a:buClr>
                <a:schemeClr val="accent1"/>
              </a:buClr>
              <a:buSzPts val="2000"/>
              <a:buNone/>
              <a:defRPr sz="2000">
                <a:solidFill>
                  <a:schemeClr val="accent1"/>
                </a:solidFill>
              </a:defRPr>
            </a:lvl6pPr>
            <a:lvl7pPr lvl="6" rtl="0" algn="r">
              <a:lnSpc>
                <a:spcPct val="100000"/>
              </a:lnSpc>
              <a:spcBef>
                <a:spcPts val="0"/>
              </a:spcBef>
              <a:spcAft>
                <a:spcPts val="0"/>
              </a:spcAft>
              <a:buClr>
                <a:schemeClr val="accent1"/>
              </a:buClr>
              <a:buSzPts val="2000"/>
              <a:buNone/>
              <a:defRPr sz="2000">
                <a:solidFill>
                  <a:schemeClr val="accent1"/>
                </a:solidFill>
              </a:defRPr>
            </a:lvl7pPr>
            <a:lvl8pPr lvl="7" rtl="0" algn="r">
              <a:lnSpc>
                <a:spcPct val="100000"/>
              </a:lnSpc>
              <a:spcBef>
                <a:spcPts val="0"/>
              </a:spcBef>
              <a:spcAft>
                <a:spcPts val="0"/>
              </a:spcAft>
              <a:buClr>
                <a:schemeClr val="accent1"/>
              </a:buClr>
              <a:buSzPts val="2000"/>
              <a:buNone/>
              <a:defRPr sz="2000">
                <a:solidFill>
                  <a:schemeClr val="accent1"/>
                </a:solidFill>
              </a:defRPr>
            </a:lvl8pPr>
            <a:lvl9pPr lvl="8" rtl="0" algn="r">
              <a:lnSpc>
                <a:spcPct val="100000"/>
              </a:lnSpc>
              <a:spcBef>
                <a:spcPts val="0"/>
              </a:spcBef>
              <a:spcAft>
                <a:spcPts val="0"/>
              </a:spcAft>
              <a:buClr>
                <a:schemeClr val="accent1"/>
              </a:buClr>
              <a:buSzPts val="2000"/>
              <a:buNone/>
              <a:defRPr sz="2000">
                <a:solidFill>
                  <a:schemeClr val="accent1"/>
                </a:solidFill>
              </a:defRPr>
            </a:lvl9pPr>
          </a:lstStyle>
          <a:p/>
        </p:txBody>
      </p:sp>
      <p:grpSp>
        <p:nvGrpSpPr>
          <p:cNvPr id="41" name="Google Shape;41;p3"/>
          <p:cNvGrpSpPr/>
          <p:nvPr/>
        </p:nvGrpSpPr>
        <p:grpSpPr>
          <a:xfrm flipH="1">
            <a:off x="270300" y="0"/>
            <a:ext cx="5119600" cy="5143775"/>
            <a:chOff x="3754175" y="0"/>
            <a:chExt cx="5119600" cy="5143775"/>
          </a:xfrm>
        </p:grpSpPr>
        <p:sp>
          <p:nvSpPr>
            <p:cNvPr id="42" name="Google Shape;42;p3"/>
            <p:cNvSpPr/>
            <p:nvPr/>
          </p:nvSpPr>
          <p:spPr>
            <a:xfrm>
              <a:off x="5500325" y="0"/>
              <a:ext cx="457200" cy="1791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3"/>
            <p:cNvSpPr/>
            <p:nvPr/>
          </p:nvSpPr>
          <p:spPr>
            <a:xfrm>
              <a:off x="6070750" y="0"/>
              <a:ext cx="469200" cy="924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a:off x="6076750" y="102320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6076750" y="1579550"/>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4343350" y="0"/>
              <a:ext cx="457200" cy="968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a:off x="6653175" y="0"/>
              <a:ext cx="457200" cy="162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a:off x="6653175" y="17269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a:off x="7229975" y="0"/>
              <a:ext cx="469200" cy="10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a:off x="7235975" y="1192925"/>
              <a:ext cx="457200" cy="309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3"/>
            <p:cNvSpPr/>
            <p:nvPr/>
          </p:nvSpPr>
          <p:spPr>
            <a:xfrm>
              <a:off x="7235975" y="4389650"/>
              <a:ext cx="457200" cy="75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a:off x="7817275" y="0"/>
              <a:ext cx="469200" cy="24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7823275" y="25327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a:off x="7823275" y="3096850"/>
              <a:ext cx="457200" cy="204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a:off x="8404575" y="0"/>
              <a:ext cx="469200" cy="32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3"/>
            <p:cNvSpPr/>
            <p:nvPr/>
          </p:nvSpPr>
          <p:spPr>
            <a:xfrm>
              <a:off x="8410575" y="4476825"/>
              <a:ext cx="457200" cy="666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3"/>
            <p:cNvSpPr/>
            <p:nvPr/>
          </p:nvSpPr>
          <p:spPr>
            <a:xfrm>
              <a:off x="3754175" y="0"/>
              <a:ext cx="469200" cy="537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84105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6653175" y="4090650"/>
              <a:ext cx="457200" cy="105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a:off x="6074875" y="4953625"/>
              <a:ext cx="457200" cy="189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a:off x="6074875" y="43896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a:off x="5500325" y="3806075"/>
              <a:ext cx="457200" cy="1337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3"/>
            <p:cNvSpPr/>
            <p:nvPr/>
          </p:nvSpPr>
          <p:spPr>
            <a:xfrm>
              <a:off x="4922775" y="4090650"/>
              <a:ext cx="457200" cy="1053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3"/>
            <p:cNvSpPr/>
            <p:nvPr/>
          </p:nvSpPr>
          <p:spPr>
            <a:xfrm>
              <a:off x="4343350" y="4734525"/>
              <a:ext cx="457200" cy="409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3"/>
            <p:cNvSpPr/>
            <p:nvPr/>
          </p:nvSpPr>
          <p:spPr>
            <a:xfrm>
              <a:off x="4921838" y="0"/>
              <a:ext cx="457200" cy="151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67" name="Shape 67"/>
        <p:cNvGrpSpPr/>
        <p:nvPr/>
      </p:nvGrpSpPr>
      <p:grpSpPr>
        <a:xfrm>
          <a:off x="0" y="0"/>
          <a:ext cx="0" cy="0"/>
          <a:chOff x="0" y="0"/>
          <a:chExt cx="0" cy="0"/>
        </a:xfrm>
      </p:grpSpPr>
      <p:sp>
        <p:nvSpPr>
          <p:cNvPr id="68" name="Google Shape;68;p4"/>
          <p:cNvSpPr txBox="1"/>
          <p:nvPr>
            <p:ph idx="1" type="body"/>
          </p:nvPr>
        </p:nvSpPr>
        <p:spPr>
          <a:xfrm>
            <a:off x="711400" y="1195525"/>
            <a:ext cx="7721100" cy="34101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Clr>
                <a:srgbClr val="FFFFFF"/>
              </a:buClr>
              <a:buSzPts val="1400"/>
              <a:buChar char="■"/>
              <a:defRPr sz="1400">
                <a:solidFill>
                  <a:srgbClr val="FFFFFF"/>
                </a:solidFill>
              </a:defRPr>
            </a:lvl1pPr>
            <a:lvl2pPr indent="-317500" lvl="1" marL="914400">
              <a:lnSpc>
                <a:spcPct val="100000"/>
              </a:lnSpc>
              <a:spcBef>
                <a:spcPts val="0"/>
              </a:spcBef>
              <a:spcAft>
                <a:spcPts val="0"/>
              </a:spcAft>
              <a:buClr>
                <a:srgbClr val="FFFFFF"/>
              </a:buClr>
              <a:buSzPts val="1400"/>
              <a:buChar char="□"/>
              <a:defRPr>
                <a:solidFill>
                  <a:srgbClr val="FFFFFF"/>
                </a:solidFill>
              </a:defRPr>
            </a:lvl2pPr>
            <a:lvl3pPr indent="-317500" lvl="2" marL="1371600">
              <a:lnSpc>
                <a:spcPct val="100000"/>
              </a:lnSpc>
              <a:spcBef>
                <a:spcPts val="0"/>
              </a:spcBef>
              <a:spcAft>
                <a:spcPts val="0"/>
              </a:spcAft>
              <a:buClr>
                <a:srgbClr val="FFFFFF"/>
              </a:buClr>
              <a:buSzPts val="1400"/>
              <a:buChar char="■"/>
              <a:defRPr>
                <a:solidFill>
                  <a:srgbClr val="FFFFFF"/>
                </a:solidFill>
              </a:defRPr>
            </a:lvl3pPr>
            <a:lvl4pPr indent="-317500" lvl="3" marL="1828800">
              <a:lnSpc>
                <a:spcPct val="100000"/>
              </a:lnSpc>
              <a:spcBef>
                <a:spcPts val="0"/>
              </a:spcBef>
              <a:spcAft>
                <a:spcPts val="0"/>
              </a:spcAft>
              <a:buClr>
                <a:srgbClr val="FFFFFF"/>
              </a:buClr>
              <a:buSzPts val="1400"/>
              <a:buChar char="□"/>
              <a:defRPr>
                <a:solidFill>
                  <a:srgbClr val="FFFFFF"/>
                </a:solidFill>
              </a:defRPr>
            </a:lvl4pPr>
            <a:lvl5pPr indent="-317500" lvl="4" marL="2286000">
              <a:lnSpc>
                <a:spcPct val="100000"/>
              </a:lnSpc>
              <a:spcBef>
                <a:spcPts val="0"/>
              </a:spcBef>
              <a:spcAft>
                <a:spcPts val="0"/>
              </a:spcAft>
              <a:buClr>
                <a:srgbClr val="FFFFFF"/>
              </a:buClr>
              <a:buSzPts val="1400"/>
              <a:buChar char="■"/>
              <a:defRPr>
                <a:solidFill>
                  <a:srgbClr val="FFFFFF"/>
                </a:solidFill>
              </a:defRPr>
            </a:lvl5pPr>
            <a:lvl6pPr indent="-317500" lvl="5" marL="2743200">
              <a:lnSpc>
                <a:spcPct val="100000"/>
              </a:lnSpc>
              <a:spcBef>
                <a:spcPts val="0"/>
              </a:spcBef>
              <a:spcAft>
                <a:spcPts val="0"/>
              </a:spcAft>
              <a:buClr>
                <a:srgbClr val="FFFFFF"/>
              </a:buClr>
              <a:buSzPts val="1400"/>
              <a:buChar char="□"/>
              <a:defRPr>
                <a:solidFill>
                  <a:srgbClr val="FFFFFF"/>
                </a:solidFill>
              </a:defRPr>
            </a:lvl6pPr>
            <a:lvl7pPr indent="-317500" lvl="6" marL="3200400">
              <a:lnSpc>
                <a:spcPct val="100000"/>
              </a:lnSpc>
              <a:spcBef>
                <a:spcPts val="0"/>
              </a:spcBef>
              <a:spcAft>
                <a:spcPts val="0"/>
              </a:spcAft>
              <a:buClr>
                <a:srgbClr val="FFFFFF"/>
              </a:buClr>
              <a:buSzPts val="1400"/>
              <a:buChar char="■"/>
              <a:defRPr>
                <a:solidFill>
                  <a:srgbClr val="FFFFFF"/>
                </a:solidFill>
              </a:defRPr>
            </a:lvl7pPr>
            <a:lvl8pPr indent="-317500" lvl="7" marL="3657600">
              <a:lnSpc>
                <a:spcPct val="100000"/>
              </a:lnSpc>
              <a:spcBef>
                <a:spcPts val="0"/>
              </a:spcBef>
              <a:spcAft>
                <a:spcPts val="0"/>
              </a:spcAft>
              <a:buClr>
                <a:srgbClr val="FFFFFF"/>
              </a:buClr>
              <a:buSzPts val="1400"/>
              <a:buChar char="□"/>
              <a:defRPr>
                <a:solidFill>
                  <a:srgbClr val="FFFFFF"/>
                </a:solidFill>
              </a:defRPr>
            </a:lvl8pPr>
            <a:lvl9pPr indent="-317500" lvl="8" marL="4114800">
              <a:lnSpc>
                <a:spcPct val="100000"/>
              </a:lnSpc>
              <a:spcBef>
                <a:spcPts val="0"/>
              </a:spcBef>
              <a:spcAft>
                <a:spcPts val="0"/>
              </a:spcAft>
              <a:buClr>
                <a:srgbClr val="FFFFFF"/>
              </a:buClr>
              <a:buSzPts val="1400"/>
              <a:buChar char="■"/>
              <a:defRPr>
                <a:solidFill>
                  <a:srgbClr val="FFFFFF"/>
                </a:solidFill>
              </a:defRPr>
            </a:lvl9pPr>
          </a:lstStyle>
          <a:p/>
        </p:txBody>
      </p:sp>
      <p:sp>
        <p:nvSpPr>
          <p:cNvPr id="69" name="Google Shape;69;p4"/>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500"/>
              <a:buNone/>
              <a:defRPr>
                <a:solidFill>
                  <a:srgbClr val="FFFFFF"/>
                </a:solidFill>
              </a:defRPr>
            </a:lvl1pPr>
            <a:lvl2pPr lvl="1" rtl="0" algn="ctr">
              <a:spcBef>
                <a:spcPts val="0"/>
              </a:spcBef>
              <a:spcAft>
                <a:spcPts val="0"/>
              </a:spcAft>
              <a:buClr>
                <a:srgbClr val="FFFFFF"/>
              </a:buClr>
              <a:buSzPts val="2500"/>
              <a:buNone/>
              <a:defRPr>
                <a:solidFill>
                  <a:srgbClr val="FFFFFF"/>
                </a:solidFill>
              </a:defRPr>
            </a:lvl2pPr>
            <a:lvl3pPr lvl="2" rtl="0" algn="ctr">
              <a:spcBef>
                <a:spcPts val="0"/>
              </a:spcBef>
              <a:spcAft>
                <a:spcPts val="0"/>
              </a:spcAft>
              <a:buClr>
                <a:srgbClr val="FFFFFF"/>
              </a:buClr>
              <a:buSzPts val="2500"/>
              <a:buNone/>
              <a:defRPr>
                <a:solidFill>
                  <a:srgbClr val="FFFFFF"/>
                </a:solidFill>
              </a:defRPr>
            </a:lvl3pPr>
            <a:lvl4pPr lvl="3" rtl="0" algn="ctr">
              <a:spcBef>
                <a:spcPts val="0"/>
              </a:spcBef>
              <a:spcAft>
                <a:spcPts val="0"/>
              </a:spcAft>
              <a:buClr>
                <a:srgbClr val="FFFFFF"/>
              </a:buClr>
              <a:buSzPts val="2500"/>
              <a:buNone/>
              <a:defRPr>
                <a:solidFill>
                  <a:srgbClr val="FFFFFF"/>
                </a:solidFill>
              </a:defRPr>
            </a:lvl4pPr>
            <a:lvl5pPr lvl="4" rtl="0" algn="ctr">
              <a:spcBef>
                <a:spcPts val="0"/>
              </a:spcBef>
              <a:spcAft>
                <a:spcPts val="0"/>
              </a:spcAft>
              <a:buClr>
                <a:srgbClr val="FFFFFF"/>
              </a:buClr>
              <a:buSzPts val="2500"/>
              <a:buNone/>
              <a:defRPr>
                <a:solidFill>
                  <a:srgbClr val="FFFFFF"/>
                </a:solidFill>
              </a:defRPr>
            </a:lvl5pPr>
            <a:lvl6pPr lvl="5" rtl="0" algn="ctr">
              <a:spcBef>
                <a:spcPts val="0"/>
              </a:spcBef>
              <a:spcAft>
                <a:spcPts val="0"/>
              </a:spcAft>
              <a:buClr>
                <a:srgbClr val="FFFFFF"/>
              </a:buClr>
              <a:buSzPts val="2500"/>
              <a:buNone/>
              <a:defRPr>
                <a:solidFill>
                  <a:srgbClr val="FFFFFF"/>
                </a:solidFill>
              </a:defRPr>
            </a:lvl6pPr>
            <a:lvl7pPr lvl="6" rtl="0" algn="ctr">
              <a:spcBef>
                <a:spcPts val="0"/>
              </a:spcBef>
              <a:spcAft>
                <a:spcPts val="0"/>
              </a:spcAft>
              <a:buClr>
                <a:srgbClr val="FFFFFF"/>
              </a:buClr>
              <a:buSzPts val="2500"/>
              <a:buNone/>
              <a:defRPr>
                <a:solidFill>
                  <a:srgbClr val="FFFFFF"/>
                </a:solidFill>
              </a:defRPr>
            </a:lvl7pPr>
            <a:lvl8pPr lvl="7" rtl="0" algn="ctr">
              <a:spcBef>
                <a:spcPts val="0"/>
              </a:spcBef>
              <a:spcAft>
                <a:spcPts val="0"/>
              </a:spcAft>
              <a:buClr>
                <a:srgbClr val="FFFFFF"/>
              </a:buClr>
              <a:buSzPts val="2500"/>
              <a:buNone/>
              <a:defRPr>
                <a:solidFill>
                  <a:srgbClr val="FFFFFF"/>
                </a:solidFill>
              </a:defRPr>
            </a:lvl8pPr>
            <a:lvl9pPr lvl="8" rtl="0" algn="ctr">
              <a:spcBef>
                <a:spcPts val="0"/>
              </a:spcBef>
              <a:spcAft>
                <a:spcPts val="0"/>
              </a:spcAft>
              <a:buClr>
                <a:srgbClr val="FFFFFF"/>
              </a:buClr>
              <a:buSzPts val="2500"/>
              <a:buNone/>
              <a:defRPr>
                <a:solidFill>
                  <a:srgbClr val="FFFFFF"/>
                </a:solidFill>
              </a:defRPr>
            </a:lvl9pPr>
          </a:lstStyle>
          <a:p/>
        </p:txBody>
      </p:sp>
      <p:grpSp>
        <p:nvGrpSpPr>
          <p:cNvPr id="70" name="Google Shape;70;p4"/>
          <p:cNvGrpSpPr/>
          <p:nvPr/>
        </p:nvGrpSpPr>
        <p:grpSpPr>
          <a:xfrm rot="10800000">
            <a:off x="279125" y="4061038"/>
            <a:ext cx="8594650" cy="1089153"/>
            <a:chOff x="279125" y="-12"/>
            <a:chExt cx="8594650" cy="1089153"/>
          </a:xfrm>
        </p:grpSpPr>
        <p:sp>
          <p:nvSpPr>
            <p:cNvPr id="71" name="Google Shape;71;p4"/>
            <p:cNvSpPr/>
            <p:nvPr/>
          </p:nvSpPr>
          <p:spPr>
            <a:xfrm rot="10800000">
              <a:off x="1453725" y="5"/>
              <a:ext cx="457200" cy="39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4"/>
            <p:cNvSpPr/>
            <p:nvPr/>
          </p:nvSpPr>
          <p:spPr>
            <a:xfrm rot="10800000">
              <a:off x="866425" y="5"/>
              <a:ext cx="457200" cy="70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4"/>
            <p:cNvSpPr/>
            <p:nvPr/>
          </p:nvSpPr>
          <p:spPr>
            <a:xfrm rot="10800000">
              <a:off x="279125" y="-12"/>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4"/>
            <p:cNvSpPr/>
            <p:nvPr/>
          </p:nvSpPr>
          <p:spPr>
            <a:xfrm rot="10800000">
              <a:off x="2036525" y="5"/>
              <a:ext cx="457200" cy="24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4"/>
            <p:cNvSpPr/>
            <p:nvPr/>
          </p:nvSpPr>
          <p:spPr>
            <a:xfrm rot="10800000">
              <a:off x="2614825" y="5"/>
              <a:ext cx="457200" cy="38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rot="10800000">
              <a:off x="3189375" y="5"/>
              <a:ext cx="457200" cy="245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rot="10800000">
              <a:off x="3766925" y="5"/>
              <a:ext cx="457200" cy="330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4"/>
            <p:cNvSpPr/>
            <p:nvPr/>
          </p:nvSpPr>
          <p:spPr>
            <a:xfrm rot="10800000">
              <a:off x="4346350" y="5"/>
              <a:ext cx="457200" cy="223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4"/>
            <p:cNvSpPr/>
            <p:nvPr/>
          </p:nvSpPr>
          <p:spPr>
            <a:xfrm rot="10800000">
              <a:off x="7842025" y="5"/>
              <a:ext cx="457200" cy="38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rot="10800000">
              <a:off x="7267475" y="5"/>
              <a:ext cx="457200" cy="260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rot="10800000">
              <a:off x="6100375" y="5"/>
              <a:ext cx="469200" cy="25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rot="10800000">
              <a:off x="4925775" y="5"/>
              <a:ext cx="469200" cy="297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rot="10800000">
              <a:off x="5523575" y="5"/>
              <a:ext cx="457200" cy="3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4"/>
            <p:cNvSpPr/>
            <p:nvPr/>
          </p:nvSpPr>
          <p:spPr>
            <a:xfrm rot="10800000">
              <a:off x="6689925" y="5"/>
              <a:ext cx="457200" cy="503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rot="10800000">
              <a:off x="8416575" y="5"/>
              <a:ext cx="457200" cy="529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4"/>
            <p:cNvSpPr/>
            <p:nvPr/>
          </p:nvSpPr>
          <p:spPr>
            <a:xfrm rot="10800000">
              <a:off x="8416575" y="63194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4"/>
            <p:cNvSpPr/>
            <p:nvPr/>
          </p:nvSpPr>
          <p:spPr>
            <a:xfrm rot="10800000">
              <a:off x="279125" y="563965"/>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88" name="Shape 88"/>
        <p:cNvGrpSpPr/>
        <p:nvPr/>
      </p:nvGrpSpPr>
      <p:grpSpPr>
        <a:xfrm>
          <a:off x="0" y="0"/>
          <a:ext cx="0" cy="0"/>
          <a:chOff x="0" y="0"/>
          <a:chExt cx="0" cy="0"/>
        </a:xfrm>
      </p:grpSpPr>
      <p:grpSp>
        <p:nvGrpSpPr>
          <p:cNvPr id="89" name="Google Shape;89;p5"/>
          <p:cNvGrpSpPr/>
          <p:nvPr/>
        </p:nvGrpSpPr>
        <p:grpSpPr>
          <a:xfrm flipH="1" rot="10800000">
            <a:off x="279125" y="4054338"/>
            <a:ext cx="8594650" cy="1089153"/>
            <a:chOff x="279125" y="-12"/>
            <a:chExt cx="8594650" cy="1089153"/>
          </a:xfrm>
        </p:grpSpPr>
        <p:sp>
          <p:nvSpPr>
            <p:cNvPr id="90" name="Google Shape;90;p5"/>
            <p:cNvSpPr/>
            <p:nvPr/>
          </p:nvSpPr>
          <p:spPr>
            <a:xfrm rot="10800000">
              <a:off x="1453725" y="5"/>
              <a:ext cx="457200" cy="39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5"/>
            <p:cNvSpPr/>
            <p:nvPr/>
          </p:nvSpPr>
          <p:spPr>
            <a:xfrm rot="10800000">
              <a:off x="866425" y="5"/>
              <a:ext cx="457200" cy="70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rot="10800000">
              <a:off x="279125" y="-12"/>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5"/>
            <p:cNvSpPr/>
            <p:nvPr/>
          </p:nvSpPr>
          <p:spPr>
            <a:xfrm rot="10800000">
              <a:off x="2036525" y="5"/>
              <a:ext cx="457200" cy="24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5"/>
            <p:cNvSpPr/>
            <p:nvPr/>
          </p:nvSpPr>
          <p:spPr>
            <a:xfrm rot="10800000">
              <a:off x="2614825" y="5"/>
              <a:ext cx="457200" cy="38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5"/>
            <p:cNvSpPr/>
            <p:nvPr/>
          </p:nvSpPr>
          <p:spPr>
            <a:xfrm rot="10800000">
              <a:off x="3189375" y="5"/>
              <a:ext cx="457200" cy="245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5"/>
            <p:cNvSpPr/>
            <p:nvPr/>
          </p:nvSpPr>
          <p:spPr>
            <a:xfrm rot="10800000">
              <a:off x="3766925" y="5"/>
              <a:ext cx="457200" cy="330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5"/>
            <p:cNvSpPr/>
            <p:nvPr/>
          </p:nvSpPr>
          <p:spPr>
            <a:xfrm rot="10800000">
              <a:off x="4346350" y="5"/>
              <a:ext cx="457200" cy="223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5"/>
            <p:cNvSpPr/>
            <p:nvPr/>
          </p:nvSpPr>
          <p:spPr>
            <a:xfrm rot="10800000">
              <a:off x="7842025" y="5"/>
              <a:ext cx="457200" cy="38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5"/>
            <p:cNvSpPr/>
            <p:nvPr/>
          </p:nvSpPr>
          <p:spPr>
            <a:xfrm rot="10800000">
              <a:off x="7267475" y="5"/>
              <a:ext cx="457200" cy="260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5"/>
            <p:cNvSpPr/>
            <p:nvPr/>
          </p:nvSpPr>
          <p:spPr>
            <a:xfrm rot="10800000">
              <a:off x="6100375" y="5"/>
              <a:ext cx="469200" cy="25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5"/>
            <p:cNvSpPr/>
            <p:nvPr/>
          </p:nvSpPr>
          <p:spPr>
            <a:xfrm rot="10800000">
              <a:off x="4925775" y="5"/>
              <a:ext cx="469200" cy="297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5"/>
            <p:cNvSpPr/>
            <p:nvPr/>
          </p:nvSpPr>
          <p:spPr>
            <a:xfrm rot="10800000">
              <a:off x="5523575" y="5"/>
              <a:ext cx="457200" cy="3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5"/>
            <p:cNvSpPr/>
            <p:nvPr/>
          </p:nvSpPr>
          <p:spPr>
            <a:xfrm rot="10800000">
              <a:off x="6689925" y="5"/>
              <a:ext cx="457200" cy="503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5"/>
            <p:cNvSpPr/>
            <p:nvPr/>
          </p:nvSpPr>
          <p:spPr>
            <a:xfrm rot="10800000">
              <a:off x="8416575" y="5"/>
              <a:ext cx="457200" cy="529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5"/>
            <p:cNvSpPr/>
            <p:nvPr/>
          </p:nvSpPr>
          <p:spPr>
            <a:xfrm rot="10800000">
              <a:off x="8416575" y="63194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5"/>
            <p:cNvSpPr/>
            <p:nvPr/>
          </p:nvSpPr>
          <p:spPr>
            <a:xfrm rot="10800000">
              <a:off x="279125" y="563965"/>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 name="Google Shape;107;p5"/>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lvl1pPr lvl="0" algn="ctr">
              <a:spcBef>
                <a:spcPts val="0"/>
              </a:spcBef>
              <a:spcAft>
                <a:spcPts val="0"/>
              </a:spcAft>
              <a:buClr>
                <a:srgbClr val="FFFFFF"/>
              </a:buClr>
              <a:buSzPts val="2500"/>
              <a:buNone/>
              <a:defRPr>
                <a:solidFill>
                  <a:srgbClr val="FFFFFF"/>
                </a:solidFill>
              </a:defRPr>
            </a:lvl1pPr>
            <a:lvl2pPr lvl="1" algn="ctr">
              <a:spcBef>
                <a:spcPts val="0"/>
              </a:spcBef>
              <a:spcAft>
                <a:spcPts val="0"/>
              </a:spcAft>
              <a:buClr>
                <a:srgbClr val="FFFFFF"/>
              </a:buClr>
              <a:buSzPts val="2500"/>
              <a:buNone/>
              <a:defRPr>
                <a:solidFill>
                  <a:srgbClr val="FFFFFF"/>
                </a:solidFill>
              </a:defRPr>
            </a:lvl2pPr>
            <a:lvl3pPr lvl="2" algn="ctr">
              <a:spcBef>
                <a:spcPts val="0"/>
              </a:spcBef>
              <a:spcAft>
                <a:spcPts val="0"/>
              </a:spcAft>
              <a:buClr>
                <a:srgbClr val="FFFFFF"/>
              </a:buClr>
              <a:buSzPts val="2500"/>
              <a:buNone/>
              <a:defRPr>
                <a:solidFill>
                  <a:srgbClr val="FFFFFF"/>
                </a:solidFill>
              </a:defRPr>
            </a:lvl3pPr>
            <a:lvl4pPr lvl="3" algn="ctr">
              <a:spcBef>
                <a:spcPts val="0"/>
              </a:spcBef>
              <a:spcAft>
                <a:spcPts val="0"/>
              </a:spcAft>
              <a:buClr>
                <a:srgbClr val="FFFFFF"/>
              </a:buClr>
              <a:buSzPts val="2500"/>
              <a:buNone/>
              <a:defRPr>
                <a:solidFill>
                  <a:srgbClr val="FFFFFF"/>
                </a:solidFill>
              </a:defRPr>
            </a:lvl4pPr>
            <a:lvl5pPr lvl="4" algn="ctr">
              <a:spcBef>
                <a:spcPts val="0"/>
              </a:spcBef>
              <a:spcAft>
                <a:spcPts val="0"/>
              </a:spcAft>
              <a:buClr>
                <a:srgbClr val="FFFFFF"/>
              </a:buClr>
              <a:buSzPts val="2500"/>
              <a:buNone/>
              <a:defRPr>
                <a:solidFill>
                  <a:srgbClr val="FFFFFF"/>
                </a:solidFill>
              </a:defRPr>
            </a:lvl5pPr>
            <a:lvl6pPr lvl="5" algn="ctr">
              <a:spcBef>
                <a:spcPts val="0"/>
              </a:spcBef>
              <a:spcAft>
                <a:spcPts val="0"/>
              </a:spcAft>
              <a:buClr>
                <a:srgbClr val="FFFFFF"/>
              </a:buClr>
              <a:buSzPts val="2500"/>
              <a:buNone/>
              <a:defRPr>
                <a:solidFill>
                  <a:srgbClr val="FFFFFF"/>
                </a:solidFill>
              </a:defRPr>
            </a:lvl6pPr>
            <a:lvl7pPr lvl="6" algn="ctr">
              <a:spcBef>
                <a:spcPts val="0"/>
              </a:spcBef>
              <a:spcAft>
                <a:spcPts val="0"/>
              </a:spcAft>
              <a:buClr>
                <a:srgbClr val="FFFFFF"/>
              </a:buClr>
              <a:buSzPts val="2500"/>
              <a:buNone/>
              <a:defRPr>
                <a:solidFill>
                  <a:srgbClr val="FFFFFF"/>
                </a:solidFill>
              </a:defRPr>
            </a:lvl7pPr>
            <a:lvl8pPr lvl="7" algn="ctr">
              <a:spcBef>
                <a:spcPts val="0"/>
              </a:spcBef>
              <a:spcAft>
                <a:spcPts val="0"/>
              </a:spcAft>
              <a:buClr>
                <a:srgbClr val="FFFFFF"/>
              </a:buClr>
              <a:buSzPts val="2500"/>
              <a:buNone/>
              <a:defRPr>
                <a:solidFill>
                  <a:srgbClr val="FFFFFF"/>
                </a:solidFill>
              </a:defRPr>
            </a:lvl8pPr>
            <a:lvl9pPr lvl="8" algn="ctr">
              <a:spcBef>
                <a:spcPts val="0"/>
              </a:spcBef>
              <a:spcAft>
                <a:spcPts val="0"/>
              </a:spcAft>
              <a:buClr>
                <a:srgbClr val="FFFFFF"/>
              </a:buClr>
              <a:buSzPts val="2500"/>
              <a:buNone/>
              <a:defRPr>
                <a:solidFill>
                  <a:srgbClr val="FFFFFF"/>
                </a:solidFill>
              </a:defRPr>
            </a:lvl9pPr>
          </a:lstStyle>
          <a:p/>
        </p:txBody>
      </p:sp>
      <p:sp>
        <p:nvSpPr>
          <p:cNvPr id="108" name="Google Shape;108;p5"/>
          <p:cNvSpPr txBox="1"/>
          <p:nvPr>
            <p:ph idx="1" type="body"/>
          </p:nvPr>
        </p:nvSpPr>
        <p:spPr>
          <a:xfrm>
            <a:off x="1203700" y="2866175"/>
            <a:ext cx="2875800" cy="1089300"/>
          </a:xfrm>
          <a:prstGeom prst="rect">
            <a:avLst/>
          </a:prstGeom>
        </p:spPr>
        <p:txBody>
          <a:bodyPr anchorCtr="0" anchor="t" bIns="91425" lIns="91425" spcFirstLastPara="1" rIns="91425" wrap="square" tIns="91425">
            <a:noAutofit/>
          </a:bodyPr>
          <a:lstStyle>
            <a:lvl1pPr indent="-317500" lvl="0" marL="457200" algn="ctr">
              <a:lnSpc>
                <a:spcPct val="100000"/>
              </a:lnSpc>
              <a:spcBef>
                <a:spcPts val="0"/>
              </a:spcBef>
              <a:spcAft>
                <a:spcPts val="0"/>
              </a:spcAft>
              <a:buClr>
                <a:srgbClr val="FFFFFF"/>
              </a:buClr>
              <a:buSzPts val="1400"/>
              <a:buChar char="■"/>
              <a:defRPr sz="1400">
                <a:solidFill>
                  <a:srgbClr val="FFFFFF"/>
                </a:solidFill>
              </a:defRPr>
            </a:lvl1pPr>
            <a:lvl2pPr indent="-317500" lvl="1" marL="914400" algn="ctr">
              <a:lnSpc>
                <a:spcPct val="100000"/>
              </a:lnSpc>
              <a:spcBef>
                <a:spcPts val="0"/>
              </a:spcBef>
              <a:spcAft>
                <a:spcPts val="0"/>
              </a:spcAft>
              <a:buClr>
                <a:srgbClr val="FFFFFF"/>
              </a:buClr>
              <a:buSzPts val="1400"/>
              <a:buChar char="□"/>
              <a:defRPr>
                <a:solidFill>
                  <a:srgbClr val="FFFFFF"/>
                </a:solidFill>
              </a:defRPr>
            </a:lvl2pPr>
            <a:lvl3pPr indent="-317500" lvl="2" marL="1371600" algn="ctr">
              <a:lnSpc>
                <a:spcPct val="100000"/>
              </a:lnSpc>
              <a:spcBef>
                <a:spcPts val="0"/>
              </a:spcBef>
              <a:spcAft>
                <a:spcPts val="0"/>
              </a:spcAft>
              <a:buClr>
                <a:srgbClr val="FFFFFF"/>
              </a:buClr>
              <a:buSzPts val="1400"/>
              <a:buChar char="■"/>
              <a:defRPr>
                <a:solidFill>
                  <a:srgbClr val="FFFFFF"/>
                </a:solidFill>
              </a:defRPr>
            </a:lvl3pPr>
            <a:lvl4pPr indent="-317500" lvl="3" marL="1828800" algn="ctr">
              <a:lnSpc>
                <a:spcPct val="100000"/>
              </a:lnSpc>
              <a:spcBef>
                <a:spcPts val="0"/>
              </a:spcBef>
              <a:spcAft>
                <a:spcPts val="0"/>
              </a:spcAft>
              <a:buClr>
                <a:srgbClr val="FFFFFF"/>
              </a:buClr>
              <a:buSzPts val="1400"/>
              <a:buChar char="□"/>
              <a:defRPr>
                <a:solidFill>
                  <a:srgbClr val="FFFFFF"/>
                </a:solidFill>
              </a:defRPr>
            </a:lvl4pPr>
            <a:lvl5pPr indent="-317500" lvl="4" marL="2286000" algn="ctr">
              <a:lnSpc>
                <a:spcPct val="100000"/>
              </a:lnSpc>
              <a:spcBef>
                <a:spcPts val="0"/>
              </a:spcBef>
              <a:spcAft>
                <a:spcPts val="0"/>
              </a:spcAft>
              <a:buClr>
                <a:srgbClr val="FFFFFF"/>
              </a:buClr>
              <a:buSzPts val="1400"/>
              <a:buChar char="■"/>
              <a:defRPr>
                <a:solidFill>
                  <a:srgbClr val="FFFFFF"/>
                </a:solidFill>
              </a:defRPr>
            </a:lvl5pPr>
            <a:lvl6pPr indent="-317500" lvl="5" marL="2743200" algn="ctr">
              <a:lnSpc>
                <a:spcPct val="100000"/>
              </a:lnSpc>
              <a:spcBef>
                <a:spcPts val="0"/>
              </a:spcBef>
              <a:spcAft>
                <a:spcPts val="0"/>
              </a:spcAft>
              <a:buClr>
                <a:srgbClr val="FFFFFF"/>
              </a:buClr>
              <a:buSzPts val="1400"/>
              <a:buChar char="□"/>
              <a:defRPr>
                <a:solidFill>
                  <a:srgbClr val="FFFFFF"/>
                </a:solidFill>
              </a:defRPr>
            </a:lvl6pPr>
            <a:lvl7pPr indent="-317500" lvl="6" marL="3200400" algn="ctr">
              <a:lnSpc>
                <a:spcPct val="100000"/>
              </a:lnSpc>
              <a:spcBef>
                <a:spcPts val="0"/>
              </a:spcBef>
              <a:spcAft>
                <a:spcPts val="0"/>
              </a:spcAft>
              <a:buClr>
                <a:srgbClr val="FFFFFF"/>
              </a:buClr>
              <a:buSzPts val="1400"/>
              <a:buChar char="■"/>
              <a:defRPr>
                <a:solidFill>
                  <a:srgbClr val="FFFFFF"/>
                </a:solidFill>
              </a:defRPr>
            </a:lvl7pPr>
            <a:lvl8pPr indent="-317500" lvl="7" marL="3657600" algn="ctr">
              <a:lnSpc>
                <a:spcPct val="100000"/>
              </a:lnSpc>
              <a:spcBef>
                <a:spcPts val="0"/>
              </a:spcBef>
              <a:spcAft>
                <a:spcPts val="0"/>
              </a:spcAft>
              <a:buClr>
                <a:srgbClr val="FFFFFF"/>
              </a:buClr>
              <a:buSzPts val="1400"/>
              <a:buChar char="□"/>
              <a:defRPr>
                <a:solidFill>
                  <a:srgbClr val="FFFFFF"/>
                </a:solidFill>
              </a:defRPr>
            </a:lvl8pPr>
            <a:lvl9pPr indent="-317500" lvl="8" marL="4114800" algn="ctr">
              <a:lnSpc>
                <a:spcPct val="100000"/>
              </a:lnSpc>
              <a:spcBef>
                <a:spcPts val="0"/>
              </a:spcBef>
              <a:spcAft>
                <a:spcPts val="0"/>
              </a:spcAft>
              <a:buClr>
                <a:srgbClr val="FFFFFF"/>
              </a:buClr>
              <a:buSzPts val="1400"/>
              <a:buChar char="■"/>
              <a:defRPr>
                <a:solidFill>
                  <a:srgbClr val="FFFFFF"/>
                </a:solidFill>
              </a:defRPr>
            </a:lvl9pPr>
          </a:lstStyle>
          <a:p/>
        </p:txBody>
      </p:sp>
      <p:sp>
        <p:nvSpPr>
          <p:cNvPr id="109" name="Google Shape;109;p5"/>
          <p:cNvSpPr txBox="1"/>
          <p:nvPr>
            <p:ph idx="2" type="body"/>
          </p:nvPr>
        </p:nvSpPr>
        <p:spPr>
          <a:xfrm>
            <a:off x="5064100" y="2866175"/>
            <a:ext cx="2875800" cy="1089300"/>
          </a:xfrm>
          <a:prstGeom prst="rect">
            <a:avLst/>
          </a:prstGeom>
        </p:spPr>
        <p:txBody>
          <a:bodyPr anchorCtr="0" anchor="t" bIns="91425" lIns="91425" spcFirstLastPara="1" rIns="91425" wrap="square" tIns="91425">
            <a:noAutofit/>
          </a:bodyPr>
          <a:lstStyle>
            <a:lvl1pPr indent="-317500" lvl="0" marL="457200" algn="ctr">
              <a:lnSpc>
                <a:spcPct val="100000"/>
              </a:lnSpc>
              <a:spcBef>
                <a:spcPts val="0"/>
              </a:spcBef>
              <a:spcAft>
                <a:spcPts val="0"/>
              </a:spcAft>
              <a:buClr>
                <a:srgbClr val="FFFFFF"/>
              </a:buClr>
              <a:buSzPts val="1400"/>
              <a:buChar char="■"/>
              <a:defRPr sz="1400">
                <a:solidFill>
                  <a:srgbClr val="FFFFFF"/>
                </a:solidFill>
              </a:defRPr>
            </a:lvl1pPr>
            <a:lvl2pPr indent="-317500" lvl="1" marL="914400" algn="ctr">
              <a:lnSpc>
                <a:spcPct val="100000"/>
              </a:lnSpc>
              <a:spcBef>
                <a:spcPts val="0"/>
              </a:spcBef>
              <a:spcAft>
                <a:spcPts val="0"/>
              </a:spcAft>
              <a:buClr>
                <a:srgbClr val="FFFFFF"/>
              </a:buClr>
              <a:buSzPts val="1400"/>
              <a:buChar char="□"/>
              <a:defRPr>
                <a:solidFill>
                  <a:srgbClr val="FFFFFF"/>
                </a:solidFill>
              </a:defRPr>
            </a:lvl2pPr>
            <a:lvl3pPr indent="-317500" lvl="2" marL="1371600" algn="ctr">
              <a:lnSpc>
                <a:spcPct val="100000"/>
              </a:lnSpc>
              <a:spcBef>
                <a:spcPts val="0"/>
              </a:spcBef>
              <a:spcAft>
                <a:spcPts val="0"/>
              </a:spcAft>
              <a:buClr>
                <a:srgbClr val="FFFFFF"/>
              </a:buClr>
              <a:buSzPts val="1400"/>
              <a:buChar char="■"/>
              <a:defRPr>
                <a:solidFill>
                  <a:srgbClr val="FFFFFF"/>
                </a:solidFill>
              </a:defRPr>
            </a:lvl3pPr>
            <a:lvl4pPr indent="-317500" lvl="3" marL="1828800" algn="ctr">
              <a:lnSpc>
                <a:spcPct val="100000"/>
              </a:lnSpc>
              <a:spcBef>
                <a:spcPts val="0"/>
              </a:spcBef>
              <a:spcAft>
                <a:spcPts val="0"/>
              </a:spcAft>
              <a:buClr>
                <a:srgbClr val="FFFFFF"/>
              </a:buClr>
              <a:buSzPts val="1400"/>
              <a:buChar char="□"/>
              <a:defRPr>
                <a:solidFill>
                  <a:srgbClr val="FFFFFF"/>
                </a:solidFill>
              </a:defRPr>
            </a:lvl4pPr>
            <a:lvl5pPr indent="-317500" lvl="4" marL="2286000" algn="ctr">
              <a:lnSpc>
                <a:spcPct val="100000"/>
              </a:lnSpc>
              <a:spcBef>
                <a:spcPts val="0"/>
              </a:spcBef>
              <a:spcAft>
                <a:spcPts val="0"/>
              </a:spcAft>
              <a:buClr>
                <a:srgbClr val="FFFFFF"/>
              </a:buClr>
              <a:buSzPts val="1400"/>
              <a:buChar char="■"/>
              <a:defRPr>
                <a:solidFill>
                  <a:srgbClr val="FFFFFF"/>
                </a:solidFill>
              </a:defRPr>
            </a:lvl5pPr>
            <a:lvl6pPr indent="-317500" lvl="5" marL="2743200" algn="ctr">
              <a:lnSpc>
                <a:spcPct val="100000"/>
              </a:lnSpc>
              <a:spcBef>
                <a:spcPts val="0"/>
              </a:spcBef>
              <a:spcAft>
                <a:spcPts val="0"/>
              </a:spcAft>
              <a:buClr>
                <a:srgbClr val="FFFFFF"/>
              </a:buClr>
              <a:buSzPts val="1400"/>
              <a:buChar char="□"/>
              <a:defRPr>
                <a:solidFill>
                  <a:srgbClr val="FFFFFF"/>
                </a:solidFill>
              </a:defRPr>
            </a:lvl6pPr>
            <a:lvl7pPr indent="-317500" lvl="6" marL="3200400" algn="ctr">
              <a:lnSpc>
                <a:spcPct val="100000"/>
              </a:lnSpc>
              <a:spcBef>
                <a:spcPts val="0"/>
              </a:spcBef>
              <a:spcAft>
                <a:spcPts val="0"/>
              </a:spcAft>
              <a:buClr>
                <a:srgbClr val="FFFFFF"/>
              </a:buClr>
              <a:buSzPts val="1400"/>
              <a:buChar char="■"/>
              <a:defRPr>
                <a:solidFill>
                  <a:srgbClr val="FFFFFF"/>
                </a:solidFill>
              </a:defRPr>
            </a:lvl7pPr>
            <a:lvl8pPr indent="-317500" lvl="7" marL="3657600" algn="ctr">
              <a:lnSpc>
                <a:spcPct val="100000"/>
              </a:lnSpc>
              <a:spcBef>
                <a:spcPts val="0"/>
              </a:spcBef>
              <a:spcAft>
                <a:spcPts val="0"/>
              </a:spcAft>
              <a:buClr>
                <a:srgbClr val="FFFFFF"/>
              </a:buClr>
              <a:buSzPts val="1400"/>
              <a:buChar char="□"/>
              <a:defRPr>
                <a:solidFill>
                  <a:srgbClr val="FFFFFF"/>
                </a:solidFill>
              </a:defRPr>
            </a:lvl8pPr>
            <a:lvl9pPr indent="-317500" lvl="8" marL="4114800" algn="ctr">
              <a:lnSpc>
                <a:spcPct val="100000"/>
              </a:lnSpc>
              <a:spcBef>
                <a:spcPts val="0"/>
              </a:spcBef>
              <a:spcAft>
                <a:spcPts val="0"/>
              </a:spcAft>
              <a:buClr>
                <a:srgbClr val="FFFFFF"/>
              </a:buClr>
              <a:buSzPts val="1400"/>
              <a:buChar char="■"/>
              <a:defRPr>
                <a:solidFill>
                  <a:srgbClr val="FFFFFF"/>
                </a:solidFill>
              </a:defRPr>
            </a:lvl9pPr>
          </a:lstStyle>
          <a:p/>
        </p:txBody>
      </p:sp>
      <p:sp>
        <p:nvSpPr>
          <p:cNvPr id="110" name="Google Shape;110;p5"/>
          <p:cNvSpPr txBox="1"/>
          <p:nvPr>
            <p:ph idx="3" type="subTitle"/>
          </p:nvPr>
        </p:nvSpPr>
        <p:spPr>
          <a:xfrm>
            <a:off x="1203700" y="2566475"/>
            <a:ext cx="28758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111" name="Google Shape;111;p5"/>
          <p:cNvSpPr txBox="1"/>
          <p:nvPr>
            <p:ph idx="4" type="subTitle"/>
          </p:nvPr>
        </p:nvSpPr>
        <p:spPr>
          <a:xfrm>
            <a:off x="5064100" y="2566475"/>
            <a:ext cx="28758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112" name="Shape 112"/>
        <p:cNvGrpSpPr/>
        <p:nvPr/>
      </p:nvGrpSpPr>
      <p:grpSpPr>
        <a:xfrm>
          <a:off x="0" y="0"/>
          <a:ext cx="0" cy="0"/>
          <a:chOff x="0" y="0"/>
          <a:chExt cx="0" cy="0"/>
        </a:xfrm>
      </p:grpSpPr>
      <p:grpSp>
        <p:nvGrpSpPr>
          <p:cNvPr id="113" name="Google Shape;113;p6"/>
          <p:cNvGrpSpPr/>
          <p:nvPr/>
        </p:nvGrpSpPr>
        <p:grpSpPr>
          <a:xfrm>
            <a:off x="279125" y="-12"/>
            <a:ext cx="8594650" cy="1089153"/>
            <a:chOff x="279125" y="-12"/>
            <a:chExt cx="8594650" cy="1089153"/>
          </a:xfrm>
        </p:grpSpPr>
        <p:sp>
          <p:nvSpPr>
            <p:cNvPr id="114" name="Google Shape;114;p6"/>
            <p:cNvSpPr/>
            <p:nvPr/>
          </p:nvSpPr>
          <p:spPr>
            <a:xfrm rot="10800000">
              <a:off x="1453725" y="5"/>
              <a:ext cx="457200" cy="39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6"/>
            <p:cNvSpPr/>
            <p:nvPr/>
          </p:nvSpPr>
          <p:spPr>
            <a:xfrm rot="10800000">
              <a:off x="866425" y="5"/>
              <a:ext cx="457200" cy="70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6"/>
            <p:cNvSpPr/>
            <p:nvPr/>
          </p:nvSpPr>
          <p:spPr>
            <a:xfrm rot="10800000">
              <a:off x="279125" y="-12"/>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6"/>
            <p:cNvSpPr/>
            <p:nvPr/>
          </p:nvSpPr>
          <p:spPr>
            <a:xfrm rot="10800000">
              <a:off x="2036525" y="5"/>
              <a:ext cx="457200" cy="24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6"/>
            <p:cNvSpPr/>
            <p:nvPr/>
          </p:nvSpPr>
          <p:spPr>
            <a:xfrm rot="10800000">
              <a:off x="2614825" y="5"/>
              <a:ext cx="457200" cy="38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6"/>
            <p:cNvSpPr/>
            <p:nvPr/>
          </p:nvSpPr>
          <p:spPr>
            <a:xfrm rot="10800000">
              <a:off x="3189375" y="5"/>
              <a:ext cx="457200" cy="245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6"/>
            <p:cNvSpPr/>
            <p:nvPr/>
          </p:nvSpPr>
          <p:spPr>
            <a:xfrm rot="10800000">
              <a:off x="3766925" y="5"/>
              <a:ext cx="457200" cy="330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6"/>
            <p:cNvSpPr/>
            <p:nvPr/>
          </p:nvSpPr>
          <p:spPr>
            <a:xfrm rot="10800000">
              <a:off x="4346350" y="5"/>
              <a:ext cx="457200" cy="223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6"/>
            <p:cNvSpPr/>
            <p:nvPr/>
          </p:nvSpPr>
          <p:spPr>
            <a:xfrm rot="10800000">
              <a:off x="7842025" y="5"/>
              <a:ext cx="457200" cy="38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6"/>
            <p:cNvSpPr/>
            <p:nvPr/>
          </p:nvSpPr>
          <p:spPr>
            <a:xfrm rot="10800000">
              <a:off x="7267475" y="5"/>
              <a:ext cx="457200" cy="260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6"/>
            <p:cNvSpPr/>
            <p:nvPr/>
          </p:nvSpPr>
          <p:spPr>
            <a:xfrm rot="10800000">
              <a:off x="6100375" y="5"/>
              <a:ext cx="469200" cy="25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6"/>
            <p:cNvSpPr/>
            <p:nvPr/>
          </p:nvSpPr>
          <p:spPr>
            <a:xfrm rot="10800000">
              <a:off x="4925775" y="5"/>
              <a:ext cx="469200" cy="297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6"/>
            <p:cNvSpPr/>
            <p:nvPr/>
          </p:nvSpPr>
          <p:spPr>
            <a:xfrm rot="10800000">
              <a:off x="5523575" y="5"/>
              <a:ext cx="457200" cy="3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6"/>
            <p:cNvSpPr/>
            <p:nvPr/>
          </p:nvSpPr>
          <p:spPr>
            <a:xfrm rot="10800000">
              <a:off x="6689925" y="5"/>
              <a:ext cx="457200" cy="503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6"/>
            <p:cNvSpPr/>
            <p:nvPr/>
          </p:nvSpPr>
          <p:spPr>
            <a:xfrm rot="10800000">
              <a:off x="8416575" y="5"/>
              <a:ext cx="457200" cy="529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6"/>
            <p:cNvSpPr/>
            <p:nvPr/>
          </p:nvSpPr>
          <p:spPr>
            <a:xfrm rot="10800000">
              <a:off x="8416575" y="63194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6"/>
            <p:cNvSpPr/>
            <p:nvPr/>
          </p:nvSpPr>
          <p:spPr>
            <a:xfrm rot="10800000">
              <a:off x="279125" y="563965"/>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 name="Google Shape;131;p6"/>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500"/>
              <a:buNone/>
              <a:defRPr>
                <a:solidFill>
                  <a:srgbClr val="FFFFFF"/>
                </a:solidFill>
              </a:defRPr>
            </a:lvl1pPr>
            <a:lvl2pPr lvl="1" rtl="0" algn="ctr">
              <a:spcBef>
                <a:spcPts val="0"/>
              </a:spcBef>
              <a:spcAft>
                <a:spcPts val="0"/>
              </a:spcAft>
              <a:buClr>
                <a:srgbClr val="FFFFFF"/>
              </a:buClr>
              <a:buSzPts val="2500"/>
              <a:buNone/>
              <a:defRPr>
                <a:solidFill>
                  <a:srgbClr val="FFFFFF"/>
                </a:solidFill>
              </a:defRPr>
            </a:lvl2pPr>
            <a:lvl3pPr lvl="2" rtl="0" algn="ctr">
              <a:spcBef>
                <a:spcPts val="0"/>
              </a:spcBef>
              <a:spcAft>
                <a:spcPts val="0"/>
              </a:spcAft>
              <a:buClr>
                <a:srgbClr val="FFFFFF"/>
              </a:buClr>
              <a:buSzPts val="2500"/>
              <a:buNone/>
              <a:defRPr>
                <a:solidFill>
                  <a:srgbClr val="FFFFFF"/>
                </a:solidFill>
              </a:defRPr>
            </a:lvl3pPr>
            <a:lvl4pPr lvl="3" rtl="0" algn="ctr">
              <a:spcBef>
                <a:spcPts val="0"/>
              </a:spcBef>
              <a:spcAft>
                <a:spcPts val="0"/>
              </a:spcAft>
              <a:buClr>
                <a:srgbClr val="FFFFFF"/>
              </a:buClr>
              <a:buSzPts val="2500"/>
              <a:buNone/>
              <a:defRPr>
                <a:solidFill>
                  <a:srgbClr val="FFFFFF"/>
                </a:solidFill>
              </a:defRPr>
            </a:lvl4pPr>
            <a:lvl5pPr lvl="4" rtl="0" algn="ctr">
              <a:spcBef>
                <a:spcPts val="0"/>
              </a:spcBef>
              <a:spcAft>
                <a:spcPts val="0"/>
              </a:spcAft>
              <a:buClr>
                <a:srgbClr val="FFFFFF"/>
              </a:buClr>
              <a:buSzPts val="2500"/>
              <a:buNone/>
              <a:defRPr>
                <a:solidFill>
                  <a:srgbClr val="FFFFFF"/>
                </a:solidFill>
              </a:defRPr>
            </a:lvl5pPr>
            <a:lvl6pPr lvl="5" rtl="0" algn="ctr">
              <a:spcBef>
                <a:spcPts val="0"/>
              </a:spcBef>
              <a:spcAft>
                <a:spcPts val="0"/>
              </a:spcAft>
              <a:buClr>
                <a:srgbClr val="FFFFFF"/>
              </a:buClr>
              <a:buSzPts val="2500"/>
              <a:buNone/>
              <a:defRPr>
                <a:solidFill>
                  <a:srgbClr val="FFFFFF"/>
                </a:solidFill>
              </a:defRPr>
            </a:lvl6pPr>
            <a:lvl7pPr lvl="6" rtl="0" algn="ctr">
              <a:spcBef>
                <a:spcPts val="0"/>
              </a:spcBef>
              <a:spcAft>
                <a:spcPts val="0"/>
              </a:spcAft>
              <a:buClr>
                <a:srgbClr val="FFFFFF"/>
              </a:buClr>
              <a:buSzPts val="2500"/>
              <a:buNone/>
              <a:defRPr>
                <a:solidFill>
                  <a:srgbClr val="FFFFFF"/>
                </a:solidFill>
              </a:defRPr>
            </a:lvl7pPr>
            <a:lvl8pPr lvl="7" rtl="0" algn="ctr">
              <a:spcBef>
                <a:spcPts val="0"/>
              </a:spcBef>
              <a:spcAft>
                <a:spcPts val="0"/>
              </a:spcAft>
              <a:buClr>
                <a:srgbClr val="FFFFFF"/>
              </a:buClr>
              <a:buSzPts val="2500"/>
              <a:buNone/>
              <a:defRPr>
                <a:solidFill>
                  <a:srgbClr val="FFFFFF"/>
                </a:solidFill>
              </a:defRPr>
            </a:lvl8pPr>
            <a:lvl9pPr lvl="8" rtl="0" algn="ctr">
              <a:spcBef>
                <a:spcPts val="0"/>
              </a:spcBef>
              <a:spcAft>
                <a:spcPts val="0"/>
              </a:spcAft>
              <a:buClr>
                <a:srgbClr val="FFFFFF"/>
              </a:buClr>
              <a:buSzPts val="2500"/>
              <a:buNone/>
              <a:defRPr>
                <a:solidFill>
                  <a:srgbClr val="FFFFFF"/>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132" name="Shape 132"/>
        <p:cNvGrpSpPr/>
        <p:nvPr/>
      </p:nvGrpSpPr>
      <p:grpSpPr>
        <a:xfrm>
          <a:off x="0" y="0"/>
          <a:ext cx="0" cy="0"/>
          <a:chOff x="0" y="0"/>
          <a:chExt cx="0" cy="0"/>
        </a:xfrm>
      </p:grpSpPr>
      <p:sp>
        <p:nvSpPr>
          <p:cNvPr id="133" name="Google Shape;133;p7"/>
          <p:cNvSpPr txBox="1"/>
          <p:nvPr>
            <p:ph idx="1" type="body"/>
          </p:nvPr>
        </p:nvSpPr>
        <p:spPr>
          <a:xfrm>
            <a:off x="4388300" y="2169400"/>
            <a:ext cx="4044300" cy="1419300"/>
          </a:xfrm>
          <a:prstGeom prst="rect">
            <a:avLst/>
          </a:prstGeom>
        </p:spPr>
        <p:txBody>
          <a:bodyPr anchorCtr="0" anchor="t" bIns="91425" lIns="91425" spcFirstLastPara="1" rIns="91425" wrap="square" tIns="91425">
            <a:noAutofit/>
          </a:bodyPr>
          <a:lstStyle>
            <a:lvl1pPr indent="-330200" lvl="0" marL="457200" algn="r">
              <a:lnSpc>
                <a:spcPct val="100000"/>
              </a:lnSpc>
              <a:spcBef>
                <a:spcPts val="0"/>
              </a:spcBef>
              <a:spcAft>
                <a:spcPts val="0"/>
              </a:spcAft>
              <a:buClr>
                <a:srgbClr val="FFFFFF"/>
              </a:buClr>
              <a:buSzPts val="1600"/>
              <a:buChar char="■"/>
              <a:defRPr sz="1600">
                <a:solidFill>
                  <a:srgbClr val="FFFFFF"/>
                </a:solidFill>
              </a:defRPr>
            </a:lvl1pPr>
            <a:lvl2pPr indent="-330200" lvl="1" marL="914400" algn="r">
              <a:lnSpc>
                <a:spcPct val="100000"/>
              </a:lnSpc>
              <a:spcBef>
                <a:spcPts val="0"/>
              </a:spcBef>
              <a:spcAft>
                <a:spcPts val="0"/>
              </a:spcAft>
              <a:buClr>
                <a:srgbClr val="FFFFFF"/>
              </a:buClr>
              <a:buSzPts val="1600"/>
              <a:buChar char="□"/>
              <a:defRPr sz="1600">
                <a:solidFill>
                  <a:srgbClr val="FFFFFF"/>
                </a:solidFill>
              </a:defRPr>
            </a:lvl2pPr>
            <a:lvl3pPr indent="-330200" lvl="2" marL="1371600" algn="r">
              <a:lnSpc>
                <a:spcPct val="100000"/>
              </a:lnSpc>
              <a:spcBef>
                <a:spcPts val="0"/>
              </a:spcBef>
              <a:spcAft>
                <a:spcPts val="0"/>
              </a:spcAft>
              <a:buClr>
                <a:srgbClr val="FFFFFF"/>
              </a:buClr>
              <a:buSzPts val="1600"/>
              <a:buChar char="■"/>
              <a:defRPr sz="1600">
                <a:solidFill>
                  <a:srgbClr val="FFFFFF"/>
                </a:solidFill>
              </a:defRPr>
            </a:lvl3pPr>
            <a:lvl4pPr indent="-330200" lvl="3" marL="1828800" algn="r">
              <a:lnSpc>
                <a:spcPct val="100000"/>
              </a:lnSpc>
              <a:spcBef>
                <a:spcPts val="0"/>
              </a:spcBef>
              <a:spcAft>
                <a:spcPts val="0"/>
              </a:spcAft>
              <a:buClr>
                <a:srgbClr val="FFFFFF"/>
              </a:buClr>
              <a:buSzPts val="1600"/>
              <a:buChar char="□"/>
              <a:defRPr sz="1600">
                <a:solidFill>
                  <a:srgbClr val="FFFFFF"/>
                </a:solidFill>
              </a:defRPr>
            </a:lvl4pPr>
            <a:lvl5pPr indent="-330200" lvl="4" marL="2286000" algn="r">
              <a:lnSpc>
                <a:spcPct val="100000"/>
              </a:lnSpc>
              <a:spcBef>
                <a:spcPts val="0"/>
              </a:spcBef>
              <a:spcAft>
                <a:spcPts val="0"/>
              </a:spcAft>
              <a:buClr>
                <a:srgbClr val="FFFFFF"/>
              </a:buClr>
              <a:buSzPts val="1600"/>
              <a:buChar char="■"/>
              <a:defRPr sz="1600">
                <a:solidFill>
                  <a:srgbClr val="FFFFFF"/>
                </a:solidFill>
              </a:defRPr>
            </a:lvl5pPr>
            <a:lvl6pPr indent="-330200" lvl="5" marL="2743200" algn="r">
              <a:lnSpc>
                <a:spcPct val="100000"/>
              </a:lnSpc>
              <a:spcBef>
                <a:spcPts val="0"/>
              </a:spcBef>
              <a:spcAft>
                <a:spcPts val="0"/>
              </a:spcAft>
              <a:buClr>
                <a:srgbClr val="FFFFFF"/>
              </a:buClr>
              <a:buSzPts val="1600"/>
              <a:buChar char="□"/>
              <a:defRPr sz="1600">
                <a:solidFill>
                  <a:srgbClr val="FFFFFF"/>
                </a:solidFill>
              </a:defRPr>
            </a:lvl6pPr>
            <a:lvl7pPr indent="-330200" lvl="6" marL="3200400" algn="r">
              <a:lnSpc>
                <a:spcPct val="100000"/>
              </a:lnSpc>
              <a:spcBef>
                <a:spcPts val="0"/>
              </a:spcBef>
              <a:spcAft>
                <a:spcPts val="0"/>
              </a:spcAft>
              <a:buClr>
                <a:srgbClr val="FFFFFF"/>
              </a:buClr>
              <a:buSzPts val="1600"/>
              <a:buChar char="■"/>
              <a:defRPr sz="1600">
                <a:solidFill>
                  <a:srgbClr val="FFFFFF"/>
                </a:solidFill>
              </a:defRPr>
            </a:lvl7pPr>
            <a:lvl8pPr indent="-330200" lvl="7" marL="3657600" algn="r">
              <a:lnSpc>
                <a:spcPct val="100000"/>
              </a:lnSpc>
              <a:spcBef>
                <a:spcPts val="0"/>
              </a:spcBef>
              <a:spcAft>
                <a:spcPts val="0"/>
              </a:spcAft>
              <a:buClr>
                <a:srgbClr val="FFFFFF"/>
              </a:buClr>
              <a:buSzPts val="1600"/>
              <a:buChar char="□"/>
              <a:defRPr sz="1600">
                <a:solidFill>
                  <a:srgbClr val="FFFFFF"/>
                </a:solidFill>
              </a:defRPr>
            </a:lvl8pPr>
            <a:lvl9pPr indent="-330200" lvl="8" marL="4114800" algn="r">
              <a:lnSpc>
                <a:spcPct val="100000"/>
              </a:lnSpc>
              <a:spcBef>
                <a:spcPts val="0"/>
              </a:spcBef>
              <a:spcAft>
                <a:spcPts val="0"/>
              </a:spcAft>
              <a:buClr>
                <a:srgbClr val="FFFFFF"/>
              </a:buClr>
              <a:buSzPts val="1600"/>
              <a:buChar char="■"/>
              <a:defRPr sz="1600">
                <a:solidFill>
                  <a:srgbClr val="FFFFFF"/>
                </a:solidFill>
              </a:defRPr>
            </a:lvl9pPr>
          </a:lstStyle>
          <a:p/>
        </p:txBody>
      </p:sp>
      <p:sp>
        <p:nvSpPr>
          <p:cNvPr id="134" name="Google Shape;134;p7"/>
          <p:cNvSpPr txBox="1"/>
          <p:nvPr>
            <p:ph type="title"/>
          </p:nvPr>
        </p:nvSpPr>
        <p:spPr>
          <a:xfrm>
            <a:off x="4388300" y="1554800"/>
            <a:ext cx="4044300" cy="48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FFFFF"/>
              </a:buClr>
              <a:buSzPts val="2500"/>
              <a:buNone/>
              <a:defRPr>
                <a:solidFill>
                  <a:srgbClr val="FFFFFF"/>
                </a:solidFill>
              </a:defRPr>
            </a:lvl1pPr>
            <a:lvl2pPr lvl="1" rtl="0" algn="r">
              <a:spcBef>
                <a:spcPts val="0"/>
              </a:spcBef>
              <a:spcAft>
                <a:spcPts val="0"/>
              </a:spcAft>
              <a:buClr>
                <a:srgbClr val="FFFFFF"/>
              </a:buClr>
              <a:buSzPts val="2500"/>
              <a:buNone/>
              <a:defRPr>
                <a:solidFill>
                  <a:srgbClr val="FFFFFF"/>
                </a:solidFill>
              </a:defRPr>
            </a:lvl2pPr>
            <a:lvl3pPr lvl="2" rtl="0" algn="r">
              <a:spcBef>
                <a:spcPts val="0"/>
              </a:spcBef>
              <a:spcAft>
                <a:spcPts val="0"/>
              </a:spcAft>
              <a:buClr>
                <a:srgbClr val="FFFFFF"/>
              </a:buClr>
              <a:buSzPts val="2500"/>
              <a:buNone/>
              <a:defRPr>
                <a:solidFill>
                  <a:srgbClr val="FFFFFF"/>
                </a:solidFill>
              </a:defRPr>
            </a:lvl3pPr>
            <a:lvl4pPr lvl="3" rtl="0" algn="r">
              <a:spcBef>
                <a:spcPts val="0"/>
              </a:spcBef>
              <a:spcAft>
                <a:spcPts val="0"/>
              </a:spcAft>
              <a:buClr>
                <a:srgbClr val="FFFFFF"/>
              </a:buClr>
              <a:buSzPts val="2500"/>
              <a:buNone/>
              <a:defRPr>
                <a:solidFill>
                  <a:srgbClr val="FFFFFF"/>
                </a:solidFill>
              </a:defRPr>
            </a:lvl4pPr>
            <a:lvl5pPr lvl="4" rtl="0" algn="r">
              <a:spcBef>
                <a:spcPts val="0"/>
              </a:spcBef>
              <a:spcAft>
                <a:spcPts val="0"/>
              </a:spcAft>
              <a:buClr>
                <a:srgbClr val="FFFFFF"/>
              </a:buClr>
              <a:buSzPts val="2500"/>
              <a:buNone/>
              <a:defRPr>
                <a:solidFill>
                  <a:srgbClr val="FFFFFF"/>
                </a:solidFill>
              </a:defRPr>
            </a:lvl5pPr>
            <a:lvl6pPr lvl="5" rtl="0" algn="r">
              <a:spcBef>
                <a:spcPts val="0"/>
              </a:spcBef>
              <a:spcAft>
                <a:spcPts val="0"/>
              </a:spcAft>
              <a:buClr>
                <a:srgbClr val="FFFFFF"/>
              </a:buClr>
              <a:buSzPts val="2500"/>
              <a:buNone/>
              <a:defRPr>
                <a:solidFill>
                  <a:srgbClr val="FFFFFF"/>
                </a:solidFill>
              </a:defRPr>
            </a:lvl6pPr>
            <a:lvl7pPr lvl="6" rtl="0" algn="r">
              <a:spcBef>
                <a:spcPts val="0"/>
              </a:spcBef>
              <a:spcAft>
                <a:spcPts val="0"/>
              </a:spcAft>
              <a:buClr>
                <a:srgbClr val="FFFFFF"/>
              </a:buClr>
              <a:buSzPts val="2500"/>
              <a:buNone/>
              <a:defRPr>
                <a:solidFill>
                  <a:srgbClr val="FFFFFF"/>
                </a:solidFill>
              </a:defRPr>
            </a:lvl7pPr>
            <a:lvl8pPr lvl="7" rtl="0" algn="r">
              <a:spcBef>
                <a:spcPts val="0"/>
              </a:spcBef>
              <a:spcAft>
                <a:spcPts val="0"/>
              </a:spcAft>
              <a:buClr>
                <a:srgbClr val="FFFFFF"/>
              </a:buClr>
              <a:buSzPts val="2500"/>
              <a:buNone/>
              <a:defRPr>
                <a:solidFill>
                  <a:srgbClr val="FFFFFF"/>
                </a:solidFill>
              </a:defRPr>
            </a:lvl8pPr>
            <a:lvl9pPr lvl="8" rtl="0" algn="r">
              <a:spcBef>
                <a:spcPts val="0"/>
              </a:spcBef>
              <a:spcAft>
                <a:spcPts val="0"/>
              </a:spcAft>
              <a:buClr>
                <a:srgbClr val="FFFFFF"/>
              </a:buClr>
              <a:buSzPts val="2500"/>
              <a:buNone/>
              <a:defRPr>
                <a:solidFill>
                  <a:srgbClr val="FFFFFF"/>
                </a:solidFill>
              </a:defRPr>
            </a:lvl9pPr>
          </a:lstStyle>
          <a:p/>
        </p:txBody>
      </p:sp>
      <p:grpSp>
        <p:nvGrpSpPr>
          <p:cNvPr id="135" name="Google Shape;135;p7"/>
          <p:cNvGrpSpPr/>
          <p:nvPr/>
        </p:nvGrpSpPr>
        <p:grpSpPr>
          <a:xfrm rot="10800000">
            <a:off x="270300" y="0"/>
            <a:ext cx="4530425" cy="3167700"/>
            <a:chOff x="4343350" y="1976250"/>
            <a:chExt cx="4530425" cy="3167700"/>
          </a:xfrm>
        </p:grpSpPr>
        <p:sp>
          <p:nvSpPr>
            <p:cNvPr id="136" name="Google Shape;136;p7"/>
            <p:cNvSpPr/>
            <p:nvPr/>
          </p:nvSpPr>
          <p:spPr>
            <a:xfrm>
              <a:off x="7235975" y="4152900"/>
              <a:ext cx="457200" cy="990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7"/>
            <p:cNvSpPr/>
            <p:nvPr/>
          </p:nvSpPr>
          <p:spPr>
            <a:xfrm>
              <a:off x="78232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7"/>
            <p:cNvSpPr/>
            <p:nvPr/>
          </p:nvSpPr>
          <p:spPr>
            <a:xfrm>
              <a:off x="7823275" y="4476950"/>
              <a:ext cx="457200" cy="666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7"/>
            <p:cNvSpPr/>
            <p:nvPr/>
          </p:nvSpPr>
          <p:spPr>
            <a:xfrm>
              <a:off x="8404575" y="1976250"/>
              <a:ext cx="469200" cy="126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7"/>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7"/>
            <p:cNvSpPr/>
            <p:nvPr/>
          </p:nvSpPr>
          <p:spPr>
            <a:xfrm>
              <a:off x="8410575" y="3913875"/>
              <a:ext cx="457200" cy="1229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7"/>
            <p:cNvSpPr/>
            <p:nvPr/>
          </p:nvSpPr>
          <p:spPr>
            <a:xfrm>
              <a:off x="6653175" y="3918000"/>
              <a:ext cx="457200" cy="12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7"/>
            <p:cNvSpPr/>
            <p:nvPr/>
          </p:nvSpPr>
          <p:spPr>
            <a:xfrm>
              <a:off x="6074875" y="4953625"/>
              <a:ext cx="457200" cy="189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7"/>
            <p:cNvSpPr/>
            <p:nvPr/>
          </p:nvSpPr>
          <p:spPr>
            <a:xfrm>
              <a:off x="6074875" y="43896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7"/>
            <p:cNvSpPr/>
            <p:nvPr/>
          </p:nvSpPr>
          <p:spPr>
            <a:xfrm>
              <a:off x="5500325" y="4210050"/>
              <a:ext cx="457200" cy="93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7"/>
            <p:cNvSpPr/>
            <p:nvPr/>
          </p:nvSpPr>
          <p:spPr>
            <a:xfrm>
              <a:off x="4922775" y="4434475"/>
              <a:ext cx="457200" cy="709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7"/>
            <p:cNvSpPr/>
            <p:nvPr/>
          </p:nvSpPr>
          <p:spPr>
            <a:xfrm>
              <a:off x="4343350" y="4734525"/>
              <a:ext cx="457200" cy="409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148" name="Shape 148"/>
        <p:cNvGrpSpPr/>
        <p:nvPr/>
      </p:nvGrpSpPr>
      <p:grpSpPr>
        <a:xfrm>
          <a:off x="0" y="0"/>
          <a:ext cx="0" cy="0"/>
          <a:chOff x="0" y="0"/>
          <a:chExt cx="0" cy="0"/>
        </a:xfrm>
      </p:grpSpPr>
      <p:sp>
        <p:nvSpPr>
          <p:cNvPr id="149" name="Google Shape;149;p8"/>
          <p:cNvSpPr txBox="1"/>
          <p:nvPr>
            <p:ph type="title"/>
          </p:nvPr>
        </p:nvSpPr>
        <p:spPr>
          <a:xfrm>
            <a:off x="4571950" y="537875"/>
            <a:ext cx="3860700" cy="4067700"/>
          </a:xfrm>
          <a:prstGeom prst="rect">
            <a:avLst/>
          </a:prstGeom>
        </p:spPr>
        <p:txBody>
          <a:bodyPr anchorCtr="0" anchor="t" bIns="91425" lIns="91425" spcFirstLastPara="1" rIns="91425" wrap="square" tIns="91425">
            <a:noAutofit/>
          </a:bodyPr>
          <a:lstStyle>
            <a:lvl1pPr lvl="0" algn="r">
              <a:spcBef>
                <a:spcPts val="0"/>
              </a:spcBef>
              <a:spcAft>
                <a:spcPts val="0"/>
              </a:spcAft>
              <a:buClr>
                <a:schemeClr val="lt2"/>
              </a:buClr>
              <a:buSzPts val="4800"/>
              <a:buNone/>
              <a:defRPr sz="4800">
                <a:solidFill>
                  <a:schemeClr val="lt2"/>
                </a:solidFill>
              </a:defRPr>
            </a:lvl1pPr>
            <a:lvl2pPr lvl="1" algn="r">
              <a:spcBef>
                <a:spcPts val="0"/>
              </a:spcBef>
              <a:spcAft>
                <a:spcPts val="0"/>
              </a:spcAft>
              <a:buClr>
                <a:schemeClr val="lt2"/>
              </a:buClr>
              <a:buSzPts val="4800"/>
              <a:buNone/>
              <a:defRPr sz="4800">
                <a:solidFill>
                  <a:schemeClr val="lt2"/>
                </a:solidFill>
              </a:defRPr>
            </a:lvl2pPr>
            <a:lvl3pPr lvl="2" algn="r">
              <a:spcBef>
                <a:spcPts val="0"/>
              </a:spcBef>
              <a:spcAft>
                <a:spcPts val="0"/>
              </a:spcAft>
              <a:buClr>
                <a:schemeClr val="lt2"/>
              </a:buClr>
              <a:buSzPts val="4800"/>
              <a:buNone/>
              <a:defRPr sz="4800">
                <a:solidFill>
                  <a:schemeClr val="lt2"/>
                </a:solidFill>
              </a:defRPr>
            </a:lvl3pPr>
            <a:lvl4pPr lvl="3" algn="r">
              <a:spcBef>
                <a:spcPts val="0"/>
              </a:spcBef>
              <a:spcAft>
                <a:spcPts val="0"/>
              </a:spcAft>
              <a:buClr>
                <a:schemeClr val="lt2"/>
              </a:buClr>
              <a:buSzPts val="4800"/>
              <a:buNone/>
              <a:defRPr sz="4800">
                <a:solidFill>
                  <a:schemeClr val="lt2"/>
                </a:solidFill>
              </a:defRPr>
            </a:lvl4pPr>
            <a:lvl5pPr lvl="4" algn="r">
              <a:spcBef>
                <a:spcPts val="0"/>
              </a:spcBef>
              <a:spcAft>
                <a:spcPts val="0"/>
              </a:spcAft>
              <a:buClr>
                <a:schemeClr val="lt2"/>
              </a:buClr>
              <a:buSzPts val="4800"/>
              <a:buNone/>
              <a:defRPr sz="4800">
                <a:solidFill>
                  <a:schemeClr val="lt2"/>
                </a:solidFill>
              </a:defRPr>
            </a:lvl5pPr>
            <a:lvl6pPr lvl="5" algn="r">
              <a:spcBef>
                <a:spcPts val="0"/>
              </a:spcBef>
              <a:spcAft>
                <a:spcPts val="0"/>
              </a:spcAft>
              <a:buClr>
                <a:schemeClr val="lt2"/>
              </a:buClr>
              <a:buSzPts val="4800"/>
              <a:buNone/>
              <a:defRPr sz="4800">
                <a:solidFill>
                  <a:schemeClr val="lt2"/>
                </a:solidFill>
              </a:defRPr>
            </a:lvl6pPr>
            <a:lvl7pPr lvl="6" algn="r">
              <a:spcBef>
                <a:spcPts val="0"/>
              </a:spcBef>
              <a:spcAft>
                <a:spcPts val="0"/>
              </a:spcAft>
              <a:buClr>
                <a:schemeClr val="lt2"/>
              </a:buClr>
              <a:buSzPts val="4800"/>
              <a:buNone/>
              <a:defRPr sz="4800">
                <a:solidFill>
                  <a:schemeClr val="lt2"/>
                </a:solidFill>
              </a:defRPr>
            </a:lvl7pPr>
            <a:lvl8pPr lvl="7" algn="r">
              <a:spcBef>
                <a:spcPts val="0"/>
              </a:spcBef>
              <a:spcAft>
                <a:spcPts val="0"/>
              </a:spcAft>
              <a:buClr>
                <a:schemeClr val="lt2"/>
              </a:buClr>
              <a:buSzPts val="4800"/>
              <a:buNone/>
              <a:defRPr sz="4800">
                <a:solidFill>
                  <a:schemeClr val="lt2"/>
                </a:solidFill>
              </a:defRPr>
            </a:lvl8pPr>
            <a:lvl9pPr lvl="8" algn="r">
              <a:spcBef>
                <a:spcPts val="0"/>
              </a:spcBef>
              <a:spcAft>
                <a:spcPts val="0"/>
              </a:spcAft>
              <a:buClr>
                <a:schemeClr val="lt2"/>
              </a:buClr>
              <a:buSzPts val="4800"/>
              <a:buNone/>
              <a:defRPr sz="4800">
                <a:solidFill>
                  <a:schemeClr val="lt2"/>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150" name="Shape 150"/>
        <p:cNvGrpSpPr/>
        <p:nvPr/>
      </p:nvGrpSpPr>
      <p:grpSpPr>
        <a:xfrm>
          <a:off x="0" y="0"/>
          <a:ext cx="0" cy="0"/>
          <a:chOff x="0" y="0"/>
          <a:chExt cx="0" cy="0"/>
        </a:xfrm>
      </p:grpSpPr>
      <p:sp>
        <p:nvSpPr>
          <p:cNvPr id="151" name="Google Shape;151;p9"/>
          <p:cNvSpPr txBox="1"/>
          <p:nvPr>
            <p:ph type="title"/>
          </p:nvPr>
        </p:nvSpPr>
        <p:spPr>
          <a:xfrm>
            <a:off x="711400" y="1233175"/>
            <a:ext cx="3860700" cy="14823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accent1"/>
              </a:buClr>
              <a:buSzPts val="4200"/>
              <a:buNone/>
              <a:defRPr sz="4200">
                <a:solidFill>
                  <a:schemeClr val="accent1"/>
                </a:solidFill>
              </a:defRPr>
            </a:lvl1pPr>
            <a:lvl2pPr lvl="1" algn="ctr">
              <a:spcBef>
                <a:spcPts val="0"/>
              </a:spcBef>
              <a:spcAft>
                <a:spcPts val="0"/>
              </a:spcAft>
              <a:buClr>
                <a:schemeClr val="accent1"/>
              </a:buClr>
              <a:buSzPts val="4200"/>
              <a:buNone/>
              <a:defRPr sz="4200">
                <a:solidFill>
                  <a:schemeClr val="accent1"/>
                </a:solidFill>
              </a:defRPr>
            </a:lvl2pPr>
            <a:lvl3pPr lvl="2" algn="ctr">
              <a:spcBef>
                <a:spcPts val="0"/>
              </a:spcBef>
              <a:spcAft>
                <a:spcPts val="0"/>
              </a:spcAft>
              <a:buClr>
                <a:schemeClr val="accent1"/>
              </a:buClr>
              <a:buSzPts val="4200"/>
              <a:buNone/>
              <a:defRPr sz="4200">
                <a:solidFill>
                  <a:schemeClr val="accent1"/>
                </a:solidFill>
              </a:defRPr>
            </a:lvl3pPr>
            <a:lvl4pPr lvl="3" algn="ctr">
              <a:spcBef>
                <a:spcPts val="0"/>
              </a:spcBef>
              <a:spcAft>
                <a:spcPts val="0"/>
              </a:spcAft>
              <a:buClr>
                <a:schemeClr val="accent1"/>
              </a:buClr>
              <a:buSzPts val="4200"/>
              <a:buNone/>
              <a:defRPr sz="4200">
                <a:solidFill>
                  <a:schemeClr val="accent1"/>
                </a:solidFill>
              </a:defRPr>
            </a:lvl4pPr>
            <a:lvl5pPr lvl="4" algn="ctr">
              <a:spcBef>
                <a:spcPts val="0"/>
              </a:spcBef>
              <a:spcAft>
                <a:spcPts val="0"/>
              </a:spcAft>
              <a:buClr>
                <a:schemeClr val="accent1"/>
              </a:buClr>
              <a:buSzPts val="4200"/>
              <a:buNone/>
              <a:defRPr sz="4200">
                <a:solidFill>
                  <a:schemeClr val="accent1"/>
                </a:solidFill>
              </a:defRPr>
            </a:lvl5pPr>
            <a:lvl6pPr lvl="5" algn="ctr">
              <a:spcBef>
                <a:spcPts val="0"/>
              </a:spcBef>
              <a:spcAft>
                <a:spcPts val="0"/>
              </a:spcAft>
              <a:buClr>
                <a:schemeClr val="accent1"/>
              </a:buClr>
              <a:buSzPts val="4200"/>
              <a:buNone/>
              <a:defRPr sz="4200">
                <a:solidFill>
                  <a:schemeClr val="accent1"/>
                </a:solidFill>
              </a:defRPr>
            </a:lvl6pPr>
            <a:lvl7pPr lvl="6" algn="ctr">
              <a:spcBef>
                <a:spcPts val="0"/>
              </a:spcBef>
              <a:spcAft>
                <a:spcPts val="0"/>
              </a:spcAft>
              <a:buClr>
                <a:schemeClr val="accent1"/>
              </a:buClr>
              <a:buSzPts val="4200"/>
              <a:buNone/>
              <a:defRPr sz="4200">
                <a:solidFill>
                  <a:schemeClr val="accent1"/>
                </a:solidFill>
              </a:defRPr>
            </a:lvl7pPr>
            <a:lvl8pPr lvl="7" algn="ctr">
              <a:spcBef>
                <a:spcPts val="0"/>
              </a:spcBef>
              <a:spcAft>
                <a:spcPts val="0"/>
              </a:spcAft>
              <a:buClr>
                <a:schemeClr val="accent1"/>
              </a:buClr>
              <a:buSzPts val="4200"/>
              <a:buNone/>
              <a:defRPr sz="4200">
                <a:solidFill>
                  <a:schemeClr val="accent1"/>
                </a:solidFill>
              </a:defRPr>
            </a:lvl8pPr>
            <a:lvl9pPr lvl="8" algn="ctr">
              <a:spcBef>
                <a:spcPts val="0"/>
              </a:spcBef>
              <a:spcAft>
                <a:spcPts val="0"/>
              </a:spcAft>
              <a:buClr>
                <a:schemeClr val="accent1"/>
              </a:buClr>
              <a:buSzPts val="4200"/>
              <a:buNone/>
              <a:defRPr sz="4200">
                <a:solidFill>
                  <a:schemeClr val="accent1"/>
                </a:solidFill>
              </a:defRPr>
            </a:lvl9pPr>
          </a:lstStyle>
          <a:p/>
        </p:txBody>
      </p:sp>
      <p:sp>
        <p:nvSpPr>
          <p:cNvPr id="152" name="Google Shape;152;p9"/>
          <p:cNvSpPr txBox="1"/>
          <p:nvPr>
            <p:ph idx="1" type="subTitle"/>
          </p:nvPr>
        </p:nvSpPr>
        <p:spPr>
          <a:xfrm>
            <a:off x="711400" y="2803075"/>
            <a:ext cx="38607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accent1"/>
              </a:buClr>
              <a:buSzPts val="2100"/>
              <a:buNone/>
              <a:defRPr sz="2100">
                <a:solidFill>
                  <a:schemeClr val="accent1"/>
                </a:solidFill>
              </a:defRPr>
            </a:lvl1pPr>
            <a:lvl2pPr lvl="1" algn="ctr">
              <a:lnSpc>
                <a:spcPct val="100000"/>
              </a:lnSpc>
              <a:spcBef>
                <a:spcPts val="0"/>
              </a:spcBef>
              <a:spcAft>
                <a:spcPts val="0"/>
              </a:spcAft>
              <a:buClr>
                <a:schemeClr val="accent1"/>
              </a:buClr>
              <a:buSzPts val="2100"/>
              <a:buNone/>
              <a:defRPr sz="2100">
                <a:solidFill>
                  <a:schemeClr val="accent1"/>
                </a:solidFill>
              </a:defRPr>
            </a:lvl2pPr>
            <a:lvl3pPr lvl="2" algn="ctr">
              <a:lnSpc>
                <a:spcPct val="100000"/>
              </a:lnSpc>
              <a:spcBef>
                <a:spcPts val="0"/>
              </a:spcBef>
              <a:spcAft>
                <a:spcPts val="0"/>
              </a:spcAft>
              <a:buClr>
                <a:schemeClr val="accent1"/>
              </a:buClr>
              <a:buSzPts val="2100"/>
              <a:buNone/>
              <a:defRPr sz="2100">
                <a:solidFill>
                  <a:schemeClr val="accent1"/>
                </a:solidFill>
              </a:defRPr>
            </a:lvl3pPr>
            <a:lvl4pPr lvl="3" algn="ctr">
              <a:lnSpc>
                <a:spcPct val="100000"/>
              </a:lnSpc>
              <a:spcBef>
                <a:spcPts val="0"/>
              </a:spcBef>
              <a:spcAft>
                <a:spcPts val="0"/>
              </a:spcAft>
              <a:buClr>
                <a:schemeClr val="accent1"/>
              </a:buClr>
              <a:buSzPts val="2100"/>
              <a:buNone/>
              <a:defRPr sz="2100">
                <a:solidFill>
                  <a:schemeClr val="accent1"/>
                </a:solidFill>
              </a:defRPr>
            </a:lvl4pPr>
            <a:lvl5pPr lvl="4" algn="ctr">
              <a:lnSpc>
                <a:spcPct val="100000"/>
              </a:lnSpc>
              <a:spcBef>
                <a:spcPts val="0"/>
              </a:spcBef>
              <a:spcAft>
                <a:spcPts val="0"/>
              </a:spcAft>
              <a:buClr>
                <a:schemeClr val="accent1"/>
              </a:buClr>
              <a:buSzPts val="2100"/>
              <a:buNone/>
              <a:defRPr sz="2100">
                <a:solidFill>
                  <a:schemeClr val="accent1"/>
                </a:solidFill>
              </a:defRPr>
            </a:lvl5pPr>
            <a:lvl6pPr lvl="5" algn="ctr">
              <a:lnSpc>
                <a:spcPct val="100000"/>
              </a:lnSpc>
              <a:spcBef>
                <a:spcPts val="0"/>
              </a:spcBef>
              <a:spcAft>
                <a:spcPts val="0"/>
              </a:spcAft>
              <a:buClr>
                <a:schemeClr val="accent1"/>
              </a:buClr>
              <a:buSzPts val="2100"/>
              <a:buNone/>
              <a:defRPr sz="2100">
                <a:solidFill>
                  <a:schemeClr val="accent1"/>
                </a:solidFill>
              </a:defRPr>
            </a:lvl6pPr>
            <a:lvl7pPr lvl="6" algn="ctr">
              <a:lnSpc>
                <a:spcPct val="100000"/>
              </a:lnSpc>
              <a:spcBef>
                <a:spcPts val="0"/>
              </a:spcBef>
              <a:spcAft>
                <a:spcPts val="0"/>
              </a:spcAft>
              <a:buClr>
                <a:schemeClr val="accent1"/>
              </a:buClr>
              <a:buSzPts val="2100"/>
              <a:buNone/>
              <a:defRPr sz="2100">
                <a:solidFill>
                  <a:schemeClr val="accent1"/>
                </a:solidFill>
              </a:defRPr>
            </a:lvl7pPr>
            <a:lvl8pPr lvl="7" algn="ctr">
              <a:lnSpc>
                <a:spcPct val="100000"/>
              </a:lnSpc>
              <a:spcBef>
                <a:spcPts val="0"/>
              </a:spcBef>
              <a:spcAft>
                <a:spcPts val="0"/>
              </a:spcAft>
              <a:buClr>
                <a:schemeClr val="accent1"/>
              </a:buClr>
              <a:buSzPts val="2100"/>
              <a:buNone/>
              <a:defRPr sz="2100">
                <a:solidFill>
                  <a:schemeClr val="accent1"/>
                </a:solidFill>
              </a:defRPr>
            </a:lvl8pPr>
            <a:lvl9pPr lvl="8" algn="ctr">
              <a:lnSpc>
                <a:spcPct val="100000"/>
              </a:lnSpc>
              <a:spcBef>
                <a:spcPts val="0"/>
              </a:spcBef>
              <a:spcAft>
                <a:spcPts val="0"/>
              </a:spcAft>
              <a:buClr>
                <a:schemeClr val="accent1"/>
              </a:buClr>
              <a:buSzPts val="2100"/>
              <a:buNone/>
              <a:defRPr sz="2100">
                <a:solidFill>
                  <a:schemeClr val="accent1"/>
                </a:solidFill>
              </a:defRPr>
            </a:lvl9pPr>
          </a:lstStyle>
          <a:p/>
        </p:txBody>
      </p:sp>
      <p:sp>
        <p:nvSpPr>
          <p:cNvPr id="153" name="Google Shape;153;p9"/>
          <p:cNvSpPr txBox="1"/>
          <p:nvPr>
            <p:ph idx="2" type="body"/>
          </p:nvPr>
        </p:nvSpPr>
        <p:spPr>
          <a:xfrm>
            <a:off x="4572000" y="724075"/>
            <a:ext cx="3860700" cy="3695100"/>
          </a:xfrm>
          <a:prstGeom prst="rect">
            <a:avLst/>
          </a:prstGeom>
        </p:spPr>
        <p:txBody>
          <a:bodyPr anchorCtr="0" anchor="ctr" bIns="91425" lIns="91425" spcFirstLastPara="1" rIns="91425" wrap="square" tIns="91425">
            <a:noAutofit/>
          </a:bodyPr>
          <a:lstStyle>
            <a:lvl1pPr indent="-342900" lvl="0" marL="457200">
              <a:spcBef>
                <a:spcPts val="0"/>
              </a:spcBef>
              <a:spcAft>
                <a:spcPts val="0"/>
              </a:spcAft>
              <a:buClr>
                <a:schemeClr val="accent1"/>
              </a:buClr>
              <a:buSzPts val="1800"/>
              <a:buChar char="■"/>
              <a:defRPr>
                <a:solidFill>
                  <a:schemeClr val="accent1"/>
                </a:solidFill>
              </a:defRPr>
            </a:lvl1pPr>
            <a:lvl2pPr indent="-317500" lvl="1" marL="914400">
              <a:spcBef>
                <a:spcPts val="1600"/>
              </a:spcBef>
              <a:spcAft>
                <a:spcPts val="0"/>
              </a:spcAft>
              <a:buClr>
                <a:schemeClr val="accent1"/>
              </a:buClr>
              <a:buSzPts val="1400"/>
              <a:buChar char="□"/>
              <a:defRPr>
                <a:solidFill>
                  <a:schemeClr val="accent1"/>
                </a:solidFill>
              </a:defRPr>
            </a:lvl2pPr>
            <a:lvl3pPr indent="-317500" lvl="2" marL="1371600">
              <a:spcBef>
                <a:spcPts val="1600"/>
              </a:spcBef>
              <a:spcAft>
                <a:spcPts val="0"/>
              </a:spcAft>
              <a:buClr>
                <a:schemeClr val="accent1"/>
              </a:buClr>
              <a:buSzPts val="1400"/>
              <a:buChar char="■"/>
              <a:defRPr>
                <a:solidFill>
                  <a:schemeClr val="accent1"/>
                </a:solidFill>
              </a:defRPr>
            </a:lvl3pPr>
            <a:lvl4pPr indent="-317500" lvl="3" marL="1828800">
              <a:spcBef>
                <a:spcPts val="1600"/>
              </a:spcBef>
              <a:spcAft>
                <a:spcPts val="0"/>
              </a:spcAft>
              <a:buClr>
                <a:schemeClr val="accent1"/>
              </a:buClr>
              <a:buSzPts val="1400"/>
              <a:buChar char="□"/>
              <a:defRPr>
                <a:solidFill>
                  <a:schemeClr val="accent1"/>
                </a:solidFill>
              </a:defRPr>
            </a:lvl4pPr>
            <a:lvl5pPr indent="-317500" lvl="4" marL="2286000">
              <a:spcBef>
                <a:spcPts val="1600"/>
              </a:spcBef>
              <a:spcAft>
                <a:spcPts val="0"/>
              </a:spcAft>
              <a:buClr>
                <a:schemeClr val="accent1"/>
              </a:buClr>
              <a:buSzPts val="1400"/>
              <a:buChar char="■"/>
              <a:defRPr>
                <a:solidFill>
                  <a:schemeClr val="accent1"/>
                </a:solidFill>
              </a:defRPr>
            </a:lvl5pPr>
            <a:lvl6pPr indent="-317500" lvl="5" marL="2743200">
              <a:spcBef>
                <a:spcPts val="1600"/>
              </a:spcBef>
              <a:spcAft>
                <a:spcPts val="0"/>
              </a:spcAft>
              <a:buClr>
                <a:schemeClr val="accent1"/>
              </a:buClr>
              <a:buSzPts val="1400"/>
              <a:buChar char="□"/>
              <a:defRPr>
                <a:solidFill>
                  <a:schemeClr val="accent1"/>
                </a:solidFill>
              </a:defRPr>
            </a:lvl6pPr>
            <a:lvl7pPr indent="-317500" lvl="6" marL="3200400">
              <a:spcBef>
                <a:spcPts val="1600"/>
              </a:spcBef>
              <a:spcAft>
                <a:spcPts val="0"/>
              </a:spcAft>
              <a:buClr>
                <a:schemeClr val="accent1"/>
              </a:buClr>
              <a:buSzPts val="1400"/>
              <a:buChar char="■"/>
              <a:defRPr>
                <a:solidFill>
                  <a:schemeClr val="accent1"/>
                </a:solidFill>
              </a:defRPr>
            </a:lvl7pPr>
            <a:lvl8pPr indent="-317500" lvl="7" marL="3657600">
              <a:spcBef>
                <a:spcPts val="1600"/>
              </a:spcBef>
              <a:spcAft>
                <a:spcPts val="0"/>
              </a:spcAft>
              <a:buClr>
                <a:schemeClr val="accent1"/>
              </a:buClr>
              <a:buSzPts val="1400"/>
              <a:buChar char="□"/>
              <a:defRPr>
                <a:solidFill>
                  <a:schemeClr val="accent1"/>
                </a:solidFill>
              </a:defRPr>
            </a:lvl8pPr>
            <a:lvl9pPr indent="-317500" lvl="8" marL="4114800">
              <a:spcBef>
                <a:spcPts val="1600"/>
              </a:spcBef>
              <a:spcAft>
                <a:spcPts val="1600"/>
              </a:spcAft>
              <a:buClr>
                <a:schemeClr val="accent1"/>
              </a:buClr>
              <a:buSzPts val="1400"/>
              <a:buChar char="■"/>
              <a:defRPr>
                <a:solidFill>
                  <a:schemeClr val="accent1"/>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154" name="Shape 154"/>
        <p:cNvGrpSpPr/>
        <p:nvPr/>
      </p:nvGrpSpPr>
      <p:grpSpPr>
        <a:xfrm>
          <a:off x="0" y="0"/>
          <a:ext cx="0" cy="0"/>
          <a:chOff x="0" y="0"/>
          <a:chExt cx="0" cy="0"/>
        </a:xfrm>
      </p:grpSpPr>
      <p:sp>
        <p:nvSpPr>
          <p:cNvPr id="155" name="Google Shape;155;p10"/>
          <p:cNvSpPr txBox="1"/>
          <p:nvPr>
            <p:ph idx="1" type="body"/>
          </p:nvPr>
        </p:nvSpPr>
        <p:spPr>
          <a:xfrm>
            <a:off x="711400" y="2833650"/>
            <a:ext cx="4274400" cy="5889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Clr>
                <a:schemeClr val="accent1"/>
              </a:buClr>
              <a:buSzPts val="1800"/>
              <a:buNone/>
              <a:defRPr>
                <a:solidFill>
                  <a:schemeClr val="accent1"/>
                </a:solidFill>
              </a:defRPr>
            </a:lvl1pPr>
          </a:lstStyle>
          <a:p/>
        </p:txBody>
      </p:sp>
      <p:sp>
        <p:nvSpPr>
          <p:cNvPr id="156" name="Google Shape;156;p10"/>
          <p:cNvSpPr txBox="1"/>
          <p:nvPr>
            <p:ph type="title"/>
          </p:nvPr>
        </p:nvSpPr>
        <p:spPr>
          <a:xfrm>
            <a:off x="711400" y="798950"/>
            <a:ext cx="5939100" cy="20346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6000"/>
              <a:buNone/>
              <a:defRPr sz="6000">
                <a:solidFill>
                  <a:schemeClr val="accent1"/>
                </a:solidFill>
              </a:defRPr>
            </a:lvl1pPr>
            <a:lvl2pPr lvl="1" rtl="0">
              <a:spcBef>
                <a:spcPts val="0"/>
              </a:spcBef>
              <a:spcAft>
                <a:spcPts val="0"/>
              </a:spcAft>
              <a:buClr>
                <a:schemeClr val="accent1"/>
              </a:buClr>
              <a:buSzPts val="6000"/>
              <a:buNone/>
              <a:defRPr sz="6000">
                <a:solidFill>
                  <a:schemeClr val="accent1"/>
                </a:solidFill>
              </a:defRPr>
            </a:lvl2pPr>
            <a:lvl3pPr lvl="2" rtl="0">
              <a:spcBef>
                <a:spcPts val="0"/>
              </a:spcBef>
              <a:spcAft>
                <a:spcPts val="0"/>
              </a:spcAft>
              <a:buClr>
                <a:schemeClr val="accent1"/>
              </a:buClr>
              <a:buSzPts val="6000"/>
              <a:buNone/>
              <a:defRPr sz="6000">
                <a:solidFill>
                  <a:schemeClr val="accent1"/>
                </a:solidFill>
              </a:defRPr>
            </a:lvl3pPr>
            <a:lvl4pPr lvl="3" rtl="0">
              <a:spcBef>
                <a:spcPts val="0"/>
              </a:spcBef>
              <a:spcAft>
                <a:spcPts val="0"/>
              </a:spcAft>
              <a:buClr>
                <a:schemeClr val="accent1"/>
              </a:buClr>
              <a:buSzPts val="6000"/>
              <a:buNone/>
              <a:defRPr sz="6000">
                <a:solidFill>
                  <a:schemeClr val="accent1"/>
                </a:solidFill>
              </a:defRPr>
            </a:lvl4pPr>
            <a:lvl5pPr lvl="4" rtl="0">
              <a:spcBef>
                <a:spcPts val="0"/>
              </a:spcBef>
              <a:spcAft>
                <a:spcPts val="0"/>
              </a:spcAft>
              <a:buClr>
                <a:schemeClr val="accent1"/>
              </a:buClr>
              <a:buSzPts val="6000"/>
              <a:buNone/>
              <a:defRPr sz="6000">
                <a:solidFill>
                  <a:schemeClr val="accent1"/>
                </a:solidFill>
              </a:defRPr>
            </a:lvl5pPr>
            <a:lvl6pPr lvl="5" rtl="0">
              <a:spcBef>
                <a:spcPts val="0"/>
              </a:spcBef>
              <a:spcAft>
                <a:spcPts val="0"/>
              </a:spcAft>
              <a:buClr>
                <a:schemeClr val="accent1"/>
              </a:buClr>
              <a:buSzPts val="6000"/>
              <a:buNone/>
              <a:defRPr sz="6000">
                <a:solidFill>
                  <a:schemeClr val="accent1"/>
                </a:solidFill>
              </a:defRPr>
            </a:lvl6pPr>
            <a:lvl7pPr lvl="6" rtl="0">
              <a:spcBef>
                <a:spcPts val="0"/>
              </a:spcBef>
              <a:spcAft>
                <a:spcPts val="0"/>
              </a:spcAft>
              <a:buClr>
                <a:schemeClr val="accent1"/>
              </a:buClr>
              <a:buSzPts val="6000"/>
              <a:buNone/>
              <a:defRPr sz="6000">
                <a:solidFill>
                  <a:schemeClr val="accent1"/>
                </a:solidFill>
              </a:defRPr>
            </a:lvl7pPr>
            <a:lvl8pPr lvl="7" rtl="0">
              <a:spcBef>
                <a:spcPts val="0"/>
              </a:spcBef>
              <a:spcAft>
                <a:spcPts val="0"/>
              </a:spcAft>
              <a:buClr>
                <a:schemeClr val="accent1"/>
              </a:buClr>
              <a:buSzPts val="6000"/>
              <a:buNone/>
              <a:defRPr sz="6000">
                <a:solidFill>
                  <a:schemeClr val="accent1"/>
                </a:solidFill>
              </a:defRPr>
            </a:lvl8pPr>
            <a:lvl9pPr lvl="8" rtl="0">
              <a:spcBef>
                <a:spcPts val="0"/>
              </a:spcBef>
              <a:spcAft>
                <a:spcPts val="0"/>
              </a:spcAft>
              <a:buClr>
                <a:schemeClr val="accent1"/>
              </a:buClr>
              <a:buSzPts val="6000"/>
              <a:buNone/>
              <a:defRPr sz="6000">
                <a:solidFill>
                  <a:schemeClr val="accent1"/>
                </a:solidFill>
              </a:defRPr>
            </a:lvl9pPr>
          </a:lstStyle>
          <a:p/>
        </p:txBody>
      </p:sp>
      <p:grpSp>
        <p:nvGrpSpPr>
          <p:cNvPr id="157" name="Google Shape;157;p10"/>
          <p:cNvGrpSpPr/>
          <p:nvPr/>
        </p:nvGrpSpPr>
        <p:grpSpPr>
          <a:xfrm flipH="1" rot="10800000">
            <a:off x="3754100" y="100"/>
            <a:ext cx="5119600" cy="5146250"/>
            <a:chOff x="3754175" y="-2800"/>
            <a:chExt cx="5119600" cy="5146250"/>
          </a:xfrm>
        </p:grpSpPr>
        <p:sp>
          <p:nvSpPr>
            <p:cNvPr id="158" name="Google Shape;158;p10"/>
            <p:cNvSpPr/>
            <p:nvPr/>
          </p:nvSpPr>
          <p:spPr>
            <a:xfrm>
              <a:off x="5500325" y="0"/>
              <a:ext cx="457200" cy="81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0"/>
            <p:cNvSpPr/>
            <p:nvPr/>
          </p:nvSpPr>
          <p:spPr>
            <a:xfrm>
              <a:off x="6070750" y="-2800"/>
              <a:ext cx="469200" cy="51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0"/>
            <p:cNvSpPr/>
            <p:nvPr/>
          </p:nvSpPr>
          <p:spPr>
            <a:xfrm>
              <a:off x="6076750" y="608550"/>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0"/>
            <p:cNvSpPr/>
            <p:nvPr/>
          </p:nvSpPr>
          <p:spPr>
            <a:xfrm>
              <a:off x="6076750" y="116490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0"/>
            <p:cNvSpPr/>
            <p:nvPr/>
          </p:nvSpPr>
          <p:spPr>
            <a:xfrm>
              <a:off x="4343350" y="0"/>
              <a:ext cx="457200" cy="526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0"/>
            <p:cNvSpPr/>
            <p:nvPr/>
          </p:nvSpPr>
          <p:spPr>
            <a:xfrm>
              <a:off x="6653175" y="0"/>
              <a:ext cx="457200" cy="1622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0"/>
            <p:cNvSpPr/>
            <p:nvPr/>
          </p:nvSpPr>
          <p:spPr>
            <a:xfrm>
              <a:off x="6653175" y="1726975"/>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0"/>
            <p:cNvSpPr/>
            <p:nvPr/>
          </p:nvSpPr>
          <p:spPr>
            <a:xfrm>
              <a:off x="7229975" y="0"/>
              <a:ext cx="469200" cy="10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0"/>
            <p:cNvSpPr/>
            <p:nvPr/>
          </p:nvSpPr>
          <p:spPr>
            <a:xfrm>
              <a:off x="7235975" y="1192925"/>
              <a:ext cx="457200" cy="309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0"/>
            <p:cNvSpPr/>
            <p:nvPr/>
          </p:nvSpPr>
          <p:spPr>
            <a:xfrm>
              <a:off x="7817275" y="0"/>
              <a:ext cx="469200" cy="24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0"/>
            <p:cNvSpPr/>
            <p:nvPr/>
          </p:nvSpPr>
          <p:spPr>
            <a:xfrm>
              <a:off x="7823275" y="25327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0"/>
            <p:cNvSpPr/>
            <p:nvPr/>
          </p:nvSpPr>
          <p:spPr>
            <a:xfrm>
              <a:off x="7823275" y="3096850"/>
              <a:ext cx="457200" cy="204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0"/>
            <p:cNvSpPr/>
            <p:nvPr/>
          </p:nvSpPr>
          <p:spPr>
            <a:xfrm>
              <a:off x="8404575" y="0"/>
              <a:ext cx="469200" cy="32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0"/>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0"/>
            <p:cNvSpPr/>
            <p:nvPr/>
          </p:nvSpPr>
          <p:spPr>
            <a:xfrm>
              <a:off x="8410575" y="4476825"/>
              <a:ext cx="457200" cy="666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0"/>
            <p:cNvSpPr/>
            <p:nvPr/>
          </p:nvSpPr>
          <p:spPr>
            <a:xfrm>
              <a:off x="3754175" y="0"/>
              <a:ext cx="469200" cy="283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0"/>
            <p:cNvSpPr/>
            <p:nvPr/>
          </p:nvSpPr>
          <p:spPr>
            <a:xfrm>
              <a:off x="84105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0"/>
            <p:cNvSpPr/>
            <p:nvPr/>
          </p:nvSpPr>
          <p:spPr>
            <a:xfrm>
              <a:off x="4921825" y="0"/>
              <a:ext cx="457200" cy="38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176" name="Shape 176"/>
        <p:cNvGrpSpPr/>
        <p:nvPr/>
      </p:nvGrpSpPr>
      <p:grpSpPr>
        <a:xfrm>
          <a:off x="0" y="0"/>
          <a:ext cx="0" cy="0"/>
          <a:chOff x="0" y="0"/>
          <a:chExt cx="0" cy="0"/>
        </a:xfrm>
      </p:grpSpPr>
      <p:sp>
        <p:nvSpPr>
          <p:cNvPr id="177" name="Google Shape;177;p11"/>
          <p:cNvSpPr txBox="1"/>
          <p:nvPr>
            <p:ph hasCustomPrompt="1" type="title"/>
          </p:nvPr>
        </p:nvSpPr>
        <p:spPr>
          <a:xfrm>
            <a:off x="2051575" y="1190725"/>
            <a:ext cx="6381000" cy="9987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accent1"/>
              </a:buClr>
              <a:buSzPts val="9000"/>
              <a:buNone/>
              <a:defRPr sz="9000">
                <a:solidFill>
                  <a:schemeClr val="accent1"/>
                </a:solidFill>
              </a:defRPr>
            </a:lvl1pPr>
            <a:lvl2pPr lvl="1" algn="ctr">
              <a:spcBef>
                <a:spcPts val="0"/>
              </a:spcBef>
              <a:spcAft>
                <a:spcPts val="0"/>
              </a:spcAft>
              <a:buClr>
                <a:schemeClr val="accent1"/>
              </a:buClr>
              <a:buSzPts val="9000"/>
              <a:buNone/>
              <a:defRPr sz="9000">
                <a:solidFill>
                  <a:schemeClr val="accent1"/>
                </a:solidFill>
              </a:defRPr>
            </a:lvl2pPr>
            <a:lvl3pPr lvl="2" algn="ctr">
              <a:spcBef>
                <a:spcPts val="0"/>
              </a:spcBef>
              <a:spcAft>
                <a:spcPts val="0"/>
              </a:spcAft>
              <a:buClr>
                <a:schemeClr val="accent1"/>
              </a:buClr>
              <a:buSzPts val="9000"/>
              <a:buNone/>
              <a:defRPr sz="9000">
                <a:solidFill>
                  <a:schemeClr val="accent1"/>
                </a:solidFill>
              </a:defRPr>
            </a:lvl3pPr>
            <a:lvl4pPr lvl="3" algn="ctr">
              <a:spcBef>
                <a:spcPts val="0"/>
              </a:spcBef>
              <a:spcAft>
                <a:spcPts val="0"/>
              </a:spcAft>
              <a:buClr>
                <a:schemeClr val="accent1"/>
              </a:buClr>
              <a:buSzPts val="9000"/>
              <a:buNone/>
              <a:defRPr sz="9000">
                <a:solidFill>
                  <a:schemeClr val="accent1"/>
                </a:solidFill>
              </a:defRPr>
            </a:lvl4pPr>
            <a:lvl5pPr lvl="4" algn="ctr">
              <a:spcBef>
                <a:spcPts val="0"/>
              </a:spcBef>
              <a:spcAft>
                <a:spcPts val="0"/>
              </a:spcAft>
              <a:buClr>
                <a:schemeClr val="accent1"/>
              </a:buClr>
              <a:buSzPts val="9000"/>
              <a:buNone/>
              <a:defRPr sz="9000">
                <a:solidFill>
                  <a:schemeClr val="accent1"/>
                </a:solidFill>
              </a:defRPr>
            </a:lvl5pPr>
            <a:lvl6pPr lvl="5" algn="ctr">
              <a:spcBef>
                <a:spcPts val="0"/>
              </a:spcBef>
              <a:spcAft>
                <a:spcPts val="0"/>
              </a:spcAft>
              <a:buClr>
                <a:schemeClr val="accent1"/>
              </a:buClr>
              <a:buSzPts val="9000"/>
              <a:buNone/>
              <a:defRPr sz="9000">
                <a:solidFill>
                  <a:schemeClr val="accent1"/>
                </a:solidFill>
              </a:defRPr>
            </a:lvl6pPr>
            <a:lvl7pPr lvl="6" algn="ctr">
              <a:spcBef>
                <a:spcPts val="0"/>
              </a:spcBef>
              <a:spcAft>
                <a:spcPts val="0"/>
              </a:spcAft>
              <a:buClr>
                <a:schemeClr val="accent1"/>
              </a:buClr>
              <a:buSzPts val="9000"/>
              <a:buNone/>
              <a:defRPr sz="9000">
                <a:solidFill>
                  <a:schemeClr val="accent1"/>
                </a:solidFill>
              </a:defRPr>
            </a:lvl7pPr>
            <a:lvl8pPr lvl="7" algn="ctr">
              <a:spcBef>
                <a:spcPts val="0"/>
              </a:spcBef>
              <a:spcAft>
                <a:spcPts val="0"/>
              </a:spcAft>
              <a:buClr>
                <a:schemeClr val="accent1"/>
              </a:buClr>
              <a:buSzPts val="9000"/>
              <a:buNone/>
              <a:defRPr sz="9000">
                <a:solidFill>
                  <a:schemeClr val="accent1"/>
                </a:solidFill>
              </a:defRPr>
            </a:lvl8pPr>
            <a:lvl9pPr lvl="8" algn="ctr">
              <a:spcBef>
                <a:spcPts val="0"/>
              </a:spcBef>
              <a:spcAft>
                <a:spcPts val="0"/>
              </a:spcAft>
              <a:buClr>
                <a:schemeClr val="accent1"/>
              </a:buClr>
              <a:buSzPts val="9000"/>
              <a:buNone/>
              <a:defRPr sz="9000">
                <a:solidFill>
                  <a:schemeClr val="accent1"/>
                </a:solidFill>
              </a:defRPr>
            </a:lvl9pPr>
          </a:lstStyle>
          <a:p>
            <a:r>
              <a:t>xx%</a:t>
            </a:r>
          </a:p>
        </p:txBody>
      </p:sp>
      <p:sp>
        <p:nvSpPr>
          <p:cNvPr id="178" name="Google Shape;178;p11"/>
          <p:cNvSpPr txBox="1"/>
          <p:nvPr>
            <p:ph idx="1" type="body"/>
          </p:nvPr>
        </p:nvSpPr>
        <p:spPr>
          <a:xfrm>
            <a:off x="2051575" y="2303625"/>
            <a:ext cx="6381000" cy="430200"/>
          </a:xfrm>
          <a:prstGeom prst="rect">
            <a:avLst/>
          </a:prstGeom>
        </p:spPr>
        <p:txBody>
          <a:bodyPr anchorCtr="0" anchor="ctr" bIns="91425" lIns="91425" spcFirstLastPara="1" rIns="91425" wrap="square" tIns="91425">
            <a:noAutofit/>
          </a:bodyPr>
          <a:lstStyle>
            <a:lvl1pPr indent="-330200" lvl="0" marL="457200" algn="ctr">
              <a:lnSpc>
                <a:spcPct val="100000"/>
              </a:lnSpc>
              <a:spcBef>
                <a:spcPts val="0"/>
              </a:spcBef>
              <a:spcAft>
                <a:spcPts val="0"/>
              </a:spcAft>
              <a:buClr>
                <a:schemeClr val="accent1"/>
              </a:buClr>
              <a:buSzPts val="1600"/>
              <a:buChar char="■"/>
              <a:defRPr sz="1600">
                <a:solidFill>
                  <a:schemeClr val="accent1"/>
                </a:solidFill>
              </a:defRPr>
            </a:lvl1pPr>
            <a:lvl2pPr indent="-330200" lvl="1" marL="914400" algn="ctr">
              <a:lnSpc>
                <a:spcPct val="100000"/>
              </a:lnSpc>
              <a:spcBef>
                <a:spcPts val="0"/>
              </a:spcBef>
              <a:spcAft>
                <a:spcPts val="0"/>
              </a:spcAft>
              <a:buClr>
                <a:schemeClr val="accent1"/>
              </a:buClr>
              <a:buSzPts val="1600"/>
              <a:buChar char="□"/>
              <a:defRPr sz="1600">
                <a:solidFill>
                  <a:schemeClr val="accent1"/>
                </a:solidFill>
              </a:defRPr>
            </a:lvl2pPr>
            <a:lvl3pPr indent="-330200" lvl="2" marL="1371600" algn="ctr">
              <a:lnSpc>
                <a:spcPct val="100000"/>
              </a:lnSpc>
              <a:spcBef>
                <a:spcPts val="0"/>
              </a:spcBef>
              <a:spcAft>
                <a:spcPts val="0"/>
              </a:spcAft>
              <a:buClr>
                <a:schemeClr val="accent1"/>
              </a:buClr>
              <a:buSzPts val="1600"/>
              <a:buChar char="■"/>
              <a:defRPr sz="1600">
                <a:solidFill>
                  <a:schemeClr val="accent1"/>
                </a:solidFill>
              </a:defRPr>
            </a:lvl3pPr>
            <a:lvl4pPr indent="-330200" lvl="3" marL="1828800" algn="ctr">
              <a:lnSpc>
                <a:spcPct val="100000"/>
              </a:lnSpc>
              <a:spcBef>
                <a:spcPts val="0"/>
              </a:spcBef>
              <a:spcAft>
                <a:spcPts val="0"/>
              </a:spcAft>
              <a:buClr>
                <a:schemeClr val="accent1"/>
              </a:buClr>
              <a:buSzPts val="1600"/>
              <a:buChar char="□"/>
              <a:defRPr sz="1600">
                <a:solidFill>
                  <a:schemeClr val="accent1"/>
                </a:solidFill>
              </a:defRPr>
            </a:lvl4pPr>
            <a:lvl5pPr indent="-330200" lvl="4" marL="2286000" algn="ctr">
              <a:lnSpc>
                <a:spcPct val="100000"/>
              </a:lnSpc>
              <a:spcBef>
                <a:spcPts val="0"/>
              </a:spcBef>
              <a:spcAft>
                <a:spcPts val="0"/>
              </a:spcAft>
              <a:buClr>
                <a:schemeClr val="accent1"/>
              </a:buClr>
              <a:buSzPts val="1600"/>
              <a:buChar char="■"/>
              <a:defRPr sz="1600">
                <a:solidFill>
                  <a:schemeClr val="accent1"/>
                </a:solidFill>
              </a:defRPr>
            </a:lvl5pPr>
            <a:lvl6pPr indent="-330200" lvl="5" marL="2743200" algn="ctr">
              <a:lnSpc>
                <a:spcPct val="100000"/>
              </a:lnSpc>
              <a:spcBef>
                <a:spcPts val="0"/>
              </a:spcBef>
              <a:spcAft>
                <a:spcPts val="0"/>
              </a:spcAft>
              <a:buClr>
                <a:schemeClr val="accent1"/>
              </a:buClr>
              <a:buSzPts val="1600"/>
              <a:buChar char="□"/>
              <a:defRPr sz="1600">
                <a:solidFill>
                  <a:schemeClr val="accent1"/>
                </a:solidFill>
              </a:defRPr>
            </a:lvl6pPr>
            <a:lvl7pPr indent="-330200" lvl="6" marL="3200400" algn="ctr">
              <a:lnSpc>
                <a:spcPct val="100000"/>
              </a:lnSpc>
              <a:spcBef>
                <a:spcPts val="0"/>
              </a:spcBef>
              <a:spcAft>
                <a:spcPts val="0"/>
              </a:spcAft>
              <a:buClr>
                <a:schemeClr val="accent1"/>
              </a:buClr>
              <a:buSzPts val="1600"/>
              <a:buChar char="■"/>
              <a:defRPr sz="1600">
                <a:solidFill>
                  <a:schemeClr val="accent1"/>
                </a:solidFill>
              </a:defRPr>
            </a:lvl7pPr>
            <a:lvl8pPr indent="-330200" lvl="7" marL="3657600" algn="ctr">
              <a:lnSpc>
                <a:spcPct val="100000"/>
              </a:lnSpc>
              <a:spcBef>
                <a:spcPts val="0"/>
              </a:spcBef>
              <a:spcAft>
                <a:spcPts val="0"/>
              </a:spcAft>
              <a:buClr>
                <a:schemeClr val="accent1"/>
              </a:buClr>
              <a:buSzPts val="1600"/>
              <a:buChar char="□"/>
              <a:defRPr sz="1600">
                <a:solidFill>
                  <a:schemeClr val="accent1"/>
                </a:solidFill>
              </a:defRPr>
            </a:lvl8pPr>
            <a:lvl9pPr indent="-330200" lvl="8" marL="4114800" algn="ctr">
              <a:lnSpc>
                <a:spcPct val="100000"/>
              </a:lnSpc>
              <a:spcBef>
                <a:spcPts val="0"/>
              </a:spcBef>
              <a:spcAft>
                <a:spcPts val="0"/>
              </a:spcAft>
              <a:buClr>
                <a:schemeClr val="accent1"/>
              </a:buClr>
              <a:buSzPts val="1600"/>
              <a:buChar char="■"/>
              <a:defRPr sz="1600">
                <a:solidFill>
                  <a:schemeClr val="accent1"/>
                </a:solidFill>
              </a:defRPr>
            </a:lvl9pPr>
          </a:lstStyle>
          <a:p/>
        </p:txBody>
      </p:sp>
      <p:grpSp>
        <p:nvGrpSpPr>
          <p:cNvPr id="179" name="Google Shape;179;p11"/>
          <p:cNvGrpSpPr/>
          <p:nvPr/>
        </p:nvGrpSpPr>
        <p:grpSpPr>
          <a:xfrm rot="10800000">
            <a:off x="270300" y="100"/>
            <a:ext cx="5119600" cy="5146250"/>
            <a:chOff x="3754175" y="-2800"/>
            <a:chExt cx="5119600" cy="5146250"/>
          </a:xfrm>
        </p:grpSpPr>
        <p:sp>
          <p:nvSpPr>
            <p:cNvPr id="180" name="Google Shape;180;p11"/>
            <p:cNvSpPr/>
            <p:nvPr/>
          </p:nvSpPr>
          <p:spPr>
            <a:xfrm>
              <a:off x="5500325" y="0"/>
              <a:ext cx="457200" cy="81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1"/>
            <p:cNvSpPr/>
            <p:nvPr/>
          </p:nvSpPr>
          <p:spPr>
            <a:xfrm>
              <a:off x="6070750" y="-2800"/>
              <a:ext cx="469200" cy="512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1"/>
            <p:cNvSpPr/>
            <p:nvPr/>
          </p:nvSpPr>
          <p:spPr>
            <a:xfrm>
              <a:off x="6076750" y="608550"/>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1"/>
            <p:cNvSpPr/>
            <p:nvPr/>
          </p:nvSpPr>
          <p:spPr>
            <a:xfrm>
              <a:off x="6076750" y="116490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1"/>
            <p:cNvSpPr/>
            <p:nvPr/>
          </p:nvSpPr>
          <p:spPr>
            <a:xfrm>
              <a:off x="4343350" y="0"/>
              <a:ext cx="457200" cy="526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1"/>
            <p:cNvSpPr/>
            <p:nvPr/>
          </p:nvSpPr>
          <p:spPr>
            <a:xfrm>
              <a:off x="6653175" y="0"/>
              <a:ext cx="457200" cy="1622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1"/>
            <p:cNvSpPr/>
            <p:nvPr/>
          </p:nvSpPr>
          <p:spPr>
            <a:xfrm>
              <a:off x="6653175" y="1726975"/>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1"/>
            <p:cNvSpPr/>
            <p:nvPr/>
          </p:nvSpPr>
          <p:spPr>
            <a:xfrm>
              <a:off x="7229975" y="0"/>
              <a:ext cx="469200" cy="10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1"/>
            <p:cNvSpPr/>
            <p:nvPr/>
          </p:nvSpPr>
          <p:spPr>
            <a:xfrm>
              <a:off x="7235975" y="1192925"/>
              <a:ext cx="457200" cy="309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1"/>
            <p:cNvSpPr/>
            <p:nvPr/>
          </p:nvSpPr>
          <p:spPr>
            <a:xfrm>
              <a:off x="7817275" y="0"/>
              <a:ext cx="469200" cy="24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1"/>
            <p:cNvSpPr/>
            <p:nvPr/>
          </p:nvSpPr>
          <p:spPr>
            <a:xfrm>
              <a:off x="7823275" y="25327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1"/>
            <p:cNvSpPr/>
            <p:nvPr/>
          </p:nvSpPr>
          <p:spPr>
            <a:xfrm>
              <a:off x="7823275" y="3096850"/>
              <a:ext cx="457200" cy="204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1"/>
            <p:cNvSpPr/>
            <p:nvPr/>
          </p:nvSpPr>
          <p:spPr>
            <a:xfrm>
              <a:off x="8404575" y="0"/>
              <a:ext cx="469200" cy="32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1"/>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1"/>
            <p:cNvSpPr/>
            <p:nvPr/>
          </p:nvSpPr>
          <p:spPr>
            <a:xfrm>
              <a:off x="8410575" y="4476825"/>
              <a:ext cx="457200" cy="666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1"/>
            <p:cNvSpPr/>
            <p:nvPr/>
          </p:nvSpPr>
          <p:spPr>
            <a:xfrm>
              <a:off x="3754175" y="0"/>
              <a:ext cx="469200" cy="283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1"/>
            <p:cNvSpPr/>
            <p:nvPr/>
          </p:nvSpPr>
          <p:spPr>
            <a:xfrm>
              <a:off x="84105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1"/>
            <p:cNvSpPr/>
            <p:nvPr/>
          </p:nvSpPr>
          <p:spPr>
            <a:xfrm>
              <a:off x="4921825" y="0"/>
              <a:ext cx="457200" cy="38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98" name="Shape 19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3">
    <p:bg>
      <p:bgPr>
        <a:solidFill>
          <a:schemeClr val="dk1"/>
        </a:solidFill>
      </p:bgPr>
    </p:bg>
    <p:spTree>
      <p:nvGrpSpPr>
        <p:cNvPr id="199" name="Shape 199"/>
        <p:cNvGrpSpPr/>
        <p:nvPr/>
      </p:nvGrpSpPr>
      <p:grpSpPr>
        <a:xfrm>
          <a:off x="0" y="0"/>
          <a:ext cx="0" cy="0"/>
          <a:chOff x="0" y="0"/>
          <a:chExt cx="0" cy="0"/>
        </a:xfrm>
      </p:grpSpPr>
      <p:sp>
        <p:nvSpPr>
          <p:cNvPr id="200" name="Google Shape;200;p13"/>
          <p:cNvSpPr/>
          <p:nvPr/>
        </p:nvSpPr>
        <p:spPr>
          <a:xfrm>
            <a:off x="5500325" y="0"/>
            <a:ext cx="457200" cy="1791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3"/>
          <p:cNvSpPr/>
          <p:nvPr/>
        </p:nvSpPr>
        <p:spPr>
          <a:xfrm>
            <a:off x="6070750" y="0"/>
            <a:ext cx="469200" cy="924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3"/>
          <p:cNvSpPr/>
          <p:nvPr/>
        </p:nvSpPr>
        <p:spPr>
          <a:xfrm>
            <a:off x="6076750" y="102320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3"/>
          <p:cNvSpPr/>
          <p:nvPr/>
        </p:nvSpPr>
        <p:spPr>
          <a:xfrm>
            <a:off x="6076750" y="1579550"/>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3"/>
          <p:cNvSpPr/>
          <p:nvPr/>
        </p:nvSpPr>
        <p:spPr>
          <a:xfrm>
            <a:off x="4343350" y="0"/>
            <a:ext cx="457200" cy="968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3"/>
          <p:cNvSpPr/>
          <p:nvPr/>
        </p:nvSpPr>
        <p:spPr>
          <a:xfrm>
            <a:off x="6653175" y="0"/>
            <a:ext cx="457200" cy="162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3"/>
          <p:cNvSpPr/>
          <p:nvPr/>
        </p:nvSpPr>
        <p:spPr>
          <a:xfrm>
            <a:off x="6653175" y="17269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3"/>
          <p:cNvSpPr/>
          <p:nvPr/>
        </p:nvSpPr>
        <p:spPr>
          <a:xfrm>
            <a:off x="7229975" y="0"/>
            <a:ext cx="469200" cy="10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3"/>
          <p:cNvSpPr/>
          <p:nvPr/>
        </p:nvSpPr>
        <p:spPr>
          <a:xfrm>
            <a:off x="7235975" y="1192925"/>
            <a:ext cx="457200" cy="309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3"/>
          <p:cNvSpPr/>
          <p:nvPr/>
        </p:nvSpPr>
        <p:spPr>
          <a:xfrm>
            <a:off x="7235975" y="4389650"/>
            <a:ext cx="457200" cy="75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3"/>
          <p:cNvSpPr/>
          <p:nvPr/>
        </p:nvSpPr>
        <p:spPr>
          <a:xfrm>
            <a:off x="7817275" y="0"/>
            <a:ext cx="469200" cy="24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3"/>
          <p:cNvSpPr/>
          <p:nvPr/>
        </p:nvSpPr>
        <p:spPr>
          <a:xfrm>
            <a:off x="7823275" y="25327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3"/>
          <p:cNvSpPr/>
          <p:nvPr/>
        </p:nvSpPr>
        <p:spPr>
          <a:xfrm>
            <a:off x="7823275" y="3096850"/>
            <a:ext cx="457200" cy="204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3"/>
          <p:cNvSpPr/>
          <p:nvPr/>
        </p:nvSpPr>
        <p:spPr>
          <a:xfrm>
            <a:off x="8404575" y="0"/>
            <a:ext cx="469200" cy="32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3"/>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3"/>
          <p:cNvSpPr/>
          <p:nvPr/>
        </p:nvSpPr>
        <p:spPr>
          <a:xfrm>
            <a:off x="8410575" y="4476825"/>
            <a:ext cx="457200" cy="666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3"/>
          <p:cNvSpPr/>
          <p:nvPr/>
        </p:nvSpPr>
        <p:spPr>
          <a:xfrm>
            <a:off x="3754175" y="0"/>
            <a:ext cx="469200" cy="537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3"/>
          <p:cNvSpPr/>
          <p:nvPr/>
        </p:nvSpPr>
        <p:spPr>
          <a:xfrm>
            <a:off x="84105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3"/>
          <p:cNvSpPr/>
          <p:nvPr/>
        </p:nvSpPr>
        <p:spPr>
          <a:xfrm>
            <a:off x="6653175" y="4090650"/>
            <a:ext cx="457200" cy="105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3"/>
          <p:cNvSpPr/>
          <p:nvPr/>
        </p:nvSpPr>
        <p:spPr>
          <a:xfrm>
            <a:off x="6074875" y="4953625"/>
            <a:ext cx="457200" cy="189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3"/>
          <p:cNvSpPr/>
          <p:nvPr/>
        </p:nvSpPr>
        <p:spPr>
          <a:xfrm>
            <a:off x="6074875" y="43896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3"/>
          <p:cNvSpPr/>
          <p:nvPr/>
        </p:nvSpPr>
        <p:spPr>
          <a:xfrm>
            <a:off x="5500325" y="3806075"/>
            <a:ext cx="457200" cy="1337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3"/>
          <p:cNvSpPr/>
          <p:nvPr/>
        </p:nvSpPr>
        <p:spPr>
          <a:xfrm>
            <a:off x="4922775" y="4090650"/>
            <a:ext cx="457200" cy="1053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3"/>
          <p:cNvSpPr/>
          <p:nvPr/>
        </p:nvSpPr>
        <p:spPr>
          <a:xfrm>
            <a:off x="4343350" y="4734525"/>
            <a:ext cx="457200" cy="409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3"/>
          <p:cNvSpPr/>
          <p:nvPr/>
        </p:nvSpPr>
        <p:spPr>
          <a:xfrm>
            <a:off x="4921838" y="0"/>
            <a:ext cx="457200" cy="151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3_1">
    <p:bg>
      <p:bgPr>
        <a:solidFill>
          <a:schemeClr val="dk1"/>
        </a:solidFill>
      </p:bgPr>
    </p:bg>
    <p:spTree>
      <p:nvGrpSpPr>
        <p:cNvPr id="225" name="Shape 225"/>
        <p:cNvGrpSpPr/>
        <p:nvPr/>
      </p:nvGrpSpPr>
      <p:grpSpPr>
        <a:xfrm>
          <a:off x="0" y="0"/>
          <a:ext cx="0" cy="0"/>
          <a:chOff x="0" y="0"/>
          <a:chExt cx="0" cy="0"/>
        </a:xfrm>
      </p:grpSpPr>
      <p:grpSp>
        <p:nvGrpSpPr>
          <p:cNvPr id="226" name="Google Shape;226;p14"/>
          <p:cNvGrpSpPr/>
          <p:nvPr/>
        </p:nvGrpSpPr>
        <p:grpSpPr>
          <a:xfrm rot="10800000">
            <a:off x="270300" y="100"/>
            <a:ext cx="5119600" cy="5161550"/>
            <a:chOff x="3754175" y="-18100"/>
            <a:chExt cx="5119600" cy="5161550"/>
          </a:xfrm>
        </p:grpSpPr>
        <p:sp>
          <p:nvSpPr>
            <p:cNvPr id="227" name="Google Shape;227;p14"/>
            <p:cNvSpPr/>
            <p:nvPr/>
          </p:nvSpPr>
          <p:spPr>
            <a:xfrm>
              <a:off x="5500325" y="0"/>
              <a:ext cx="457200" cy="81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4"/>
            <p:cNvSpPr/>
            <p:nvPr/>
          </p:nvSpPr>
          <p:spPr>
            <a:xfrm>
              <a:off x="6070750" y="-18100"/>
              <a:ext cx="469200" cy="52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4"/>
            <p:cNvSpPr/>
            <p:nvPr/>
          </p:nvSpPr>
          <p:spPr>
            <a:xfrm>
              <a:off x="6076750" y="608550"/>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4"/>
            <p:cNvSpPr/>
            <p:nvPr/>
          </p:nvSpPr>
          <p:spPr>
            <a:xfrm>
              <a:off x="6076750" y="116490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4"/>
            <p:cNvSpPr/>
            <p:nvPr/>
          </p:nvSpPr>
          <p:spPr>
            <a:xfrm>
              <a:off x="4343350" y="0"/>
              <a:ext cx="457200" cy="526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4"/>
            <p:cNvSpPr/>
            <p:nvPr/>
          </p:nvSpPr>
          <p:spPr>
            <a:xfrm>
              <a:off x="6653175" y="0"/>
              <a:ext cx="457200" cy="1622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4"/>
            <p:cNvSpPr/>
            <p:nvPr/>
          </p:nvSpPr>
          <p:spPr>
            <a:xfrm>
              <a:off x="6653175" y="1726975"/>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4"/>
            <p:cNvSpPr/>
            <p:nvPr/>
          </p:nvSpPr>
          <p:spPr>
            <a:xfrm>
              <a:off x="7229975" y="0"/>
              <a:ext cx="469200" cy="10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4"/>
            <p:cNvSpPr/>
            <p:nvPr/>
          </p:nvSpPr>
          <p:spPr>
            <a:xfrm>
              <a:off x="7235975" y="1192925"/>
              <a:ext cx="457200" cy="309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4"/>
            <p:cNvSpPr/>
            <p:nvPr/>
          </p:nvSpPr>
          <p:spPr>
            <a:xfrm>
              <a:off x="7817275" y="0"/>
              <a:ext cx="469200" cy="24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4"/>
            <p:cNvSpPr/>
            <p:nvPr/>
          </p:nvSpPr>
          <p:spPr>
            <a:xfrm>
              <a:off x="7823275" y="25327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4"/>
            <p:cNvSpPr/>
            <p:nvPr/>
          </p:nvSpPr>
          <p:spPr>
            <a:xfrm>
              <a:off x="7823275" y="3096850"/>
              <a:ext cx="457200" cy="204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4"/>
            <p:cNvSpPr/>
            <p:nvPr/>
          </p:nvSpPr>
          <p:spPr>
            <a:xfrm>
              <a:off x="8404575" y="0"/>
              <a:ext cx="469200" cy="32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4"/>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4"/>
            <p:cNvSpPr/>
            <p:nvPr/>
          </p:nvSpPr>
          <p:spPr>
            <a:xfrm>
              <a:off x="8410575" y="4476825"/>
              <a:ext cx="457200" cy="666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4"/>
            <p:cNvSpPr/>
            <p:nvPr/>
          </p:nvSpPr>
          <p:spPr>
            <a:xfrm>
              <a:off x="3754175" y="0"/>
              <a:ext cx="469200" cy="283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4"/>
            <p:cNvSpPr/>
            <p:nvPr/>
          </p:nvSpPr>
          <p:spPr>
            <a:xfrm>
              <a:off x="84105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4"/>
            <p:cNvSpPr/>
            <p:nvPr/>
          </p:nvSpPr>
          <p:spPr>
            <a:xfrm>
              <a:off x="4921825" y="0"/>
              <a:ext cx="457200" cy="38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BLANK_3_1_1">
    <p:bg>
      <p:bgPr>
        <a:solidFill>
          <a:schemeClr val="dk1"/>
        </a:solidFill>
      </p:bgPr>
    </p:bg>
    <p:spTree>
      <p:nvGrpSpPr>
        <p:cNvPr id="245" name="Shape 245"/>
        <p:cNvGrpSpPr/>
        <p:nvPr/>
      </p:nvGrpSpPr>
      <p:grpSpPr>
        <a:xfrm>
          <a:off x="0" y="0"/>
          <a:ext cx="0" cy="0"/>
          <a:chOff x="0" y="0"/>
          <a:chExt cx="0" cy="0"/>
        </a:xfrm>
      </p:grpSpPr>
      <p:grpSp>
        <p:nvGrpSpPr>
          <p:cNvPr id="246" name="Google Shape;246;p15"/>
          <p:cNvGrpSpPr/>
          <p:nvPr/>
        </p:nvGrpSpPr>
        <p:grpSpPr>
          <a:xfrm rot="10800000">
            <a:off x="279125" y="4061038"/>
            <a:ext cx="8594650" cy="1089153"/>
            <a:chOff x="279125" y="-12"/>
            <a:chExt cx="8594650" cy="1089153"/>
          </a:xfrm>
        </p:grpSpPr>
        <p:sp>
          <p:nvSpPr>
            <p:cNvPr id="247" name="Google Shape;247;p15"/>
            <p:cNvSpPr/>
            <p:nvPr/>
          </p:nvSpPr>
          <p:spPr>
            <a:xfrm rot="10800000">
              <a:off x="1453725" y="5"/>
              <a:ext cx="457200" cy="39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5"/>
            <p:cNvSpPr/>
            <p:nvPr/>
          </p:nvSpPr>
          <p:spPr>
            <a:xfrm rot="10800000">
              <a:off x="866425" y="5"/>
              <a:ext cx="457200" cy="70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5"/>
            <p:cNvSpPr/>
            <p:nvPr/>
          </p:nvSpPr>
          <p:spPr>
            <a:xfrm rot="10800000">
              <a:off x="279125" y="-12"/>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5"/>
            <p:cNvSpPr/>
            <p:nvPr/>
          </p:nvSpPr>
          <p:spPr>
            <a:xfrm rot="10800000">
              <a:off x="2036525" y="5"/>
              <a:ext cx="457200" cy="24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5"/>
            <p:cNvSpPr/>
            <p:nvPr/>
          </p:nvSpPr>
          <p:spPr>
            <a:xfrm rot="10800000">
              <a:off x="2614825" y="5"/>
              <a:ext cx="457200" cy="38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5"/>
            <p:cNvSpPr/>
            <p:nvPr/>
          </p:nvSpPr>
          <p:spPr>
            <a:xfrm rot="10800000">
              <a:off x="3189375" y="5"/>
              <a:ext cx="457200" cy="245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5"/>
            <p:cNvSpPr/>
            <p:nvPr/>
          </p:nvSpPr>
          <p:spPr>
            <a:xfrm rot="10800000">
              <a:off x="3766925" y="5"/>
              <a:ext cx="457200" cy="330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5"/>
            <p:cNvSpPr/>
            <p:nvPr/>
          </p:nvSpPr>
          <p:spPr>
            <a:xfrm rot="10800000">
              <a:off x="4346350" y="5"/>
              <a:ext cx="457200" cy="223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5"/>
            <p:cNvSpPr/>
            <p:nvPr/>
          </p:nvSpPr>
          <p:spPr>
            <a:xfrm rot="10800000">
              <a:off x="7842025" y="5"/>
              <a:ext cx="457200" cy="38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5"/>
            <p:cNvSpPr/>
            <p:nvPr/>
          </p:nvSpPr>
          <p:spPr>
            <a:xfrm rot="10800000">
              <a:off x="7267475" y="5"/>
              <a:ext cx="457200" cy="260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5"/>
            <p:cNvSpPr/>
            <p:nvPr/>
          </p:nvSpPr>
          <p:spPr>
            <a:xfrm rot="10800000">
              <a:off x="6100375" y="5"/>
              <a:ext cx="469200" cy="25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5"/>
            <p:cNvSpPr/>
            <p:nvPr/>
          </p:nvSpPr>
          <p:spPr>
            <a:xfrm rot="10800000">
              <a:off x="4925775" y="5"/>
              <a:ext cx="469200" cy="297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5"/>
            <p:cNvSpPr/>
            <p:nvPr/>
          </p:nvSpPr>
          <p:spPr>
            <a:xfrm rot="10800000">
              <a:off x="5523575" y="5"/>
              <a:ext cx="457200" cy="3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5"/>
            <p:cNvSpPr/>
            <p:nvPr/>
          </p:nvSpPr>
          <p:spPr>
            <a:xfrm rot="10800000">
              <a:off x="6689925" y="5"/>
              <a:ext cx="457200" cy="503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5"/>
            <p:cNvSpPr/>
            <p:nvPr/>
          </p:nvSpPr>
          <p:spPr>
            <a:xfrm rot="10800000">
              <a:off x="8416575" y="5"/>
              <a:ext cx="457200" cy="529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5"/>
            <p:cNvSpPr/>
            <p:nvPr/>
          </p:nvSpPr>
          <p:spPr>
            <a:xfrm rot="10800000">
              <a:off x="8416575" y="63194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5"/>
            <p:cNvSpPr/>
            <p:nvPr/>
          </p:nvSpPr>
          <p:spPr>
            <a:xfrm rot="10800000">
              <a:off x="279125" y="563965"/>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BLANK_3_1_1_1">
    <p:bg>
      <p:bgPr>
        <a:solidFill>
          <a:schemeClr val="dk1"/>
        </a:solidFill>
      </p:bgPr>
    </p:bg>
    <p:spTree>
      <p:nvGrpSpPr>
        <p:cNvPr id="264" name="Shape 264"/>
        <p:cNvGrpSpPr/>
        <p:nvPr/>
      </p:nvGrpSpPr>
      <p:grpSpPr>
        <a:xfrm>
          <a:off x="0" y="0"/>
          <a:ext cx="0" cy="0"/>
          <a:chOff x="0" y="0"/>
          <a:chExt cx="0" cy="0"/>
        </a:xfrm>
      </p:grpSpPr>
      <p:grpSp>
        <p:nvGrpSpPr>
          <p:cNvPr id="265" name="Google Shape;265;p16"/>
          <p:cNvGrpSpPr/>
          <p:nvPr/>
        </p:nvGrpSpPr>
        <p:grpSpPr>
          <a:xfrm rot="10800000">
            <a:off x="270300" y="0"/>
            <a:ext cx="4530425" cy="3167700"/>
            <a:chOff x="4343350" y="1976250"/>
            <a:chExt cx="4530425" cy="3167700"/>
          </a:xfrm>
        </p:grpSpPr>
        <p:sp>
          <p:nvSpPr>
            <p:cNvPr id="266" name="Google Shape;266;p16"/>
            <p:cNvSpPr/>
            <p:nvPr/>
          </p:nvSpPr>
          <p:spPr>
            <a:xfrm>
              <a:off x="7235975" y="4152900"/>
              <a:ext cx="457200" cy="990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6"/>
            <p:cNvSpPr/>
            <p:nvPr/>
          </p:nvSpPr>
          <p:spPr>
            <a:xfrm>
              <a:off x="78232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6"/>
            <p:cNvSpPr/>
            <p:nvPr/>
          </p:nvSpPr>
          <p:spPr>
            <a:xfrm>
              <a:off x="7823275" y="4476950"/>
              <a:ext cx="457200" cy="666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6"/>
            <p:cNvSpPr/>
            <p:nvPr/>
          </p:nvSpPr>
          <p:spPr>
            <a:xfrm>
              <a:off x="8404575" y="1976250"/>
              <a:ext cx="469200" cy="126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6"/>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6"/>
            <p:cNvSpPr/>
            <p:nvPr/>
          </p:nvSpPr>
          <p:spPr>
            <a:xfrm>
              <a:off x="8410575" y="3913875"/>
              <a:ext cx="457200" cy="1229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6"/>
            <p:cNvSpPr/>
            <p:nvPr/>
          </p:nvSpPr>
          <p:spPr>
            <a:xfrm>
              <a:off x="6653175" y="3918000"/>
              <a:ext cx="457200" cy="12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6"/>
            <p:cNvSpPr/>
            <p:nvPr/>
          </p:nvSpPr>
          <p:spPr>
            <a:xfrm>
              <a:off x="6074875" y="4953625"/>
              <a:ext cx="457200" cy="189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6"/>
            <p:cNvSpPr/>
            <p:nvPr/>
          </p:nvSpPr>
          <p:spPr>
            <a:xfrm>
              <a:off x="6074875" y="43896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6"/>
            <p:cNvSpPr/>
            <p:nvPr/>
          </p:nvSpPr>
          <p:spPr>
            <a:xfrm>
              <a:off x="5500325" y="4210050"/>
              <a:ext cx="457200" cy="93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6"/>
            <p:cNvSpPr/>
            <p:nvPr/>
          </p:nvSpPr>
          <p:spPr>
            <a:xfrm>
              <a:off x="4922775" y="4434475"/>
              <a:ext cx="457200" cy="709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6"/>
            <p:cNvSpPr/>
            <p:nvPr/>
          </p:nvSpPr>
          <p:spPr>
            <a:xfrm>
              <a:off x="4343350" y="4734525"/>
              <a:ext cx="457200" cy="409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left">
  <p:cSld name="CUSTOM_4">
    <p:bg>
      <p:bgPr>
        <a:solidFill>
          <a:schemeClr val="dk1"/>
        </a:solidFill>
      </p:bgPr>
    </p:bg>
    <p:spTree>
      <p:nvGrpSpPr>
        <p:cNvPr id="278" name="Shape 278"/>
        <p:cNvGrpSpPr/>
        <p:nvPr/>
      </p:nvGrpSpPr>
      <p:grpSpPr>
        <a:xfrm>
          <a:off x="0" y="0"/>
          <a:ext cx="0" cy="0"/>
          <a:chOff x="0" y="0"/>
          <a:chExt cx="0" cy="0"/>
        </a:xfrm>
      </p:grpSpPr>
      <p:sp>
        <p:nvSpPr>
          <p:cNvPr id="279" name="Google Shape;279;p17"/>
          <p:cNvSpPr txBox="1"/>
          <p:nvPr>
            <p:ph type="title"/>
          </p:nvPr>
        </p:nvSpPr>
        <p:spPr>
          <a:xfrm>
            <a:off x="711400" y="1554800"/>
            <a:ext cx="4530300" cy="48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2500"/>
              <a:buNone/>
              <a:defRPr>
                <a:solidFill>
                  <a:srgbClr val="FFFFFF"/>
                </a:solidFill>
              </a:defRPr>
            </a:lvl1pPr>
            <a:lvl2pPr lvl="1" rtl="0">
              <a:spcBef>
                <a:spcPts val="0"/>
              </a:spcBef>
              <a:spcAft>
                <a:spcPts val="0"/>
              </a:spcAft>
              <a:buClr>
                <a:srgbClr val="FFFFFF"/>
              </a:buClr>
              <a:buSzPts val="2500"/>
              <a:buNone/>
              <a:defRPr>
                <a:solidFill>
                  <a:srgbClr val="FFFFFF"/>
                </a:solidFill>
              </a:defRPr>
            </a:lvl2pPr>
            <a:lvl3pPr lvl="2" rtl="0">
              <a:spcBef>
                <a:spcPts val="0"/>
              </a:spcBef>
              <a:spcAft>
                <a:spcPts val="0"/>
              </a:spcAft>
              <a:buClr>
                <a:srgbClr val="FFFFFF"/>
              </a:buClr>
              <a:buSzPts val="2500"/>
              <a:buNone/>
              <a:defRPr>
                <a:solidFill>
                  <a:srgbClr val="FFFFFF"/>
                </a:solidFill>
              </a:defRPr>
            </a:lvl3pPr>
            <a:lvl4pPr lvl="3" rtl="0">
              <a:spcBef>
                <a:spcPts val="0"/>
              </a:spcBef>
              <a:spcAft>
                <a:spcPts val="0"/>
              </a:spcAft>
              <a:buClr>
                <a:srgbClr val="FFFFFF"/>
              </a:buClr>
              <a:buSzPts val="2500"/>
              <a:buNone/>
              <a:defRPr>
                <a:solidFill>
                  <a:srgbClr val="FFFFFF"/>
                </a:solidFill>
              </a:defRPr>
            </a:lvl4pPr>
            <a:lvl5pPr lvl="4" rtl="0">
              <a:spcBef>
                <a:spcPts val="0"/>
              </a:spcBef>
              <a:spcAft>
                <a:spcPts val="0"/>
              </a:spcAft>
              <a:buClr>
                <a:srgbClr val="FFFFFF"/>
              </a:buClr>
              <a:buSzPts val="2500"/>
              <a:buNone/>
              <a:defRPr>
                <a:solidFill>
                  <a:srgbClr val="FFFFFF"/>
                </a:solidFill>
              </a:defRPr>
            </a:lvl5pPr>
            <a:lvl6pPr lvl="5" rtl="0">
              <a:spcBef>
                <a:spcPts val="0"/>
              </a:spcBef>
              <a:spcAft>
                <a:spcPts val="0"/>
              </a:spcAft>
              <a:buClr>
                <a:srgbClr val="FFFFFF"/>
              </a:buClr>
              <a:buSzPts val="2500"/>
              <a:buNone/>
              <a:defRPr>
                <a:solidFill>
                  <a:srgbClr val="FFFFFF"/>
                </a:solidFill>
              </a:defRPr>
            </a:lvl6pPr>
            <a:lvl7pPr lvl="6" rtl="0">
              <a:spcBef>
                <a:spcPts val="0"/>
              </a:spcBef>
              <a:spcAft>
                <a:spcPts val="0"/>
              </a:spcAft>
              <a:buClr>
                <a:srgbClr val="FFFFFF"/>
              </a:buClr>
              <a:buSzPts val="2500"/>
              <a:buNone/>
              <a:defRPr>
                <a:solidFill>
                  <a:srgbClr val="FFFFFF"/>
                </a:solidFill>
              </a:defRPr>
            </a:lvl7pPr>
            <a:lvl8pPr lvl="7" rtl="0">
              <a:spcBef>
                <a:spcPts val="0"/>
              </a:spcBef>
              <a:spcAft>
                <a:spcPts val="0"/>
              </a:spcAft>
              <a:buClr>
                <a:srgbClr val="FFFFFF"/>
              </a:buClr>
              <a:buSzPts val="2500"/>
              <a:buNone/>
              <a:defRPr>
                <a:solidFill>
                  <a:srgbClr val="FFFFFF"/>
                </a:solidFill>
              </a:defRPr>
            </a:lvl8pPr>
            <a:lvl9pPr lvl="8" rtl="0">
              <a:spcBef>
                <a:spcPts val="0"/>
              </a:spcBef>
              <a:spcAft>
                <a:spcPts val="0"/>
              </a:spcAft>
              <a:buClr>
                <a:srgbClr val="FFFFFF"/>
              </a:buClr>
              <a:buSzPts val="2500"/>
              <a:buNone/>
              <a:defRPr>
                <a:solidFill>
                  <a:srgbClr val="FFFFFF"/>
                </a:solidFill>
              </a:defRPr>
            </a:lvl9pPr>
          </a:lstStyle>
          <a:p/>
        </p:txBody>
      </p:sp>
      <p:sp>
        <p:nvSpPr>
          <p:cNvPr id="280" name="Google Shape;280;p17"/>
          <p:cNvSpPr txBox="1"/>
          <p:nvPr>
            <p:ph idx="1" type="body"/>
          </p:nvPr>
        </p:nvSpPr>
        <p:spPr>
          <a:xfrm>
            <a:off x="711400" y="2169400"/>
            <a:ext cx="4530300" cy="1419300"/>
          </a:xfrm>
          <a:prstGeom prst="rect">
            <a:avLst/>
          </a:prstGeom>
        </p:spPr>
        <p:txBody>
          <a:bodyPr anchorCtr="0" anchor="t" bIns="91425" lIns="91425" spcFirstLastPara="1" rIns="91425" wrap="square" tIns="91425">
            <a:noAutofit/>
          </a:bodyPr>
          <a:lstStyle>
            <a:lvl1pPr indent="-330200" lvl="0" marL="457200" rtl="0">
              <a:lnSpc>
                <a:spcPct val="100000"/>
              </a:lnSpc>
              <a:spcBef>
                <a:spcPts val="0"/>
              </a:spcBef>
              <a:spcAft>
                <a:spcPts val="0"/>
              </a:spcAft>
              <a:buClr>
                <a:srgbClr val="FFFFFF"/>
              </a:buClr>
              <a:buSzPts val="1600"/>
              <a:buChar char="■"/>
              <a:defRPr sz="1600">
                <a:solidFill>
                  <a:srgbClr val="FFFFFF"/>
                </a:solidFill>
              </a:defRPr>
            </a:lvl1pPr>
            <a:lvl2pPr indent="-330200" lvl="1" marL="914400" rtl="0">
              <a:lnSpc>
                <a:spcPct val="100000"/>
              </a:lnSpc>
              <a:spcBef>
                <a:spcPts val="0"/>
              </a:spcBef>
              <a:spcAft>
                <a:spcPts val="0"/>
              </a:spcAft>
              <a:buClr>
                <a:srgbClr val="FFFFFF"/>
              </a:buClr>
              <a:buSzPts val="1600"/>
              <a:buChar char="□"/>
              <a:defRPr sz="1600">
                <a:solidFill>
                  <a:srgbClr val="FFFFFF"/>
                </a:solidFill>
              </a:defRPr>
            </a:lvl2pPr>
            <a:lvl3pPr indent="-330200" lvl="2" marL="1371600" rtl="0">
              <a:lnSpc>
                <a:spcPct val="100000"/>
              </a:lnSpc>
              <a:spcBef>
                <a:spcPts val="0"/>
              </a:spcBef>
              <a:spcAft>
                <a:spcPts val="0"/>
              </a:spcAft>
              <a:buClr>
                <a:srgbClr val="FFFFFF"/>
              </a:buClr>
              <a:buSzPts val="1600"/>
              <a:buChar char="■"/>
              <a:defRPr sz="1600">
                <a:solidFill>
                  <a:srgbClr val="FFFFFF"/>
                </a:solidFill>
              </a:defRPr>
            </a:lvl3pPr>
            <a:lvl4pPr indent="-330200" lvl="3" marL="1828800" rtl="0">
              <a:lnSpc>
                <a:spcPct val="100000"/>
              </a:lnSpc>
              <a:spcBef>
                <a:spcPts val="0"/>
              </a:spcBef>
              <a:spcAft>
                <a:spcPts val="0"/>
              </a:spcAft>
              <a:buClr>
                <a:srgbClr val="FFFFFF"/>
              </a:buClr>
              <a:buSzPts val="1600"/>
              <a:buChar char="□"/>
              <a:defRPr sz="1600">
                <a:solidFill>
                  <a:srgbClr val="FFFFFF"/>
                </a:solidFill>
              </a:defRPr>
            </a:lvl4pPr>
            <a:lvl5pPr indent="-330200" lvl="4" marL="2286000" rtl="0">
              <a:lnSpc>
                <a:spcPct val="100000"/>
              </a:lnSpc>
              <a:spcBef>
                <a:spcPts val="0"/>
              </a:spcBef>
              <a:spcAft>
                <a:spcPts val="0"/>
              </a:spcAft>
              <a:buClr>
                <a:srgbClr val="FFFFFF"/>
              </a:buClr>
              <a:buSzPts val="1600"/>
              <a:buChar char="■"/>
              <a:defRPr sz="1600">
                <a:solidFill>
                  <a:srgbClr val="FFFFFF"/>
                </a:solidFill>
              </a:defRPr>
            </a:lvl5pPr>
            <a:lvl6pPr indent="-330200" lvl="5" marL="2743200" rtl="0">
              <a:lnSpc>
                <a:spcPct val="100000"/>
              </a:lnSpc>
              <a:spcBef>
                <a:spcPts val="0"/>
              </a:spcBef>
              <a:spcAft>
                <a:spcPts val="0"/>
              </a:spcAft>
              <a:buClr>
                <a:srgbClr val="FFFFFF"/>
              </a:buClr>
              <a:buSzPts val="1600"/>
              <a:buChar char="□"/>
              <a:defRPr sz="1600">
                <a:solidFill>
                  <a:srgbClr val="FFFFFF"/>
                </a:solidFill>
              </a:defRPr>
            </a:lvl6pPr>
            <a:lvl7pPr indent="-330200" lvl="6" marL="3200400" rtl="0">
              <a:lnSpc>
                <a:spcPct val="100000"/>
              </a:lnSpc>
              <a:spcBef>
                <a:spcPts val="0"/>
              </a:spcBef>
              <a:spcAft>
                <a:spcPts val="0"/>
              </a:spcAft>
              <a:buClr>
                <a:srgbClr val="FFFFFF"/>
              </a:buClr>
              <a:buSzPts val="1600"/>
              <a:buChar char="■"/>
              <a:defRPr sz="1600">
                <a:solidFill>
                  <a:srgbClr val="FFFFFF"/>
                </a:solidFill>
              </a:defRPr>
            </a:lvl7pPr>
            <a:lvl8pPr indent="-330200" lvl="7" marL="3657600" rtl="0">
              <a:lnSpc>
                <a:spcPct val="100000"/>
              </a:lnSpc>
              <a:spcBef>
                <a:spcPts val="0"/>
              </a:spcBef>
              <a:spcAft>
                <a:spcPts val="0"/>
              </a:spcAft>
              <a:buClr>
                <a:srgbClr val="FFFFFF"/>
              </a:buClr>
              <a:buSzPts val="1600"/>
              <a:buChar char="□"/>
              <a:defRPr sz="1600">
                <a:solidFill>
                  <a:srgbClr val="FFFFFF"/>
                </a:solidFill>
              </a:defRPr>
            </a:lvl8pPr>
            <a:lvl9pPr indent="-330200" lvl="8" marL="4114800" rtl="0">
              <a:lnSpc>
                <a:spcPct val="100000"/>
              </a:lnSpc>
              <a:spcBef>
                <a:spcPts val="0"/>
              </a:spcBef>
              <a:spcAft>
                <a:spcPts val="0"/>
              </a:spcAft>
              <a:buClr>
                <a:srgbClr val="FFFFFF"/>
              </a:buClr>
              <a:buSzPts val="1600"/>
              <a:buChar char="■"/>
              <a:defRPr sz="1600">
                <a:solidFill>
                  <a:srgbClr val="FFFFFF"/>
                </a:solidFill>
              </a:defRPr>
            </a:lvl9pPr>
          </a:lstStyle>
          <a:p/>
        </p:txBody>
      </p:sp>
      <p:grpSp>
        <p:nvGrpSpPr>
          <p:cNvPr id="281" name="Google Shape;281;p17"/>
          <p:cNvGrpSpPr/>
          <p:nvPr/>
        </p:nvGrpSpPr>
        <p:grpSpPr>
          <a:xfrm flipH="1" rot="10800000">
            <a:off x="4343350" y="0"/>
            <a:ext cx="4530425" cy="3167700"/>
            <a:chOff x="4343350" y="1976250"/>
            <a:chExt cx="4530425" cy="3167700"/>
          </a:xfrm>
        </p:grpSpPr>
        <p:sp>
          <p:nvSpPr>
            <p:cNvPr id="282" name="Google Shape;282;p17"/>
            <p:cNvSpPr/>
            <p:nvPr/>
          </p:nvSpPr>
          <p:spPr>
            <a:xfrm>
              <a:off x="7235975" y="4152900"/>
              <a:ext cx="457200" cy="990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7"/>
            <p:cNvSpPr/>
            <p:nvPr/>
          </p:nvSpPr>
          <p:spPr>
            <a:xfrm>
              <a:off x="78232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7"/>
            <p:cNvSpPr/>
            <p:nvPr/>
          </p:nvSpPr>
          <p:spPr>
            <a:xfrm>
              <a:off x="7823275" y="4476950"/>
              <a:ext cx="457200" cy="666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7"/>
            <p:cNvSpPr/>
            <p:nvPr/>
          </p:nvSpPr>
          <p:spPr>
            <a:xfrm>
              <a:off x="8404575" y="1976250"/>
              <a:ext cx="469200" cy="126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7"/>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7"/>
            <p:cNvSpPr/>
            <p:nvPr/>
          </p:nvSpPr>
          <p:spPr>
            <a:xfrm>
              <a:off x="8410575" y="3913875"/>
              <a:ext cx="457200" cy="1229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7"/>
            <p:cNvSpPr/>
            <p:nvPr/>
          </p:nvSpPr>
          <p:spPr>
            <a:xfrm>
              <a:off x="6653175" y="3918000"/>
              <a:ext cx="457200" cy="12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7"/>
            <p:cNvSpPr/>
            <p:nvPr/>
          </p:nvSpPr>
          <p:spPr>
            <a:xfrm>
              <a:off x="6074875" y="4953625"/>
              <a:ext cx="457200" cy="189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7"/>
            <p:cNvSpPr/>
            <p:nvPr/>
          </p:nvSpPr>
          <p:spPr>
            <a:xfrm>
              <a:off x="6074875" y="43896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7"/>
            <p:cNvSpPr/>
            <p:nvPr/>
          </p:nvSpPr>
          <p:spPr>
            <a:xfrm>
              <a:off x="5500325" y="4210050"/>
              <a:ext cx="457200" cy="93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7"/>
            <p:cNvSpPr/>
            <p:nvPr/>
          </p:nvSpPr>
          <p:spPr>
            <a:xfrm>
              <a:off x="4922775" y="4434475"/>
              <a:ext cx="457200" cy="709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7"/>
            <p:cNvSpPr/>
            <p:nvPr/>
          </p:nvSpPr>
          <p:spPr>
            <a:xfrm>
              <a:off x="4343350" y="4734525"/>
              <a:ext cx="457200" cy="409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left 2">
  <p:cSld name="CUSTOM_4_1">
    <p:bg>
      <p:bgPr>
        <a:solidFill>
          <a:schemeClr val="dk1"/>
        </a:solidFill>
      </p:bgPr>
    </p:bg>
    <p:spTree>
      <p:nvGrpSpPr>
        <p:cNvPr id="294" name="Shape 294"/>
        <p:cNvGrpSpPr/>
        <p:nvPr/>
      </p:nvGrpSpPr>
      <p:grpSpPr>
        <a:xfrm>
          <a:off x="0" y="0"/>
          <a:ext cx="0" cy="0"/>
          <a:chOff x="0" y="0"/>
          <a:chExt cx="0" cy="0"/>
        </a:xfrm>
      </p:grpSpPr>
      <p:grpSp>
        <p:nvGrpSpPr>
          <p:cNvPr id="295" name="Google Shape;295;p18"/>
          <p:cNvGrpSpPr/>
          <p:nvPr/>
        </p:nvGrpSpPr>
        <p:grpSpPr>
          <a:xfrm flipH="1">
            <a:off x="270300" y="1975800"/>
            <a:ext cx="4530425" cy="3167700"/>
            <a:chOff x="4343350" y="1976250"/>
            <a:chExt cx="4530425" cy="3167700"/>
          </a:xfrm>
        </p:grpSpPr>
        <p:sp>
          <p:nvSpPr>
            <p:cNvPr id="296" name="Google Shape;296;p18"/>
            <p:cNvSpPr/>
            <p:nvPr/>
          </p:nvSpPr>
          <p:spPr>
            <a:xfrm>
              <a:off x="7235975" y="4152900"/>
              <a:ext cx="457200" cy="990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8"/>
            <p:cNvSpPr/>
            <p:nvPr/>
          </p:nvSpPr>
          <p:spPr>
            <a:xfrm>
              <a:off x="78232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8"/>
            <p:cNvSpPr/>
            <p:nvPr/>
          </p:nvSpPr>
          <p:spPr>
            <a:xfrm>
              <a:off x="7823275" y="4476950"/>
              <a:ext cx="457200" cy="666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8"/>
            <p:cNvSpPr/>
            <p:nvPr/>
          </p:nvSpPr>
          <p:spPr>
            <a:xfrm>
              <a:off x="8404575" y="1976250"/>
              <a:ext cx="469200" cy="126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8"/>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8"/>
            <p:cNvSpPr/>
            <p:nvPr/>
          </p:nvSpPr>
          <p:spPr>
            <a:xfrm>
              <a:off x="8410575" y="3913875"/>
              <a:ext cx="457200" cy="1229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8"/>
            <p:cNvSpPr/>
            <p:nvPr/>
          </p:nvSpPr>
          <p:spPr>
            <a:xfrm>
              <a:off x="6653175" y="3918000"/>
              <a:ext cx="457200" cy="12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8"/>
            <p:cNvSpPr/>
            <p:nvPr/>
          </p:nvSpPr>
          <p:spPr>
            <a:xfrm>
              <a:off x="6074875" y="4953625"/>
              <a:ext cx="457200" cy="189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8"/>
            <p:cNvSpPr/>
            <p:nvPr/>
          </p:nvSpPr>
          <p:spPr>
            <a:xfrm>
              <a:off x="6074875" y="43896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8"/>
            <p:cNvSpPr/>
            <p:nvPr/>
          </p:nvSpPr>
          <p:spPr>
            <a:xfrm>
              <a:off x="5500325" y="4210050"/>
              <a:ext cx="457200" cy="93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8"/>
            <p:cNvSpPr/>
            <p:nvPr/>
          </p:nvSpPr>
          <p:spPr>
            <a:xfrm>
              <a:off x="4922775" y="4434475"/>
              <a:ext cx="457200" cy="709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8"/>
            <p:cNvSpPr/>
            <p:nvPr/>
          </p:nvSpPr>
          <p:spPr>
            <a:xfrm>
              <a:off x="4343350" y="4734525"/>
              <a:ext cx="457200" cy="409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 name="Google Shape;308;p18"/>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500"/>
              <a:buNone/>
              <a:defRPr>
                <a:solidFill>
                  <a:srgbClr val="FFFFFF"/>
                </a:solidFill>
              </a:defRPr>
            </a:lvl1pPr>
            <a:lvl2pPr lvl="1" rtl="0" algn="ctr">
              <a:spcBef>
                <a:spcPts val="0"/>
              </a:spcBef>
              <a:spcAft>
                <a:spcPts val="0"/>
              </a:spcAft>
              <a:buClr>
                <a:srgbClr val="FFFFFF"/>
              </a:buClr>
              <a:buSzPts val="2500"/>
              <a:buNone/>
              <a:defRPr>
                <a:solidFill>
                  <a:srgbClr val="FFFFFF"/>
                </a:solidFill>
              </a:defRPr>
            </a:lvl2pPr>
            <a:lvl3pPr lvl="2" rtl="0" algn="ctr">
              <a:spcBef>
                <a:spcPts val="0"/>
              </a:spcBef>
              <a:spcAft>
                <a:spcPts val="0"/>
              </a:spcAft>
              <a:buClr>
                <a:srgbClr val="FFFFFF"/>
              </a:buClr>
              <a:buSzPts val="2500"/>
              <a:buNone/>
              <a:defRPr>
                <a:solidFill>
                  <a:srgbClr val="FFFFFF"/>
                </a:solidFill>
              </a:defRPr>
            </a:lvl3pPr>
            <a:lvl4pPr lvl="3" rtl="0" algn="ctr">
              <a:spcBef>
                <a:spcPts val="0"/>
              </a:spcBef>
              <a:spcAft>
                <a:spcPts val="0"/>
              </a:spcAft>
              <a:buClr>
                <a:srgbClr val="FFFFFF"/>
              </a:buClr>
              <a:buSzPts val="2500"/>
              <a:buNone/>
              <a:defRPr>
                <a:solidFill>
                  <a:srgbClr val="FFFFFF"/>
                </a:solidFill>
              </a:defRPr>
            </a:lvl4pPr>
            <a:lvl5pPr lvl="4" rtl="0" algn="ctr">
              <a:spcBef>
                <a:spcPts val="0"/>
              </a:spcBef>
              <a:spcAft>
                <a:spcPts val="0"/>
              </a:spcAft>
              <a:buClr>
                <a:srgbClr val="FFFFFF"/>
              </a:buClr>
              <a:buSzPts val="2500"/>
              <a:buNone/>
              <a:defRPr>
                <a:solidFill>
                  <a:srgbClr val="FFFFFF"/>
                </a:solidFill>
              </a:defRPr>
            </a:lvl5pPr>
            <a:lvl6pPr lvl="5" rtl="0" algn="ctr">
              <a:spcBef>
                <a:spcPts val="0"/>
              </a:spcBef>
              <a:spcAft>
                <a:spcPts val="0"/>
              </a:spcAft>
              <a:buClr>
                <a:srgbClr val="FFFFFF"/>
              </a:buClr>
              <a:buSzPts val="2500"/>
              <a:buNone/>
              <a:defRPr>
                <a:solidFill>
                  <a:srgbClr val="FFFFFF"/>
                </a:solidFill>
              </a:defRPr>
            </a:lvl6pPr>
            <a:lvl7pPr lvl="6" rtl="0" algn="ctr">
              <a:spcBef>
                <a:spcPts val="0"/>
              </a:spcBef>
              <a:spcAft>
                <a:spcPts val="0"/>
              </a:spcAft>
              <a:buClr>
                <a:srgbClr val="FFFFFF"/>
              </a:buClr>
              <a:buSzPts val="2500"/>
              <a:buNone/>
              <a:defRPr>
                <a:solidFill>
                  <a:srgbClr val="FFFFFF"/>
                </a:solidFill>
              </a:defRPr>
            </a:lvl7pPr>
            <a:lvl8pPr lvl="7" rtl="0" algn="ctr">
              <a:spcBef>
                <a:spcPts val="0"/>
              </a:spcBef>
              <a:spcAft>
                <a:spcPts val="0"/>
              </a:spcAft>
              <a:buClr>
                <a:srgbClr val="FFFFFF"/>
              </a:buClr>
              <a:buSzPts val="2500"/>
              <a:buNone/>
              <a:defRPr>
                <a:solidFill>
                  <a:srgbClr val="FFFFFF"/>
                </a:solidFill>
              </a:defRPr>
            </a:lvl8pPr>
            <a:lvl9pPr lvl="8" rtl="0" algn="ctr">
              <a:spcBef>
                <a:spcPts val="0"/>
              </a:spcBef>
              <a:spcAft>
                <a:spcPts val="0"/>
              </a:spcAft>
              <a:buClr>
                <a:srgbClr val="FFFFFF"/>
              </a:buClr>
              <a:buSzPts val="2500"/>
              <a:buNone/>
              <a:defRPr>
                <a:solidFill>
                  <a:srgbClr val="FFFFFF"/>
                </a:solidFill>
              </a:defRPr>
            </a:lvl9pPr>
          </a:lstStyle>
          <a:p/>
        </p:txBody>
      </p:sp>
      <p:sp>
        <p:nvSpPr>
          <p:cNvPr id="309" name="Google Shape;309;p18"/>
          <p:cNvSpPr txBox="1"/>
          <p:nvPr>
            <p:ph idx="1" type="subTitle"/>
          </p:nvPr>
        </p:nvSpPr>
        <p:spPr>
          <a:xfrm>
            <a:off x="1328500" y="1879875"/>
            <a:ext cx="26262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310" name="Google Shape;310;p18"/>
          <p:cNvSpPr txBox="1"/>
          <p:nvPr>
            <p:ph idx="2" type="subTitle"/>
          </p:nvPr>
        </p:nvSpPr>
        <p:spPr>
          <a:xfrm>
            <a:off x="1328500" y="2174300"/>
            <a:ext cx="2626200" cy="108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2">
    <p:bg>
      <p:bgPr>
        <a:solidFill>
          <a:schemeClr val="dk1"/>
        </a:solidFill>
      </p:bgPr>
    </p:bg>
    <p:spTree>
      <p:nvGrpSpPr>
        <p:cNvPr id="311" name="Shape 311"/>
        <p:cNvGrpSpPr/>
        <p:nvPr/>
      </p:nvGrpSpPr>
      <p:grpSpPr>
        <a:xfrm>
          <a:off x="0" y="0"/>
          <a:ext cx="0" cy="0"/>
          <a:chOff x="0" y="0"/>
          <a:chExt cx="0" cy="0"/>
        </a:xfrm>
      </p:grpSpPr>
      <p:sp>
        <p:nvSpPr>
          <p:cNvPr id="312" name="Google Shape;312;p19"/>
          <p:cNvSpPr txBox="1"/>
          <p:nvPr>
            <p:ph hasCustomPrompt="1" type="title"/>
          </p:nvPr>
        </p:nvSpPr>
        <p:spPr>
          <a:xfrm>
            <a:off x="2532125" y="870938"/>
            <a:ext cx="2040600" cy="699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4000"/>
              <a:buNone/>
              <a:defRPr sz="4000">
                <a:solidFill>
                  <a:schemeClr val="accent1"/>
                </a:solidFill>
              </a:defRPr>
            </a:lvl1pPr>
            <a:lvl2pPr lvl="1" rtl="0">
              <a:spcBef>
                <a:spcPts val="0"/>
              </a:spcBef>
              <a:spcAft>
                <a:spcPts val="0"/>
              </a:spcAft>
              <a:buClr>
                <a:schemeClr val="accent1"/>
              </a:buClr>
              <a:buSzPts val="4000"/>
              <a:buNone/>
              <a:defRPr sz="4000">
                <a:solidFill>
                  <a:schemeClr val="accent1"/>
                </a:solidFill>
              </a:defRPr>
            </a:lvl2pPr>
            <a:lvl3pPr lvl="2" rtl="0">
              <a:spcBef>
                <a:spcPts val="0"/>
              </a:spcBef>
              <a:spcAft>
                <a:spcPts val="0"/>
              </a:spcAft>
              <a:buClr>
                <a:schemeClr val="accent1"/>
              </a:buClr>
              <a:buSzPts val="4000"/>
              <a:buNone/>
              <a:defRPr sz="4000">
                <a:solidFill>
                  <a:schemeClr val="accent1"/>
                </a:solidFill>
              </a:defRPr>
            </a:lvl3pPr>
            <a:lvl4pPr lvl="3" rtl="0">
              <a:spcBef>
                <a:spcPts val="0"/>
              </a:spcBef>
              <a:spcAft>
                <a:spcPts val="0"/>
              </a:spcAft>
              <a:buClr>
                <a:schemeClr val="accent1"/>
              </a:buClr>
              <a:buSzPts val="4000"/>
              <a:buNone/>
              <a:defRPr sz="4000">
                <a:solidFill>
                  <a:schemeClr val="accent1"/>
                </a:solidFill>
              </a:defRPr>
            </a:lvl4pPr>
            <a:lvl5pPr lvl="4" rtl="0">
              <a:spcBef>
                <a:spcPts val="0"/>
              </a:spcBef>
              <a:spcAft>
                <a:spcPts val="0"/>
              </a:spcAft>
              <a:buClr>
                <a:schemeClr val="accent1"/>
              </a:buClr>
              <a:buSzPts val="4000"/>
              <a:buNone/>
              <a:defRPr sz="4000">
                <a:solidFill>
                  <a:schemeClr val="accent1"/>
                </a:solidFill>
              </a:defRPr>
            </a:lvl5pPr>
            <a:lvl6pPr lvl="5" rtl="0">
              <a:spcBef>
                <a:spcPts val="0"/>
              </a:spcBef>
              <a:spcAft>
                <a:spcPts val="0"/>
              </a:spcAft>
              <a:buClr>
                <a:schemeClr val="accent1"/>
              </a:buClr>
              <a:buSzPts val="4000"/>
              <a:buNone/>
              <a:defRPr sz="4000">
                <a:solidFill>
                  <a:schemeClr val="accent1"/>
                </a:solidFill>
              </a:defRPr>
            </a:lvl6pPr>
            <a:lvl7pPr lvl="6" rtl="0">
              <a:spcBef>
                <a:spcPts val="0"/>
              </a:spcBef>
              <a:spcAft>
                <a:spcPts val="0"/>
              </a:spcAft>
              <a:buClr>
                <a:schemeClr val="accent1"/>
              </a:buClr>
              <a:buSzPts val="4000"/>
              <a:buNone/>
              <a:defRPr sz="4000">
                <a:solidFill>
                  <a:schemeClr val="accent1"/>
                </a:solidFill>
              </a:defRPr>
            </a:lvl7pPr>
            <a:lvl8pPr lvl="7" rtl="0">
              <a:spcBef>
                <a:spcPts val="0"/>
              </a:spcBef>
              <a:spcAft>
                <a:spcPts val="0"/>
              </a:spcAft>
              <a:buClr>
                <a:schemeClr val="accent1"/>
              </a:buClr>
              <a:buSzPts val="4000"/>
              <a:buNone/>
              <a:defRPr sz="4000">
                <a:solidFill>
                  <a:schemeClr val="accent1"/>
                </a:solidFill>
              </a:defRPr>
            </a:lvl8pPr>
            <a:lvl9pPr lvl="8" rtl="0">
              <a:spcBef>
                <a:spcPts val="0"/>
              </a:spcBef>
              <a:spcAft>
                <a:spcPts val="0"/>
              </a:spcAft>
              <a:buClr>
                <a:schemeClr val="accent1"/>
              </a:buClr>
              <a:buSzPts val="4000"/>
              <a:buNone/>
              <a:defRPr sz="4000">
                <a:solidFill>
                  <a:schemeClr val="accent1"/>
                </a:solidFill>
              </a:defRPr>
            </a:lvl9pPr>
          </a:lstStyle>
          <a:p>
            <a:r>
              <a:t>xx%</a:t>
            </a:r>
          </a:p>
        </p:txBody>
      </p:sp>
      <p:sp>
        <p:nvSpPr>
          <p:cNvPr id="313" name="Google Shape;313;p19"/>
          <p:cNvSpPr txBox="1"/>
          <p:nvPr>
            <p:ph hasCustomPrompt="1" idx="2" type="title"/>
          </p:nvPr>
        </p:nvSpPr>
        <p:spPr>
          <a:xfrm>
            <a:off x="4879400" y="870938"/>
            <a:ext cx="2040600" cy="699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4000"/>
              <a:buNone/>
              <a:defRPr sz="4000">
                <a:solidFill>
                  <a:schemeClr val="accent1"/>
                </a:solidFill>
              </a:defRPr>
            </a:lvl1pPr>
            <a:lvl2pPr lvl="1" rtl="0">
              <a:spcBef>
                <a:spcPts val="0"/>
              </a:spcBef>
              <a:spcAft>
                <a:spcPts val="0"/>
              </a:spcAft>
              <a:buClr>
                <a:schemeClr val="accent1"/>
              </a:buClr>
              <a:buSzPts val="4000"/>
              <a:buNone/>
              <a:defRPr sz="4000">
                <a:solidFill>
                  <a:schemeClr val="accent1"/>
                </a:solidFill>
              </a:defRPr>
            </a:lvl2pPr>
            <a:lvl3pPr lvl="2" rtl="0">
              <a:spcBef>
                <a:spcPts val="0"/>
              </a:spcBef>
              <a:spcAft>
                <a:spcPts val="0"/>
              </a:spcAft>
              <a:buClr>
                <a:schemeClr val="accent1"/>
              </a:buClr>
              <a:buSzPts val="4000"/>
              <a:buNone/>
              <a:defRPr sz="4000">
                <a:solidFill>
                  <a:schemeClr val="accent1"/>
                </a:solidFill>
              </a:defRPr>
            </a:lvl3pPr>
            <a:lvl4pPr lvl="3" rtl="0">
              <a:spcBef>
                <a:spcPts val="0"/>
              </a:spcBef>
              <a:spcAft>
                <a:spcPts val="0"/>
              </a:spcAft>
              <a:buClr>
                <a:schemeClr val="accent1"/>
              </a:buClr>
              <a:buSzPts val="4000"/>
              <a:buNone/>
              <a:defRPr sz="4000">
                <a:solidFill>
                  <a:schemeClr val="accent1"/>
                </a:solidFill>
              </a:defRPr>
            </a:lvl4pPr>
            <a:lvl5pPr lvl="4" rtl="0">
              <a:spcBef>
                <a:spcPts val="0"/>
              </a:spcBef>
              <a:spcAft>
                <a:spcPts val="0"/>
              </a:spcAft>
              <a:buClr>
                <a:schemeClr val="accent1"/>
              </a:buClr>
              <a:buSzPts val="4000"/>
              <a:buNone/>
              <a:defRPr sz="4000">
                <a:solidFill>
                  <a:schemeClr val="accent1"/>
                </a:solidFill>
              </a:defRPr>
            </a:lvl5pPr>
            <a:lvl6pPr lvl="5" rtl="0">
              <a:spcBef>
                <a:spcPts val="0"/>
              </a:spcBef>
              <a:spcAft>
                <a:spcPts val="0"/>
              </a:spcAft>
              <a:buClr>
                <a:schemeClr val="accent1"/>
              </a:buClr>
              <a:buSzPts val="4000"/>
              <a:buNone/>
              <a:defRPr sz="4000">
                <a:solidFill>
                  <a:schemeClr val="accent1"/>
                </a:solidFill>
              </a:defRPr>
            </a:lvl6pPr>
            <a:lvl7pPr lvl="6" rtl="0">
              <a:spcBef>
                <a:spcPts val="0"/>
              </a:spcBef>
              <a:spcAft>
                <a:spcPts val="0"/>
              </a:spcAft>
              <a:buClr>
                <a:schemeClr val="accent1"/>
              </a:buClr>
              <a:buSzPts val="4000"/>
              <a:buNone/>
              <a:defRPr sz="4000">
                <a:solidFill>
                  <a:schemeClr val="accent1"/>
                </a:solidFill>
              </a:defRPr>
            </a:lvl7pPr>
            <a:lvl8pPr lvl="7" rtl="0">
              <a:spcBef>
                <a:spcPts val="0"/>
              </a:spcBef>
              <a:spcAft>
                <a:spcPts val="0"/>
              </a:spcAft>
              <a:buClr>
                <a:schemeClr val="accent1"/>
              </a:buClr>
              <a:buSzPts val="4000"/>
              <a:buNone/>
              <a:defRPr sz="4000">
                <a:solidFill>
                  <a:schemeClr val="accent1"/>
                </a:solidFill>
              </a:defRPr>
            </a:lvl8pPr>
            <a:lvl9pPr lvl="8" rtl="0">
              <a:spcBef>
                <a:spcPts val="0"/>
              </a:spcBef>
              <a:spcAft>
                <a:spcPts val="0"/>
              </a:spcAft>
              <a:buClr>
                <a:schemeClr val="accent1"/>
              </a:buClr>
              <a:buSzPts val="4000"/>
              <a:buNone/>
              <a:defRPr sz="4000">
                <a:solidFill>
                  <a:schemeClr val="accent1"/>
                </a:solidFill>
              </a:defRPr>
            </a:lvl9pPr>
          </a:lstStyle>
          <a:p>
            <a:r>
              <a:t>xx%</a:t>
            </a:r>
          </a:p>
        </p:txBody>
      </p:sp>
      <p:sp>
        <p:nvSpPr>
          <p:cNvPr id="314" name="Google Shape;314;p19"/>
          <p:cNvSpPr txBox="1"/>
          <p:nvPr>
            <p:ph hasCustomPrompt="1" idx="3" type="title"/>
          </p:nvPr>
        </p:nvSpPr>
        <p:spPr>
          <a:xfrm>
            <a:off x="4044725" y="2652588"/>
            <a:ext cx="2040600" cy="699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4000"/>
              <a:buNone/>
              <a:defRPr sz="4000">
                <a:solidFill>
                  <a:schemeClr val="accent1"/>
                </a:solidFill>
              </a:defRPr>
            </a:lvl1pPr>
            <a:lvl2pPr lvl="1" rtl="0">
              <a:spcBef>
                <a:spcPts val="0"/>
              </a:spcBef>
              <a:spcAft>
                <a:spcPts val="0"/>
              </a:spcAft>
              <a:buClr>
                <a:schemeClr val="accent1"/>
              </a:buClr>
              <a:buSzPts val="4000"/>
              <a:buNone/>
              <a:defRPr sz="4000">
                <a:solidFill>
                  <a:schemeClr val="accent1"/>
                </a:solidFill>
              </a:defRPr>
            </a:lvl2pPr>
            <a:lvl3pPr lvl="2" rtl="0">
              <a:spcBef>
                <a:spcPts val="0"/>
              </a:spcBef>
              <a:spcAft>
                <a:spcPts val="0"/>
              </a:spcAft>
              <a:buClr>
                <a:schemeClr val="accent1"/>
              </a:buClr>
              <a:buSzPts val="4000"/>
              <a:buNone/>
              <a:defRPr sz="4000">
                <a:solidFill>
                  <a:schemeClr val="accent1"/>
                </a:solidFill>
              </a:defRPr>
            </a:lvl3pPr>
            <a:lvl4pPr lvl="3" rtl="0">
              <a:spcBef>
                <a:spcPts val="0"/>
              </a:spcBef>
              <a:spcAft>
                <a:spcPts val="0"/>
              </a:spcAft>
              <a:buClr>
                <a:schemeClr val="accent1"/>
              </a:buClr>
              <a:buSzPts val="4000"/>
              <a:buNone/>
              <a:defRPr sz="4000">
                <a:solidFill>
                  <a:schemeClr val="accent1"/>
                </a:solidFill>
              </a:defRPr>
            </a:lvl4pPr>
            <a:lvl5pPr lvl="4" rtl="0">
              <a:spcBef>
                <a:spcPts val="0"/>
              </a:spcBef>
              <a:spcAft>
                <a:spcPts val="0"/>
              </a:spcAft>
              <a:buClr>
                <a:schemeClr val="accent1"/>
              </a:buClr>
              <a:buSzPts val="4000"/>
              <a:buNone/>
              <a:defRPr sz="4000">
                <a:solidFill>
                  <a:schemeClr val="accent1"/>
                </a:solidFill>
              </a:defRPr>
            </a:lvl5pPr>
            <a:lvl6pPr lvl="5" rtl="0">
              <a:spcBef>
                <a:spcPts val="0"/>
              </a:spcBef>
              <a:spcAft>
                <a:spcPts val="0"/>
              </a:spcAft>
              <a:buClr>
                <a:schemeClr val="accent1"/>
              </a:buClr>
              <a:buSzPts val="4000"/>
              <a:buNone/>
              <a:defRPr sz="4000">
                <a:solidFill>
                  <a:schemeClr val="accent1"/>
                </a:solidFill>
              </a:defRPr>
            </a:lvl6pPr>
            <a:lvl7pPr lvl="6" rtl="0">
              <a:spcBef>
                <a:spcPts val="0"/>
              </a:spcBef>
              <a:spcAft>
                <a:spcPts val="0"/>
              </a:spcAft>
              <a:buClr>
                <a:schemeClr val="accent1"/>
              </a:buClr>
              <a:buSzPts val="4000"/>
              <a:buNone/>
              <a:defRPr sz="4000">
                <a:solidFill>
                  <a:schemeClr val="accent1"/>
                </a:solidFill>
              </a:defRPr>
            </a:lvl7pPr>
            <a:lvl8pPr lvl="7" rtl="0">
              <a:spcBef>
                <a:spcPts val="0"/>
              </a:spcBef>
              <a:spcAft>
                <a:spcPts val="0"/>
              </a:spcAft>
              <a:buClr>
                <a:schemeClr val="accent1"/>
              </a:buClr>
              <a:buSzPts val="4000"/>
              <a:buNone/>
              <a:defRPr sz="4000">
                <a:solidFill>
                  <a:schemeClr val="accent1"/>
                </a:solidFill>
              </a:defRPr>
            </a:lvl8pPr>
            <a:lvl9pPr lvl="8" rtl="0">
              <a:spcBef>
                <a:spcPts val="0"/>
              </a:spcBef>
              <a:spcAft>
                <a:spcPts val="0"/>
              </a:spcAft>
              <a:buClr>
                <a:schemeClr val="accent1"/>
              </a:buClr>
              <a:buSzPts val="4000"/>
              <a:buNone/>
              <a:defRPr sz="4000">
                <a:solidFill>
                  <a:schemeClr val="accent1"/>
                </a:solidFill>
              </a:defRPr>
            </a:lvl9pPr>
          </a:lstStyle>
          <a:p>
            <a:r>
              <a:t>xx%</a:t>
            </a:r>
          </a:p>
        </p:txBody>
      </p:sp>
      <p:sp>
        <p:nvSpPr>
          <p:cNvPr id="315" name="Google Shape;315;p19"/>
          <p:cNvSpPr txBox="1"/>
          <p:nvPr>
            <p:ph hasCustomPrompt="1" idx="4" type="title"/>
          </p:nvPr>
        </p:nvSpPr>
        <p:spPr>
          <a:xfrm>
            <a:off x="6392000" y="2652588"/>
            <a:ext cx="2040600" cy="699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4000"/>
              <a:buNone/>
              <a:defRPr sz="4000">
                <a:solidFill>
                  <a:schemeClr val="accent1"/>
                </a:solidFill>
              </a:defRPr>
            </a:lvl1pPr>
            <a:lvl2pPr lvl="1" rtl="0">
              <a:spcBef>
                <a:spcPts val="0"/>
              </a:spcBef>
              <a:spcAft>
                <a:spcPts val="0"/>
              </a:spcAft>
              <a:buClr>
                <a:schemeClr val="accent1"/>
              </a:buClr>
              <a:buSzPts val="4000"/>
              <a:buNone/>
              <a:defRPr sz="4000">
                <a:solidFill>
                  <a:schemeClr val="accent1"/>
                </a:solidFill>
              </a:defRPr>
            </a:lvl2pPr>
            <a:lvl3pPr lvl="2" rtl="0">
              <a:spcBef>
                <a:spcPts val="0"/>
              </a:spcBef>
              <a:spcAft>
                <a:spcPts val="0"/>
              </a:spcAft>
              <a:buClr>
                <a:schemeClr val="accent1"/>
              </a:buClr>
              <a:buSzPts val="4000"/>
              <a:buNone/>
              <a:defRPr sz="4000">
                <a:solidFill>
                  <a:schemeClr val="accent1"/>
                </a:solidFill>
              </a:defRPr>
            </a:lvl3pPr>
            <a:lvl4pPr lvl="3" rtl="0">
              <a:spcBef>
                <a:spcPts val="0"/>
              </a:spcBef>
              <a:spcAft>
                <a:spcPts val="0"/>
              </a:spcAft>
              <a:buClr>
                <a:schemeClr val="accent1"/>
              </a:buClr>
              <a:buSzPts val="4000"/>
              <a:buNone/>
              <a:defRPr sz="4000">
                <a:solidFill>
                  <a:schemeClr val="accent1"/>
                </a:solidFill>
              </a:defRPr>
            </a:lvl4pPr>
            <a:lvl5pPr lvl="4" rtl="0">
              <a:spcBef>
                <a:spcPts val="0"/>
              </a:spcBef>
              <a:spcAft>
                <a:spcPts val="0"/>
              </a:spcAft>
              <a:buClr>
                <a:schemeClr val="accent1"/>
              </a:buClr>
              <a:buSzPts val="4000"/>
              <a:buNone/>
              <a:defRPr sz="4000">
                <a:solidFill>
                  <a:schemeClr val="accent1"/>
                </a:solidFill>
              </a:defRPr>
            </a:lvl5pPr>
            <a:lvl6pPr lvl="5" rtl="0">
              <a:spcBef>
                <a:spcPts val="0"/>
              </a:spcBef>
              <a:spcAft>
                <a:spcPts val="0"/>
              </a:spcAft>
              <a:buClr>
                <a:schemeClr val="accent1"/>
              </a:buClr>
              <a:buSzPts val="4000"/>
              <a:buNone/>
              <a:defRPr sz="4000">
                <a:solidFill>
                  <a:schemeClr val="accent1"/>
                </a:solidFill>
              </a:defRPr>
            </a:lvl6pPr>
            <a:lvl7pPr lvl="6" rtl="0">
              <a:spcBef>
                <a:spcPts val="0"/>
              </a:spcBef>
              <a:spcAft>
                <a:spcPts val="0"/>
              </a:spcAft>
              <a:buClr>
                <a:schemeClr val="accent1"/>
              </a:buClr>
              <a:buSzPts val="4000"/>
              <a:buNone/>
              <a:defRPr sz="4000">
                <a:solidFill>
                  <a:schemeClr val="accent1"/>
                </a:solidFill>
              </a:defRPr>
            </a:lvl7pPr>
            <a:lvl8pPr lvl="7" rtl="0">
              <a:spcBef>
                <a:spcPts val="0"/>
              </a:spcBef>
              <a:spcAft>
                <a:spcPts val="0"/>
              </a:spcAft>
              <a:buClr>
                <a:schemeClr val="accent1"/>
              </a:buClr>
              <a:buSzPts val="4000"/>
              <a:buNone/>
              <a:defRPr sz="4000">
                <a:solidFill>
                  <a:schemeClr val="accent1"/>
                </a:solidFill>
              </a:defRPr>
            </a:lvl8pPr>
            <a:lvl9pPr lvl="8" rtl="0">
              <a:spcBef>
                <a:spcPts val="0"/>
              </a:spcBef>
              <a:spcAft>
                <a:spcPts val="0"/>
              </a:spcAft>
              <a:buClr>
                <a:schemeClr val="accent1"/>
              </a:buClr>
              <a:buSzPts val="4000"/>
              <a:buNone/>
              <a:defRPr sz="4000">
                <a:solidFill>
                  <a:schemeClr val="accent1"/>
                </a:solidFill>
              </a:defRPr>
            </a:lvl9pPr>
          </a:lstStyle>
          <a:p>
            <a:r>
              <a:t>xx%</a:t>
            </a:r>
          </a:p>
        </p:txBody>
      </p:sp>
      <p:grpSp>
        <p:nvGrpSpPr>
          <p:cNvPr id="316" name="Google Shape;316;p19"/>
          <p:cNvGrpSpPr/>
          <p:nvPr/>
        </p:nvGrpSpPr>
        <p:grpSpPr>
          <a:xfrm rot="10800000">
            <a:off x="270300" y="100"/>
            <a:ext cx="5119600" cy="5161550"/>
            <a:chOff x="3754175" y="-18100"/>
            <a:chExt cx="5119600" cy="5161550"/>
          </a:xfrm>
        </p:grpSpPr>
        <p:sp>
          <p:nvSpPr>
            <p:cNvPr id="317" name="Google Shape;317;p19"/>
            <p:cNvSpPr/>
            <p:nvPr/>
          </p:nvSpPr>
          <p:spPr>
            <a:xfrm>
              <a:off x="5500325" y="0"/>
              <a:ext cx="457200" cy="81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9"/>
            <p:cNvSpPr/>
            <p:nvPr/>
          </p:nvSpPr>
          <p:spPr>
            <a:xfrm>
              <a:off x="6070750" y="-18100"/>
              <a:ext cx="469200" cy="52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9"/>
            <p:cNvSpPr/>
            <p:nvPr/>
          </p:nvSpPr>
          <p:spPr>
            <a:xfrm>
              <a:off x="6076750" y="608550"/>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9"/>
            <p:cNvSpPr/>
            <p:nvPr/>
          </p:nvSpPr>
          <p:spPr>
            <a:xfrm>
              <a:off x="6076750" y="116490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9"/>
            <p:cNvSpPr/>
            <p:nvPr/>
          </p:nvSpPr>
          <p:spPr>
            <a:xfrm>
              <a:off x="4343350" y="0"/>
              <a:ext cx="457200" cy="526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9"/>
            <p:cNvSpPr/>
            <p:nvPr/>
          </p:nvSpPr>
          <p:spPr>
            <a:xfrm>
              <a:off x="6653175" y="0"/>
              <a:ext cx="457200" cy="1622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9"/>
            <p:cNvSpPr/>
            <p:nvPr/>
          </p:nvSpPr>
          <p:spPr>
            <a:xfrm>
              <a:off x="6653175" y="1726975"/>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9"/>
            <p:cNvSpPr/>
            <p:nvPr/>
          </p:nvSpPr>
          <p:spPr>
            <a:xfrm>
              <a:off x="7229975" y="0"/>
              <a:ext cx="469200" cy="10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9"/>
            <p:cNvSpPr/>
            <p:nvPr/>
          </p:nvSpPr>
          <p:spPr>
            <a:xfrm>
              <a:off x="7235975" y="1192925"/>
              <a:ext cx="457200" cy="309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9"/>
            <p:cNvSpPr/>
            <p:nvPr/>
          </p:nvSpPr>
          <p:spPr>
            <a:xfrm>
              <a:off x="7817275" y="0"/>
              <a:ext cx="469200" cy="24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9"/>
            <p:cNvSpPr/>
            <p:nvPr/>
          </p:nvSpPr>
          <p:spPr>
            <a:xfrm>
              <a:off x="7823275" y="25327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9"/>
            <p:cNvSpPr/>
            <p:nvPr/>
          </p:nvSpPr>
          <p:spPr>
            <a:xfrm>
              <a:off x="7823275" y="3096850"/>
              <a:ext cx="457200" cy="204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9"/>
            <p:cNvSpPr/>
            <p:nvPr/>
          </p:nvSpPr>
          <p:spPr>
            <a:xfrm>
              <a:off x="8404575" y="0"/>
              <a:ext cx="469200" cy="32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9"/>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9"/>
            <p:cNvSpPr/>
            <p:nvPr/>
          </p:nvSpPr>
          <p:spPr>
            <a:xfrm>
              <a:off x="8410575" y="4476825"/>
              <a:ext cx="457200" cy="666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9"/>
            <p:cNvSpPr/>
            <p:nvPr/>
          </p:nvSpPr>
          <p:spPr>
            <a:xfrm>
              <a:off x="3754175" y="0"/>
              <a:ext cx="469200" cy="283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9"/>
            <p:cNvSpPr/>
            <p:nvPr/>
          </p:nvSpPr>
          <p:spPr>
            <a:xfrm>
              <a:off x="84105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9"/>
            <p:cNvSpPr/>
            <p:nvPr/>
          </p:nvSpPr>
          <p:spPr>
            <a:xfrm>
              <a:off x="4921825" y="0"/>
              <a:ext cx="457200" cy="38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 name="Google Shape;335;p19"/>
          <p:cNvSpPr txBox="1"/>
          <p:nvPr>
            <p:ph idx="1" type="subTitle"/>
          </p:nvPr>
        </p:nvSpPr>
        <p:spPr>
          <a:xfrm>
            <a:off x="2532125" y="1578025"/>
            <a:ext cx="2040600" cy="375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336" name="Google Shape;336;p19"/>
          <p:cNvSpPr txBox="1"/>
          <p:nvPr>
            <p:ph idx="5" type="subTitle"/>
          </p:nvPr>
        </p:nvSpPr>
        <p:spPr>
          <a:xfrm>
            <a:off x="2532125" y="1884913"/>
            <a:ext cx="20406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FFFFF"/>
                </a:solidFill>
              </a:defRPr>
            </a:lvl1pPr>
            <a:lvl2pPr lvl="1" rtl="0">
              <a:lnSpc>
                <a:spcPct val="100000"/>
              </a:lnSpc>
              <a:spcBef>
                <a:spcPts val="0"/>
              </a:spcBef>
              <a:spcAft>
                <a:spcPts val="0"/>
              </a:spcAft>
              <a:buNone/>
              <a:defRPr sz="1400">
                <a:solidFill>
                  <a:srgbClr val="FFFFFF"/>
                </a:solidFill>
              </a:defRPr>
            </a:lvl2pPr>
            <a:lvl3pPr lvl="2" rtl="0">
              <a:lnSpc>
                <a:spcPct val="100000"/>
              </a:lnSpc>
              <a:spcBef>
                <a:spcPts val="0"/>
              </a:spcBef>
              <a:spcAft>
                <a:spcPts val="0"/>
              </a:spcAft>
              <a:buNone/>
              <a:defRPr sz="1400">
                <a:solidFill>
                  <a:srgbClr val="FFFFFF"/>
                </a:solidFill>
              </a:defRPr>
            </a:lvl3pPr>
            <a:lvl4pPr lvl="3" rtl="0">
              <a:lnSpc>
                <a:spcPct val="100000"/>
              </a:lnSpc>
              <a:spcBef>
                <a:spcPts val="0"/>
              </a:spcBef>
              <a:spcAft>
                <a:spcPts val="0"/>
              </a:spcAft>
              <a:buNone/>
              <a:defRPr sz="1400">
                <a:solidFill>
                  <a:srgbClr val="FFFFFF"/>
                </a:solidFill>
              </a:defRPr>
            </a:lvl4pPr>
            <a:lvl5pPr lvl="4" rtl="0">
              <a:lnSpc>
                <a:spcPct val="100000"/>
              </a:lnSpc>
              <a:spcBef>
                <a:spcPts val="0"/>
              </a:spcBef>
              <a:spcAft>
                <a:spcPts val="0"/>
              </a:spcAft>
              <a:buNone/>
              <a:defRPr sz="1400">
                <a:solidFill>
                  <a:srgbClr val="FFFFFF"/>
                </a:solidFill>
              </a:defRPr>
            </a:lvl5pPr>
            <a:lvl6pPr lvl="5" rtl="0">
              <a:lnSpc>
                <a:spcPct val="100000"/>
              </a:lnSpc>
              <a:spcBef>
                <a:spcPts val="0"/>
              </a:spcBef>
              <a:spcAft>
                <a:spcPts val="0"/>
              </a:spcAft>
              <a:buNone/>
              <a:defRPr sz="1400">
                <a:solidFill>
                  <a:srgbClr val="FFFFFF"/>
                </a:solidFill>
              </a:defRPr>
            </a:lvl6pPr>
            <a:lvl7pPr lvl="6" rtl="0">
              <a:lnSpc>
                <a:spcPct val="100000"/>
              </a:lnSpc>
              <a:spcBef>
                <a:spcPts val="0"/>
              </a:spcBef>
              <a:spcAft>
                <a:spcPts val="0"/>
              </a:spcAft>
              <a:buNone/>
              <a:defRPr sz="1400">
                <a:solidFill>
                  <a:srgbClr val="FFFFFF"/>
                </a:solidFill>
              </a:defRPr>
            </a:lvl7pPr>
            <a:lvl8pPr lvl="7" rtl="0">
              <a:lnSpc>
                <a:spcPct val="100000"/>
              </a:lnSpc>
              <a:spcBef>
                <a:spcPts val="0"/>
              </a:spcBef>
              <a:spcAft>
                <a:spcPts val="0"/>
              </a:spcAft>
              <a:buNone/>
              <a:defRPr sz="1400">
                <a:solidFill>
                  <a:srgbClr val="FFFFFF"/>
                </a:solidFill>
              </a:defRPr>
            </a:lvl8pPr>
            <a:lvl9pPr lvl="8" rtl="0">
              <a:lnSpc>
                <a:spcPct val="100000"/>
              </a:lnSpc>
              <a:spcBef>
                <a:spcPts val="0"/>
              </a:spcBef>
              <a:spcAft>
                <a:spcPts val="0"/>
              </a:spcAft>
              <a:buNone/>
              <a:defRPr sz="1400">
                <a:solidFill>
                  <a:srgbClr val="FFFFFF"/>
                </a:solidFill>
              </a:defRPr>
            </a:lvl9pPr>
          </a:lstStyle>
          <a:p/>
        </p:txBody>
      </p:sp>
      <p:sp>
        <p:nvSpPr>
          <p:cNvPr id="337" name="Google Shape;337;p19"/>
          <p:cNvSpPr txBox="1"/>
          <p:nvPr>
            <p:ph idx="6" type="subTitle"/>
          </p:nvPr>
        </p:nvSpPr>
        <p:spPr>
          <a:xfrm>
            <a:off x="4879400" y="1578025"/>
            <a:ext cx="2040600" cy="375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338" name="Google Shape;338;p19"/>
          <p:cNvSpPr txBox="1"/>
          <p:nvPr>
            <p:ph idx="7" type="subTitle"/>
          </p:nvPr>
        </p:nvSpPr>
        <p:spPr>
          <a:xfrm>
            <a:off x="4879400" y="1884913"/>
            <a:ext cx="20406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FFFFF"/>
                </a:solidFill>
              </a:defRPr>
            </a:lvl1pPr>
            <a:lvl2pPr lvl="1" rtl="0">
              <a:lnSpc>
                <a:spcPct val="100000"/>
              </a:lnSpc>
              <a:spcBef>
                <a:spcPts val="0"/>
              </a:spcBef>
              <a:spcAft>
                <a:spcPts val="0"/>
              </a:spcAft>
              <a:buNone/>
              <a:defRPr sz="1400">
                <a:solidFill>
                  <a:srgbClr val="FFFFFF"/>
                </a:solidFill>
              </a:defRPr>
            </a:lvl2pPr>
            <a:lvl3pPr lvl="2" rtl="0">
              <a:lnSpc>
                <a:spcPct val="100000"/>
              </a:lnSpc>
              <a:spcBef>
                <a:spcPts val="0"/>
              </a:spcBef>
              <a:spcAft>
                <a:spcPts val="0"/>
              </a:spcAft>
              <a:buNone/>
              <a:defRPr sz="1400">
                <a:solidFill>
                  <a:srgbClr val="FFFFFF"/>
                </a:solidFill>
              </a:defRPr>
            </a:lvl3pPr>
            <a:lvl4pPr lvl="3" rtl="0">
              <a:lnSpc>
                <a:spcPct val="100000"/>
              </a:lnSpc>
              <a:spcBef>
                <a:spcPts val="0"/>
              </a:spcBef>
              <a:spcAft>
                <a:spcPts val="0"/>
              </a:spcAft>
              <a:buNone/>
              <a:defRPr sz="1400">
                <a:solidFill>
                  <a:srgbClr val="FFFFFF"/>
                </a:solidFill>
              </a:defRPr>
            </a:lvl4pPr>
            <a:lvl5pPr lvl="4" rtl="0">
              <a:lnSpc>
                <a:spcPct val="100000"/>
              </a:lnSpc>
              <a:spcBef>
                <a:spcPts val="0"/>
              </a:spcBef>
              <a:spcAft>
                <a:spcPts val="0"/>
              </a:spcAft>
              <a:buNone/>
              <a:defRPr sz="1400">
                <a:solidFill>
                  <a:srgbClr val="FFFFFF"/>
                </a:solidFill>
              </a:defRPr>
            </a:lvl5pPr>
            <a:lvl6pPr lvl="5" rtl="0">
              <a:lnSpc>
                <a:spcPct val="100000"/>
              </a:lnSpc>
              <a:spcBef>
                <a:spcPts val="0"/>
              </a:spcBef>
              <a:spcAft>
                <a:spcPts val="0"/>
              </a:spcAft>
              <a:buNone/>
              <a:defRPr sz="1400">
                <a:solidFill>
                  <a:srgbClr val="FFFFFF"/>
                </a:solidFill>
              </a:defRPr>
            </a:lvl6pPr>
            <a:lvl7pPr lvl="6" rtl="0">
              <a:lnSpc>
                <a:spcPct val="100000"/>
              </a:lnSpc>
              <a:spcBef>
                <a:spcPts val="0"/>
              </a:spcBef>
              <a:spcAft>
                <a:spcPts val="0"/>
              </a:spcAft>
              <a:buNone/>
              <a:defRPr sz="1400">
                <a:solidFill>
                  <a:srgbClr val="FFFFFF"/>
                </a:solidFill>
              </a:defRPr>
            </a:lvl7pPr>
            <a:lvl8pPr lvl="7" rtl="0">
              <a:lnSpc>
                <a:spcPct val="100000"/>
              </a:lnSpc>
              <a:spcBef>
                <a:spcPts val="0"/>
              </a:spcBef>
              <a:spcAft>
                <a:spcPts val="0"/>
              </a:spcAft>
              <a:buNone/>
              <a:defRPr sz="1400">
                <a:solidFill>
                  <a:srgbClr val="FFFFFF"/>
                </a:solidFill>
              </a:defRPr>
            </a:lvl8pPr>
            <a:lvl9pPr lvl="8" rtl="0">
              <a:lnSpc>
                <a:spcPct val="100000"/>
              </a:lnSpc>
              <a:spcBef>
                <a:spcPts val="0"/>
              </a:spcBef>
              <a:spcAft>
                <a:spcPts val="0"/>
              </a:spcAft>
              <a:buNone/>
              <a:defRPr sz="1400">
                <a:solidFill>
                  <a:srgbClr val="FFFFFF"/>
                </a:solidFill>
              </a:defRPr>
            </a:lvl9pPr>
          </a:lstStyle>
          <a:p/>
        </p:txBody>
      </p:sp>
      <p:sp>
        <p:nvSpPr>
          <p:cNvPr id="339" name="Google Shape;339;p19"/>
          <p:cNvSpPr txBox="1"/>
          <p:nvPr>
            <p:ph idx="8" type="subTitle"/>
          </p:nvPr>
        </p:nvSpPr>
        <p:spPr>
          <a:xfrm>
            <a:off x="4044725" y="3359675"/>
            <a:ext cx="2040600" cy="375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340" name="Google Shape;340;p19"/>
          <p:cNvSpPr txBox="1"/>
          <p:nvPr>
            <p:ph idx="9" type="subTitle"/>
          </p:nvPr>
        </p:nvSpPr>
        <p:spPr>
          <a:xfrm>
            <a:off x="4044725" y="3666563"/>
            <a:ext cx="20406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FFFFF"/>
                </a:solidFill>
              </a:defRPr>
            </a:lvl1pPr>
            <a:lvl2pPr lvl="1" rtl="0">
              <a:lnSpc>
                <a:spcPct val="100000"/>
              </a:lnSpc>
              <a:spcBef>
                <a:spcPts val="0"/>
              </a:spcBef>
              <a:spcAft>
                <a:spcPts val="0"/>
              </a:spcAft>
              <a:buNone/>
              <a:defRPr sz="1400">
                <a:solidFill>
                  <a:srgbClr val="FFFFFF"/>
                </a:solidFill>
              </a:defRPr>
            </a:lvl2pPr>
            <a:lvl3pPr lvl="2" rtl="0">
              <a:lnSpc>
                <a:spcPct val="100000"/>
              </a:lnSpc>
              <a:spcBef>
                <a:spcPts val="0"/>
              </a:spcBef>
              <a:spcAft>
                <a:spcPts val="0"/>
              </a:spcAft>
              <a:buNone/>
              <a:defRPr sz="1400">
                <a:solidFill>
                  <a:srgbClr val="FFFFFF"/>
                </a:solidFill>
              </a:defRPr>
            </a:lvl3pPr>
            <a:lvl4pPr lvl="3" rtl="0">
              <a:lnSpc>
                <a:spcPct val="100000"/>
              </a:lnSpc>
              <a:spcBef>
                <a:spcPts val="0"/>
              </a:spcBef>
              <a:spcAft>
                <a:spcPts val="0"/>
              </a:spcAft>
              <a:buNone/>
              <a:defRPr sz="1400">
                <a:solidFill>
                  <a:srgbClr val="FFFFFF"/>
                </a:solidFill>
              </a:defRPr>
            </a:lvl4pPr>
            <a:lvl5pPr lvl="4" rtl="0">
              <a:lnSpc>
                <a:spcPct val="100000"/>
              </a:lnSpc>
              <a:spcBef>
                <a:spcPts val="0"/>
              </a:spcBef>
              <a:spcAft>
                <a:spcPts val="0"/>
              </a:spcAft>
              <a:buNone/>
              <a:defRPr sz="1400">
                <a:solidFill>
                  <a:srgbClr val="FFFFFF"/>
                </a:solidFill>
              </a:defRPr>
            </a:lvl5pPr>
            <a:lvl6pPr lvl="5" rtl="0">
              <a:lnSpc>
                <a:spcPct val="100000"/>
              </a:lnSpc>
              <a:spcBef>
                <a:spcPts val="0"/>
              </a:spcBef>
              <a:spcAft>
                <a:spcPts val="0"/>
              </a:spcAft>
              <a:buNone/>
              <a:defRPr sz="1400">
                <a:solidFill>
                  <a:srgbClr val="FFFFFF"/>
                </a:solidFill>
              </a:defRPr>
            </a:lvl6pPr>
            <a:lvl7pPr lvl="6" rtl="0">
              <a:lnSpc>
                <a:spcPct val="100000"/>
              </a:lnSpc>
              <a:spcBef>
                <a:spcPts val="0"/>
              </a:spcBef>
              <a:spcAft>
                <a:spcPts val="0"/>
              </a:spcAft>
              <a:buNone/>
              <a:defRPr sz="1400">
                <a:solidFill>
                  <a:srgbClr val="FFFFFF"/>
                </a:solidFill>
              </a:defRPr>
            </a:lvl7pPr>
            <a:lvl8pPr lvl="7" rtl="0">
              <a:lnSpc>
                <a:spcPct val="100000"/>
              </a:lnSpc>
              <a:spcBef>
                <a:spcPts val="0"/>
              </a:spcBef>
              <a:spcAft>
                <a:spcPts val="0"/>
              </a:spcAft>
              <a:buNone/>
              <a:defRPr sz="1400">
                <a:solidFill>
                  <a:srgbClr val="FFFFFF"/>
                </a:solidFill>
              </a:defRPr>
            </a:lvl8pPr>
            <a:lvl9pPr lvl="8" rtl="0">
              <a:lnSpc>
                <a:spcPct val="100000"/>
              </a:lnSpc>
              <a:spcBef>
                <a:spcPts val="0"/>
              </a:spcBef>
              <a:spcAft>
                <a:spcPts val="0"/>
              </a:spcAft>
              <a:buNone/>
              <a:defRPr sz="1400">
                <a:solidFill>
                  <a:srgbClr val="FFFFFF"/>
                </a:solidFill>
              </a:defRPr>
            </a:lvl9pPr>
          </a:lstStyle>
          <a:p/>
        </p:txBody>
      </p:sp>
      <p:sp>
        <p:nvSpPr>
          <p:cNvPr id="341" name="Google Shape;341;p19"/>
          <p:cNvSpPr txBox="1"/>
          <p:nvPr>
            <p:ph idx="13" type="subTitle"/>
          </p:nvPr>
        </p:nvSpPr>
        <p:spPr>
          <a:xfrm>
            <a:off x="6392000" y="3359675"/>
            <a:ext cx="2040600" cy="375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342" name="Google Shape;342;p19"/>
          <p:cNvSpPr txBox="1"/>
          <p:nvPr>
            <p:ph idx="14" type="subTitle"/>
          </p:nvPr>
        </p:nvSpPr>
        <p:spPr>
          <a:xfrm>
            <a:off x="6392000" y="3666563"/>
            <a:ext cx="2040600" cy="60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FFFFF"/>
                </a:solidFill>
              </a:defRPr>
            </a:lvl1pPr>
            <a:lvl2pPr lvl="1" rtl="0">
              <a:lnSpc>
                <a:spcPct val="100000"/>
              </a:lnSpc>
              <a:spcBef>
                <a:spcPts val="0"/>
              </a:spcBef>
              <a:spcAft>
                <a:spcPts val="0"/>
              </a:spcAft>
              <a:buNone/>
              <a:defRPr sz="1400">
                <a:solidFill>
                  <a:srgbClr val="FFFFFF"/>
                </a:solidFill>
              </a:defRPr>
            </a:lvl2pPr>
            <a:lvl3pPr lvl="2" rtl="0">
              <a:lnSpc>
                <a:spcPct val="100000"/>
              </a:lnSpc>
              <a:spcBef>
                <a:spcPts val="0"/>
              </a:spcBef>
              <a:spcAft>
                <a:spcPts val="0"/>
              </a:spcAft>
              <a:buNone/>
              <a:defRPr sz="1400">
                <a:solidFill>
                  <a:srgbClr val="FFFFFF"/>
                </a:solidFill>
              </a:defRPr>
            </a:lvl3pPr>
            <a:lvl4pPr lvl="3" rtl="0">
              <a:lnSpc>
                <a:spcPct val="100000"/>
              </a:lnSpc>
              <a:spcBef>
                <a:spcPts val="0"/>
              </a:spcBef>
              <a:spcAft>
                <a:spcPts val="0"/>
              </a:spcAft>
              <a:buNone/>
              <a:defRPr sz="1400">
                <a:solidFill>
                  <a:srgbClr val="FFFFFF"/>
                </a:solidFill>
              </a:defRPr>
            </a:lvl4pPr>
            <a:lvl5pPr lvl="4" rtl="0">
              <a:lnSpc>
                <a:spcPct val="100000"/>
              </a:lnSpc>
              <a:spcBef>
                <a:spcPts val="0"/>
              </a:spcBef>
              <a:spcAft>
                <a:spcPts val="0"/>
              </a:spcAft>
              <a:buNone/>
              <a:defRPr sz="1400">
                <a:solidFill>
                  <a:srgbClr val="FFFFFF"/>
                </a:solidFill>
              </a:defRPr>
            </a:lvl5pPr>
            <a:lvl6pPr lvl="5" rtl="0">
              <a:lnSpc>
                <a:spcPct val="100000"/>
              </a:lnSpc>
              <a:spcBef>
                <a:spcPts val="0"/>
              </a:spcBef>
              <a:spcAft>
                <a:spcPts val="0"/>
              </a:spcAft>
              <a:buNone/>
              <a:defRPr sz="1400">
                <a:solidFill>
                  <a:srgbClr val="FFFFFF"/>
                </a:solidFill>
              </a:defRPr>
            </a:lvl6pPr>
            <a:lvl7pPr lvl="6" rtl="0">
              <a:lnSpc>
                <a:spcPct val="100000"/>
              </a:lnSpc>
              <a:spcBef>
                <a:spcPts val="0"/>
              </a:spcBef>
              <a:spcAft>
                <a:spcPts val="0"/>
              </a:spcAft>
              <a:buNone/>
              <a:defRPr sz="1400">
                <a:solidFill>
                  <a:srgbClr val="FFFFFF"/>
                </a:solidFill>
              </a:defRPr>
            </a:lvl7pPr>
            <a:lvl8pPr lvl="7" rtl="0">
              <a:lnSpc>
                <a:spcPct val="100000"/>
              </a:lnSpc>
              <a:spcBef>
                <a:spcPts val="0"/>
              </a:spcBef>
              <a:spcAft>
                <a:spcPts val="0"/>
              </a:spcAft>
              <a:buNone/>
              <a:defRPr sz="1400">
                <a:solidFill>
                  <a:srgbClr val="FFFFFF"/>
                </a:solidFill>
              </a:defRPr>
            </a:lvl8pPr>
            <a:lvl9pPr lvl="8" rtl="0">
              <a:lnSpc>
                <a:spcPct val="100000"/>
              </a:lnSpc>
              <a:spcBef>
                <a:spcPts val="0"/>
              </a:spcBef>
              <a:spcAft>
                <a:spcPts val="0"/>
              </a:spcAft>
              <a:buNone/>
              <a:defRPr sz="1400">
                <a:solidFill>
                  <a:srgbClr val="FFFFFF"/>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CUSTOM_6">
    <p:bg>
      <p:bgPr>
        <a:solidFill>
          <a:schemeClr val="dk1"/>
        </a:solidFill>
      </p:bgPr>
    </p:bg>
    <p:spTree>
      <p:nvGrpSpPr>
        <p:cNvPr id="343" name="Shape 343"/>
        <p:cNvGrpSpPr/>
        <p:nvPr/>
      </p:nvGrpSpPr>
      <p:grpSpPr>
        <a:xfrm>
          <a:off x="0" y="0"/>
          <a:ext cx="0" cy="0"/>
          <a:chOff x="0" y="0"/>
          <a:chExt cx="0" cy="0"/>
        </a:xfrm>
      </p:grpSpPr>
      <p:grpSp>
        <p:nvGrpSpPr>
          <p:cNvPr id="344" name="Google Shape;344;p20"/>
          <p:cNvGrpSpPr/>
          <p:nvPr/>
        </p:nvGrpSpPr>
        <p:grpSpPr>
          <a:xfrm rot="10800000">
            <a:off x="279125" y="4061038"/>
            <a:ext cx="8594650" cy="1089153"/>
            <a:chOff x="279125" y="-12"/>
            <a:chExt cx="8594650" cy="1089153"/>
          </a:xfrm>
        </p:grpSpPr>
        <p:sp>
          <p:nvSpPr>
            <p:cNvPr id="345" name="Google Shape;345;p20"/>
            <p:cNvSpPr/>
            <p:nvPr/>
          </p:nvSpPr>
          <p:spPr>
            <a:xfrm rot="10800000">
              <a:off x="1453725" y="5"/>
              <a:ext cx="457200" cy="39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0"/>
            <p:cNvSpPr/>
            <p:nvPr/>
          </p:nvSpPr>
          <p:spPr>
            <a:xfrm rot="10800000">
              <a:off x="866425" y="5"/>
              <a:ext cx="457200" cy="70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0"/>
            <p:cNvSpPr/>
            <p:nvPr/>
          </p:nvSpPr>
          <p:spPr>
            <a:xfrm rot="10800000">
              <a:off x="279125" y="-12"/>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0"/>
            <p:cNvSpPr/>
            <p:nvPr/>
          </p:nvSpPr>
          <p:spPr>
            <a:xfrm rot="10800000">
              <a:off x="2036525" y="5"/>
              <a:ext cx="457200" cy="24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0"/>
            <p:cNvSpPr/>
            <p:nvPr/>
          </p:nvSpPr>
          <p:spPr>
            <a:xfrm rot="10800000">
              <a:off x="2614825" y="5"/>
              <a:ext cx="457200" cy="38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0"/>
            <p:cNvSpPr/>
            <p:nvPr/>
          </p:nvSpPr>
          <p:spPr>
            <a:xfrm rot="10800000">
              <a:off x="3189375" y="5"/>
              <a:ext cx="457200" cy="245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0"/>
            <p:cNvSpPr/>
            <p:nvPr/>
          </p:nvSpPr>
          <p:spPr>
            <a:xfrm rot="10800000">
              <a:off x="3766925" y="5"/>
              <a:ext cx="457200" cy="330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0"/>
            <p:cNvSpPr/>
            <p:nvPr/>
          </p:nvSpPr>
          <p:spPr>
            <a:xfrm rot="10800000">
              <a:off x="4346350" y="5"/>
              <a:ext cx="457200" cy="223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0"/>
            <p:cNvSpPr/>
            <p:nvPr/>
          </p:nvSpPr>
          <p:spPr>
            <a:xfrm rot="10800000">
              <a:off x="7842025" y="5"/>
              <a:ext cx="457200" cy="38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0"/>
            <p:cNvSpPr/>
            <p:nvPr/>
          </p:nvSpPr>
          <p:spPr>
            <a:xfrm rot="10800000">
              <a:off x="7267475" y="5"/>
              <a:ext cx="457200" cy="260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0"/>
            <p:cNvSpPr/>
            <p:nvPr/>
          </p:nvSpPr>
          <p:spPr>
            <a:xfrm rot="10800000">
              <a:off x="6100375" y="5"/>
              <a:ext cx="469200" cy="25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0"/>
            <p:cNvSpPr/>
            <p:nvPr/>
          </p:nvSpPr>
          <p:spPr>
            <a:xfrm rot="10800000">
              <a:off x="4925775" y="5"/>
              <a:ext cx="469200" cy="297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0"/>
            <p:cNvSpPr/>
            <p:nvPr/>
          </p:nvSpPr>
          <p:spPr>
            <a:xfrm rot="10800000">
              <a:off x="5523575" y="5"/>
              <a:ext cx="457200" cy="3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0"/>
            <p:cNvSpPr/>
            <p:nvPr/>
          </p:nvSpPr>
          <p:spPr>
            <a:xfrm rot="10800000">
              <a:off x="6689925" y="5"/>
              <a:ext cx="457200" cy="503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0"/>
            <p:cNvSpPr/>
            <p:nvPr/>
          </p:nvSpPr>
          <p:spPr>
            <a:xfrm rot="10800000">
              <a:off x="8416575" y="5"/>
              <a:ext cx="457200" cy="529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0"/>
            <p:cNvSpPr/>
            <p:nvPr/>
          </p:nvSpPr>
          <p:spPr>
            <a:xfrm rot="10800000">
              <a:off x="8416575" y="63194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0"/>
            <p:cNvSpPr/>
            <p:nvPr/>
          </p:nvSpPr>
          <p:spPr>
            <a:xfrm rot="10800000">
              <a:off x="279125" y="563965"/>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 name="Google Shape;362;p20"/>
          <p:cNvSpPr txBox="1"/>
          <p:nvPr>
            <p:ph idx="1" type="body"/>
          </p:nvPr>
        </p:nvSpPr>
        <p:spPr>
          <a:xfrm>
            <a:off x="711400" y="1384050"/>
            <a:ext cx="7721100" cy="2375400"/>
          </a:xfrm>
          <a:prstGeom prst="rect">
            <a:avLst/>
          </a:prstGeom>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indent="-317500" lvl="0" marL="457200" rtl="0">
              <a:lnSpc>
                <a:spcPct val="100000"/>
              </a:lnSpc>
              <a:spcBef>
                <a:spcPts val="0"/>
              </a:spcBef>
              <a:spcAft>
                <a:spcPts val="0"/>
              </a:spcAft>
              <a:buClr>
                <a:srgbClr val="FFFFFF"/>
              </a:buClr>
              <a:buSzPts val="1400"/>
              <a:buChar char="■"/>
              <a:defRPr sz="1400">
                <a:solidFill>
                  <a:srgbClr val="FFFFFF"/>
                </a:solidFill>
              </a:defRPr>
            </a:lvl1pPr>
            <a:lvl2pPr indent="-317500" lvl="1" marL="914400" rtl="0">
              <a:lnSpc>
                <a:spcPct val="100000"/>
              </a:lnSpc>
              <a:spcBef>
                <a:spcPts val="0"/>
              </a:spcBef>
              <a:spcAft>
                <a:spcPts val="0"/>
              </a:spcAft>
              <a:buClr>
                <a:srgbClr val="FFFFFF"/>
              </a:buClr>
              <a:buSzPts val="1400"/>
              <a:buChar char="□"/>
              <a:defRPr>
                <a:solidFill>
                  <a:srgbClr val="FFFFFF"/>
                </a:solidFill>
              </a:defRPr>
            </a:lvl2pPr>
            <a:lvl3pPr indent="-317500" lvl="2" marL="1371600" rtl="0">
              <a:lnSpc>
                <a:spcPct val="100000"/>
              </a:lnSpc>
              <a:spcBef>
                <a:spcPts val="0"/>
              </a:spcBef>
              <a:spcAft>
                <a:spcPts val="0"/>
              </a:spcAft>
              <a:buClr>
                <a:srgbClr val="FFFFFF"/>
              </a:buClr>
              <a:buSzPts val="1400"/>
              <a:buChar char="■"/>
              <a:defRPr>
                <a:solidFill>
                  <a:srgbClr val="FFFFFF"/>
                </a:solidFill>
              </a:defRPr>
            </a:lvl3pPr>
            <a:lvl4pPr indent="-317500" lvl="3" marL="1828800" rtl="0">
              <a:lnSpc>
                <a:spcPct val="100000"/>
              </a:lnSpc>
              <a:spcBef>
                <a:spcPts val="0"/>
              </a:spcBef>
              <a:spcAft>
                <a:spcPts val="0"/>
              </a:spcAft>
              <a:buClr>
                <a:srgbClr val="FFFFFF"/>
              </a:buClr>
              <a:buSzPts val="1400"/>
              <a:buChar char="□"/>
              <a:defRPr>
                <a:solidFill>
                  <a:srgbClr val="FFFFFF"/>
                </a:solidFill>
              </a:defRPr>
            </a:lvl4pPr>
            <a:lvl5pPr indent="-317500" lvl="4" marL="2286000" rtl="0">
              <a:lnSpc>
                <a:spcPct val="100000"/>
              </a:lnSpc>
              <a:spcBef>
                <a:spcPts val="0"/>
              </a:spcBef>
              <a:spcAft>
                <a:spcPts val="0"/>
              </a:spcAft>
              <a:buClr>
                <a:srgbClr val="FFFFFF"/>
              </a:buClr>
              <a:buSzPts val="1400"/>
              <a:buChar char="■"/>
              <a:defRPr>
                <a:solidFill>
                  <a:srgbClr val="FFFFFF"/>
                </a:solidFill>
              </a:defRPr>
            </a:lvl5pPr>
            <a:lvl6pPr indent="-317500" lvl="5" marL="2743200" rtl="0">
              <a:lnSpc>
                <a:spcPct val="100000"/>
              </a:lnSpc>
              <a:spcBef>
                <a:spcPts val="0"/>
              </a:spcBef>
              <a:spcAft>
                <a:spcPts val="0"/>
              </a:spcAft>
              <a:buClr>
                <a:srgbClr val="FFFFFF"/>
              </a:buClr>
              <a:buSzPts val="1400"/>
              <a:buChar char="□"/>
              <a:defRPr>
                <a:solidFill>
                  <a:srgbClr val="FFFFFF"/>
                </a:solidFill>
              </a:defRPr>
            </a:lvl6pPr>
            <a:lvl7pPr indent="-317500" lvl="6" marL="3200400" rtl="0">
              <a:lnSpc>
                <a:spcPct val="100000"/>
              </a:lnSpc>
              <a:spcBef>
                <a:spcPts val="0"/>
              </a:spcBef>
              <a:spcAft>
                <a:spcPts val="0"/>
              </a:spcAft>
              <a:buClr>
                <a:srgbClr val="FFFFFF"/>
              </a:buClr>
              <a:buSzPts val="1400"/>
              <a:buChar char="■"/>
              <a:defRPr>
                <a:solidFill>
                  <a:srgbClr val="FFFFFF"/>
                </a:solidFill>
              </a:defRPr>
            </a:lvl7pPr>
            <a:lvl8pPr indent="-317500" lvl="7" marL="3657600" rtl="0">
              <a:lnSpc>
                <a:spcPct val="100000"/>
              </a:lnSpc>
              <a:spcBef>
                <a:spcPts val="0"/>
              </a:spcBef>
              <a:spcAft>
                <a:spcPts val="0"/>
              </a:spcAft>
              <a:buClr>
                <a:srgbClr val="FFFFFF"/>
              </a:buClr>
              <a:buSzPts val="1400"/>
              <a:buChar char="□"/>
              <a:defRPr>
                <a:solidFill>
                  <a:srgbClr val="FFFFFF"/>
                </a:solidFill>
              </a:defRPr>
            </a:lvl8pPr>
            <a:lvl9pPr indent="-317500" lvl="8" marL="4114800" rtl="0">
              <a:lnSpc>
                <a:spcPct val="100000"/>
              </a:lnSpc>
              <a:spcBef>
                <a:spcPts val="0"/>
              </a:spcBef>
              <a:spcAft>
                <a:spcPts val="0"/>
              </a:spcAft>
              <a:buClr>
                <a:srgbClr val="FFFFFF"/>
              </a:buClr>
              <a:buSzPts val="1400"/>
              <a:buChar char="■"/>
              <a:defRPr>
                <a:solidFill>
                  <a:srgbClr val="FFFFFF"/>
                </a:solidFill>
              </a:defRPr>
            </a:lvl9pPr>
          </a:lstStyle>
          <a:p/>
        </p:txBody>
      </p:sp>
      <p:sp>
        <p:nvSpPr>
          <p:cNvPr id="363" name="Google Shape;363;p20"/>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500"/>
              <a:buNone/>
              <a:defRPr>
                <a:solidFill>
                  <a:srgbClr val="FFFFFF"/>
                </a:solidFill>
              </a:defRPr>
            </a:lvl1pPr>
            <a:lvl2pPr lvl="1" rtl="0" algn="ctr">
              <a:spcBef>
                <a:spcPts val="0"/>
              </a:spcBef>
              <a:spcAft>
                <a:spcPts val="0"/>
              </a:spcAft>
              <a:buClr>
                <a:srgbClr val="FFFFFF"/>
              </a:buClr>
              <a:buSzPts val="2500"/>
              <a:buNone/>
              <a:defRPr>
                <a:solidFill>
                  <a:srgbClr val="FFFFFF"/>
                </a:solidFill>
              </a:defRPr>
            </a:lvl2pPr>
            <a:lvl3pPr lvl="2" rtl="0" algn="ctr">
              <a:spcBef>
                <a:spcPts val="0"/>
              </a:spcBef>
              <a:spcAft>
                <a:spcPts val="0"/>
              </a:spcAft>
              <a:buClr>
                <a:srgbClr val="FFFFFF"/>
              </a:buClr>
              <a:buSzPts val="2500"/>
              <a:buNone/>
              <a:defRPr>
                <a:solidFill>
                  <a:srgbClr val="FFFFFF"/>
                </a:solidFill>
              </a:defRPr>
            </a:lvl3pPr>
            <a:lvl4pPr lvl="3" rtl="0" algn="ctr">
              <a:spcBef>
                <a:spcPts val="0"/>
              </a:spcBef>
              <a:spcAft>
                <a:spcPts val="0"/>
              </a:spcAft>
              <a:buClr>
                <a:srgbClr val="FFFFFF"/>
              </a:buClr>
              <a:buSzPts val="2500"/>
              <a:buNone/>
              <a:defRPr>
                <a:solidFill>
                  <a:srgbClr val="FFFFFF"/>
                </a:solidFill>
              </a:defRPr>
            </a:lvl4pPr>
            <a:lvl5pPr lvl="4" rtl="0" algn="ctr">
              <a:spcBef>
                <a:spcPts val="0"/>
              </a:spcBef>
              <a:spcAft>
                <a:spcPts val="0"/>
              </a:spcAft>
              <a:buClr>
                <a:srgbClr val="FFFFFF"/>
              </a:buClr>
              <a:buSzPts val="2500"/>
              <a:buNone/>
              <a:defRPr>
                <a:solidFill>
                  <a:srgbClr val="FFFFFF"/>
                </a:solidFill>
              </a:defRPr>
            </a:lvl5pPr>
            <a:lvl6pPr lvl="5" rtl="0" algn="ctr">
              <a:spcBef>
                <a:spcPts val="0"/>
              </a:spcBef>
              <a:spcAft>
                <a:spcPts val="0"/>
              </a:spcAft>
              <a:buClr>
                <a:srgbClr val="FFFFFF"/>
              </a:buClr>
              <a:buSzPts val="2500"/>
              <a:buNone/>
              <a:defRPr>
                <a:solidFill>
                  <a:srgbClr val="FFFFFF"/>
                </a:solidFill>
              </a:defRPr>
            </a:lvl6pPr>
            <a:lvl7pPr lvl="6" rtl="0" algn="ctr">
              <a:spcBef>
                <a:spcPts val="0"/>
              </a:spcBef>
              <a:spcAft>
                <a:spcPts val="0"/>
              </a:spcAft>
              <a:buClr>
                <a:srgbClr val="FFFFFF"/>
              </a:buClr>
              <a:buSzPts val="2500"/>
              <a:buNone/>
              <a:defRPr>
                <a:solidFill>
                  <a:srgbClr val="FFFFFF"/>
                </a:solidFill>
              </a:defRPr>
            </a:lvl7pPr>
            <a:lvl8pPr lvl="7" rtl="0" algn="ctr">
              <a:spcBef>
                <a:spcPts val="0"/>
              </a:spcBef>
              <a:spcAft>
                <a:spcPts val="0"/>
              </a:spcAft>
              <a:buClr>
                <a:srgbClr val="FFFFFF"/>
              </a:buClr>
              <a:buSzPts val="2500"/>
              <a:buNone/>
              <a:defRPr>
                <a:solidFill>
                  <a:srgbClr val="FFFFFF"/>
                </a:solidFill>
              </a:defRPr>
            </a:lvl8pPr>
            <a:lvl9pPr lvl="8" rtl="0" algn="ctr">
              <a:spcBef>
                <a:spcPts val="0"/>
              </a:spcBef>
              <a:spcAft>
                <a:spcPts val="0"/>
              </a:spcAft>
              <a:buClr>
                <a:srgbClr val="FFFFFF"/>
              </a:buClr>
              <a:buSzPts val="2500"/>
              <a:buNone/>
              <a:defRPr>
                <a:solidFill>
                  <a:srgbClr val="FFFFFF"/>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5">
    <p:bg>
      <p:bgPr>
        <a:solidFill>
          <a:schemeClr val="dk1"/>
        </a:solidFill>
      </p:bgPr>
    </p:bg>
    <p:spTree>
      <p:nvGrpSpPr>
        <p:cNvPr id="364" name="Shape 364"/>
        <p:cNvGrpSpPr/>
        <p:nvPr/>
      </p:nvGrpSpPr>
      <p:grpSpPr>
        <a:xfrm>
          <a:off x="0" y="0"/>
          <a:ext cx="0" cy="0"/>
          <a:chOff x="0" y="0"/>
          <a:chExt cx="0" cy="0"/>
        </a:xfrm>
      </p:grpSpPr>
      <p:grpSp>
        <p:nvGrpSpPr>
          <p:cNvPr id="365" name="Google Shape;365;p21"/>
          <p:cNvGrpSpPr/>
          <p:nvPr/>
        </p:nvGrpSpPr>
        <p:grpSpPr>
          <a:xfrm rot="10800000">
            <a:off x="279125" y="4061038"/>
            <a:ext cx="8594650" cy="1089153"/>
            <a:chOff x="279125" y="-12"/>
            <a:chExt cx="8594650" cy="1089153"/>
          </a:xfrm>
        </p:grpSpPr>
        <p:sp>
          <p:nvSpPr>
            <p:cNvPr id="366" name="Google Shape;366;p21"/>
            <p:cNvSpPr/>
            <p:nvPr/>
          </p:nvSpPr>
          <p:spPr>
            <a:xfrm rot="10800000">
              <a:off x="1453725" y="5"/>
              <a:ext cx="457200" cy="39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1"/>
            <p:cNvSpPr/>
            <p:nvPr/>
          </p:nvSpPr>
          <p:spPr>
            <a:xfrm rot="10800000">
              <a:off x="866425" y="5"/>
              <a:ext cx="457200" cy="70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1"/>
            <p:cNvSpPr/>
            <p:nvPr/>
          </p:nvSpPr>
          <p:spPr>
            <a:xfrm rot="10800000">
              <a:off x="279125" y="-12"/>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1"/>
            <p:cNvSpPr/>
            <p:nvPr/>
          </p:nvSpPr>
          <p:spPr>
            <a:xfrm rot="10800000">
              <a:off x="2036525" y="5"/>
              <a:ext cx="457200" cy="24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1"/>
            <p:cNvSpPr/>
            <p:nvPr/>
          </p:nvSpPr>
          <p:spPr>
            <a:xfrm rot="10800000">
              <a:off x="2614825" y="5"/>
              <a:ext cx="457200" cy="38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1"/>
            <p:cNvSpPr/>
            <p:nvPr/>
          </p:nvSpPr>
          <p:spPr>
            <a:xfrm rot="10800000">
              <a:off x="3189375" y="5"/>
              <a:ext cx="457200" cy="245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1"/>
            <p:cNvSpPr/>
            <p:nvPr/>
          </p:nvSpPr>
          <p:spPr>
            <a:xfrm rot="10800000">
              <a:off x="3766925" y="5"/>
              <a:ext cx="457200" cy="330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1"/>
            <p:cNvSpPr/>
            <p:nvPr/>
          </p:nvSpPr>
          <p:spPr>
            <a:xfrm rot="10800000">
              <a:off x="4346350" y="5"/>
              <a:ext cx="457200" cy="223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1"/>
            <p:cNvSpPr/>
            <p:nvPr/>
          </p:nvSpPr>
          <p:spPr>
            <a:xfrm rot="10800000">
              <a:off x="7842025" y="5"/>
              <a:ext cx="457200" cy="38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1"/>
            <p:cNvSpPr/>
            <p:nvPr/>
          </p:nvSpPr>
          <p:spPr>
            <a:xfrm rot="10800000">
              <a:off x="7267475" y="5"/>
              <a:ext cx="457200" cy="260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1"/>
            <p:cNvSpPr/>
            <p:nvPr/>
          </p:nvSpPr>
          <p:spPr>
            <a:xfrm rot="10800000">
              <a:off x="6100375" y="5"/>
              <a:ext cx="469200" cy="25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1"/>
            <p:cNvSpPr/>
            <p:nvPr/>
          </p:nvSpPr>
          <p:spPr>
            <a:xfrm rot="10800000">
              <a:off x="4925775" y="5"/>
              <a:ext cx="469200" cy="297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1"/>
            <p:cNvSpPr/>
            <p:nvPr/>
          </p:nvSpPr>
          <p:spPr>
            <a:xfrm rot="10800000">
              <a:off x="5523575" y="5"/>
              <a:ext cx="457200" cy="3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1"/>
            <p:cNvSpPr/>
            <p:nvPr/>
          </p:nvSpPr>
          <p:spPr>
            <a:xfrm rot="10800000">
              <a:off x="6689925" y="5"/>
              <a:ext cx="457200" cy="503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1"/>
            <p:cNvSpPr/>
            <p:nvPr/>
          </p:nvSpPr>
          <p:spPr>
            <a:xfrm rot="10800000">
              <a:off x="8416575" y="5"/>
              <a:ext cx="457200" cy="529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1"/>
            <p:cNvSpPr/>
            <p:nvPr/>
          </p:nvSpPr>
          <p:spPr>
            <a:xfrm rot="10800000">
              <a:off x="8416575" y="63194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1"/>
            <p:cNvSpPr/>
            <p:nvPr/>
          </p:nvSpPr>
          <p:spPr>
            <a:xfrm rot="10800000">
              <a:off x="279125" y="563965"/>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 name="Google Shape;383;p21"/>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500"/>
              <a:buNone/>
              <a:defRPr>
                <a:solidFill>
                  <a:srgbClr val="FFFFFF"/>
                </a:solidFill>
              </a:defRPr>
            </a:lvl1pPr>
            <a:lvl2pPr lvl="1" rtl="0" algn="ctr">
              <a:spcBef>
                <a:spcPts val="0"/>
              </a:spcBef>
              <a:spcAft>
                <a:spcPts val="0"/>
              </a:spcAft>
              <a:buClr>
                <a:srgbClr val="FFFFFF"/>
              </a:buClr>
              <a:buSzPts val="2500"/>
              <a:buNone/>
              <a:defRPr>
                <a:solidFill>
                  <a:srgbClr val="FFFFFF"/>
                </a:solidFill>
              </a:defRPr>
            </a:lvl2pPr>
            <a:lvl3pPr lvl="2" rtl="0" algn="ctr">
              <a:spcBef>
                <a:spcPts val="0"/>
              </a:spcBef>
              <a:spcAft>
                <a:spcPts val="0"/>
              </a:spcAft>
              <a:buClr>
                <a:srgbClr val="FFFFFF"/>
              </a:buClr>
              <a:buSzPts val="2500"/>
              <a:buNone/>
              <a:defRPr>
                <a:solidFill>
                  <a:srgbClr val="FFFFFF"/>
                </a:solidFill>
              </a:defRPr>
            </a:lvl3pPr>
            <a:lvl4pPr lvl="3" rtl="0" algn="ctr">
              <a:spcBef>
                <a:spcPts val="0"/>
              </a:spcBef>
              <a:spcAft>
                <a:spcPts val="0"/>
              </a:spcAft>
              <a:buClr>
                <a:srgbClr val="FFFFFF"/>
              </a:buClr>
              <a:buSzPts val="2500"/>
              <a:buNone/>
              <a:defRPr>
                <a:solidFill>
                  <a:srgbClr val="FFFFFF"/>
                </a:solidFill>
              </a:defRPr>
            </a:lvl4pPr>
            <a:lvl5pPr lvl="4" rtl="0" algn="ctr">
              <a:spcBef>
                <a:spcPts val="0"/>
              </a:spcBef>
              <a:spcAft>
                <a:spcPts val="0"/>
              </a:spcAft>
              <a:buClr>
                <a:srgbClr val="FFFFFF"/>
              </a:buClr>
              <a:buSzPts val="2500"/>
              <a:buNone/>
              <a:defRPr>
                <a:solidFill>
                  <a:srgbClr val="FFFFFF"/>
                </a:solidFill>
              </a:defRPr>
            </a:lvl5pPr>
            <a:lvl6pPr lvl="5" rtl="0" algn="ctr">
              <a:spcBef>
                <a:spcPts val="0"/>
              </a:spcBef>
              <a:spcAft>
                <a:spcPts val="0"/>
              </a:spcAft>
              <a:buClr>
                <a:srgbClr val="FFFFFF"/>
              </a:buClr>
              <a:buSzPts val="2500"/>
              <a:buNone/>
              <a:defRPr>
                <a:solidFill>
                  <a:srgbClr val="FFFFFF"/>
                </a:solidFill>
              </a:defRPr>
            </a:lvl6pPr>
            <a:lvl7pPr lvl="6" rtl="0" algn="ctr">
              <a:spcBef>
                <a:spcPts val="0"/>
              </a:spcBef>
              <a:spcAft>
                <a:spcPts val="0"/>
              </a:spcAft>
              <a:buClr>
                <a:srgbClr val="FFFFFF"/>
              </a:buClr>
              <a:buSzPts val="2500"/>
              <a:buNone/>
              <a:defRPr>
                <a:solidFill>
                  <a:srgbClr val="FFFFFF"/>
                </a:solidFill>
              </a:defRPr>
            </a:lvl7pPr>
            <a:lvl8pPr lvl="7" rtl="0" algn="ctr">
              <a:spcBef>
                <a:spcPts val="0"/>
              </a:spcBef>
              <a:spcAft>
                <a:spcPts val="0"/>
              </a:spcAft>
              <a:buClr>
                <a:srgbClr val="FFFFFF"/>
              </a:buClr>
              <a:buSzPts val="2500"/>
              <a:buNone/>
              <a:defRPr>
                <a:solidFill>
                  <a:srgbClr val="FFFFFF"/>
                </a:solidFill>
              </a:defRPr>
            </a:lvl8pPr>
            <a:lvl9pPr lvl="8" rtl="0" algn="ctr">
              <a:spcBef>
                <a:spcPts val="0"/>
              </a:spcBef>
              <a:spcAft>
                <a:spcPts val="0"/>
              </a:spcAft>
              <a:buClr>
                <a:srgbClr val="FFFFFF"/>
              </a:buClr>
              <a:buSzPts val="2500"/>
              <a:buNone/>
              <a:defRPr>
                <a:solidFill>
                  <a:srgbClr val="FFFFFF"/>
                </a:solidFill>
              </a:defRPr>
            </a:lvl9pPr>
          </a:lstStyle>
          <a:p/>
        </p:txBody>
      </p:sp>
      <p:sp>
        <p:nvSpPr>
          <p:cNvPr id="384" name="Google Shape;384;p21"/>
          <p:cNvSpPr txBox="1"/>
          <p:nvPr>
            <p:ph idx="1" type="subTitle"/>
          </p:nvPr>
        </p:nvSpPr>
        <p:spPr>
          <a:xfrm>
            <a:off x="711400" y="2571750"/>
            <a:ext cx="23835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385" name="Google Shape;385;p21"/>
          <p:cNvSpPr txBox="1"/>
          <p:nvPr>
            <p:ph idx="2" type="subTitle"/>
          </p:nvPr>
        </p:nvSpPr>
        <p:spPr>
          <a:xfrm>
            <a:off x="711400" y="2866175"/>
            <a:ext cx="2383500" cy="108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
        <p:nvSpPr>
          <p:cNvPr id="386" name="Google Shape;386;p21"/>
          <p:cNvSpPr txBox="1"/>
          <p:nvPr>
            <p:ph idx="3" type="subTitle"/>
          </p:nvPr>
        </p:nvSpPr>
        <p:spPr>
          <a:xfrm>
            <a:off x="3380200" y="2571750"/>
            <a:ext cx="23835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387" name="Google Shape;387;p21"/>
          <p:cNvSpPr txBox="1"/>
          <p:nvPr>
            <p:ph idx="4" type="subTitle"/>
          </p:nvPr>
        </p:nvSpPr>
        <p:spPr>
          <a:xfrm>
            <a:off x="3380200" y="2866175"/>
            <a:ext cx="2383500" cy="108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
        <p:nvSpPr>
          <p:cNvPr id="388" name="Google Shape;388;p21"/>
          <p:cNvSpPr txBox="1"/>
          <p:nvPr>
            <p:ph idx="5" type="subTitle"/>
          </p:nvPr>
        </p:nvSpPr>
        <p:spPr>
          <a:xfrm>
            <a:off x="6049000" y="2571750"/>
            <a:ext cx="23835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389" name="Google Shape;389;p21"/>
          <p:cNvSpPr txBox="1"/>
          <p:nvPr>
            <p:ph idx="6" type="subTitle"/>
          </p:nvPr>
        </p:nvSpPr>
        <p:spPr>
          <a:xfrm>
            <a:off x="6049000" y="2866175"/>
            <a:ext cx="2383500" cy="108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side">
  <p:cSld name="CUSTOM_2">
    <p:bg>
      <p:bgPr>
        <a:solidFill>
          <a:schemeClr val="dk1"/>
        </a:solidFill>
      </p:bgPr>
    </p:bg>
    <p:spTree>
      <p:nvGrpSpPr>
        <p:cNvPr id="390" name="Shape 390"/>
        <p:cNvGrpSpPr/>
        <p:nvPr/>
      </p:nvGrpSpPr>
      <p:grpSpPr>
        <a:xfrm>
          <a:off x="0" y="0"/>
          <a:ext cx="0" cy="0"/>
          <a:chOff x="0" y="0"/>
          <a:chExt cx="0" cy="0"/>
        </a:xfrm>
      </p:grpSpPr>
      <p:sp>
        <p:nvSpPr>
          <p:cNvPr id="391" name="Google Shape;391;p22"/>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500"/>
              <a:buNone/>
              <a:defRPr>
                <a:solidFill>
                  <a:srgbClr val="FFFFFF"/>
                </a:solidFill>
              </a:defRPr>
            </a:lvl1pPr>
            <a:lvl2pPr lvl="1" rtl="0" algn="ctr">
              <a:spcBef>
                <a:spcPts val="0"/>
              </a:spcBef>
              <a:spcAft>
                <a:spcPts val="0"/>
              </a:spcAft>
              <a:buClr>
                <a:srgbClr val="FFFFFF"/>
              </a:buClr>
              <a:buSzPts val="2500"/>
              <a:buNone/>
              <a:defRPr>
                <a:solidFill>
                  <a:srgbClr val="FFFFFF"/>
                </a:solidFill>
              </a:defRPr>
            </a:lvl2pPr>
            <a:lvl3pPr lvl="2" rtl="0" algn="ctr">
              <a:spcBef>
                <a:spcPts val="0"/>
              </a:spcBef>
              <a:spcAft>
                <a:spcPts val="0"/>
              </a:spcAft>
              <a:buClr>
                <a:srgbClr val="FFFFFF"/>
              </a:buClr>
              <a:buSzPts val="2500"/>
              <a:buNone/>
              <a:defRPr>
                <a:solidFill>
                  <a:srgbClr val="FFFFFF"/>
                </a:solidFill>
              </a:defRPr>
            </a:lvl3pPr>
            <a:lvl4pPr lvl="3" rtl="0" algn="ctr">
              <a:spcBef>
                <a:spcPts val="0"/>
              </a:spcBef>
              <a:spcAft>
                <a:spcPts val="0"/>
              </a:spcAft>
              <a:buClr>
                <a:srgbClr val="FFFFFF"/>
              </a:buClr>
              <a:buSzPts val="2500"/>
              <a:buNone/>
              <a:defRPr>
                <a:solidFill>
                  <a:srgbClr val="FFFFFF"/>
                </a:solidFill>
              </a:defRPr>
            </a:lvl4pPr>
            <a:lvl5pPr lvl="4" rtl="0" algn="ctr">
              <a:spcBef>
                <a:spcPts val="0"/>
              </a:spcBef>
              <a:spcAft>
                <a:spcPts val="0"/>
              </a:spcAft>
              <a:buClr>
                <a:srgbClr val="FFFFFF"/>
              </a:buClr>
              <a:buSzPts val="2500"/>
              <a:buNone/>
              <a:defRPr>
                <a:solidFill>
                  <a:srgbClr val="FFFFFF"/>
                </a:solidFill>
              </a:defRPr>
            </a:lvl5pPr>
            <a:lvl6pPr lvl="5" rtl="0" algn="ctr">
              <a:spcBef>
                <a:spcPts val="0"/>
              </a:spcBef>
              <a:spcAft>
                <a:spcPts val="0"/>
              </a:spcAft>
              <a:buClr>
                <a:srgbClr val="FFFFFF"/>
              </a:buClr>
              <a:buSzPts val="2500"/>
              <a:buNone/>
              <a:defRPr>
                <a:solidFill>
                  <a:srgbClr val="FFFFFF"/>
                </a:solidFill>
              </a:defRPr>
            </a:lvl6pPr>
            <a:lvl7pPr lvl="6" rtl="0" algn="ctr">
              <a:spcBef>
                <a:spcPts val="0"/>
              </a:spcBef>
              <a:spcAft>
                <a:spcPts val="0"/>
              </a:spcAft>
              <a:buClr>
                <a:srgbClr val="FFFFFF"/>
              </a:buClr>
              <a:buSzPts val="2500"/>
              <a:buNone/>
              <a:defRPr>
                <a:solidFill>
                  <a:srgbClr val="FFFFFF"/>
                </a:solidFill>
              </a:defRPr>
            </a:lvl7pPr>
            <a:lvl8pPr lvl="7" rtl="0" algn="ctr">
              <a:spcBef>
                <a:spcPts val="0"/>
              </a:spcBef>
              <a:spcAft>
                <a:spcPts val="0"/>
              </a:spcAft>
              <a:buClr>
                <a:srgbClr val="FFFFFF"/>
              </a:buClr>
              <a:buSzPts val="2500"/>
              <a:buNone/>
              <a:defRPr>
                <a:solidFill>
                  <a:srgbClr val="FFFFFF"/>
                </a:solidFill>
              </a:defRPr>
            </a:lvl8pPr>
            <a:lvl9pPr lvl="8" rtl="0" algn="ctr">
              <a:spcBef>
                <a:spcPts val="0"/>
              </a:spcBef>
              <a:spcAft>
                <a:spcPts val="0"/>
              </a:spcAft>
              <a:buClr>
                <a:srgbClr val="FFFFFF"/>
              </a:buClr>
              <a:buSzPts val="2500"/>
              <a:buNone/>
              <a:defRPr>
                <a:solidFill>
                  <a:srgbClr val="FFFFFF"/>
                </a:solidFill>
              </a:defRPr>
            </a:lvl9pPr>
          </a:lstStyle>
          <a:p/>
        </p:txBody>
      </p:sp>
      <p:sp>
        <p:nvSpPr>
          <p:cNvPr id="392" name="Google Shape;392;p22"/>
          <p:cNvSpPr txBox="1"/>
          <p:nvPr>
            <p:ph idx="1" type="subTitle"/>
          </p:nvPr>
        </p:nvSpPr>
        <p:spPr>
          <a:xfrm>
            <a:off x="711500" y="1380075"/>
            <a:ext cx="2114400" cy="375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393" name="Google Shape;393;p22"/>
          <p:cNvSpPr txBox="1"/>
          <p:nvPr>
            <p:ph idx="2" type="subTitle"/>
          </p:nvPr>
        </p:nvSpPr>
        <p:spPr>
          <a:xfrm>
            <a:off x="711500" y="1679775"/>
            <a:ext cx="2114400" cy="606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rgbClr val="FFFFFF"/>
                </a:solidFill>
              </a:defRPr>
            </a:lvl1pPr>
            <a:lvl2pPr lvl="1" rtl="0" algn="r">
              <a:lnSpc>
                <a:spcPct val="100000"/>
              </a:lnSpc>
              <a:spcBef>
                <a:spcPts val="0"/>
              </a:spcBef>
              <a:spcAft>
                <a:spcPts val="0"/>
              </a:spcAft>
              <a:buNone/>
              <a:defRPr sz="1400">
                <a:solidFill>
                  <a:srgbClr val="FFFFFF"/>
                </a:solidFill>
              </a:defRPr>
            </a:lvl2pPr>
            <a:lvl3pPr lvl="2" rtl="0" algn="r">
              <a:lnSpc>
                <a:spcPct val="100000"/>
              </a:lnSpc>
              <a:spcBef>
                <a:spcPts val="0"/>
              </a:spcBef>
              <a:spcAft>
                <a:spcPts val="0"/>
              </a:spcAft>
              <a:buNone/>
              <a:defRPr sz="1400">
                <a:solidFill>
                  <a:srgbClr val="FFFFFF"/>
                </a:solidFill>
              </a:defRPr>
            </a:lvl3pPr>
            <a:lvl4pPr lvl="3" rtl="0" algn="r">
              <a:lnSpc>
                <a:spcPct val="100000"/>
              </a:lnSpc>
              <a:spcBef>
                <a:spcPts val="0"/>
              </a:spcBef>
              <a:spcAft>
                <a:spcPts val="0"/>
              </a:spcAft>
              <a:buNone/>
              <a:defRPr sz="1400">
                <a:solidFill>
                  <a:srgbClr val="FFFFFF"/>
                </a:solidFill>
              </a:defRPr>
            </a:lvl4pPr>
            <a:lvl5pPr lvl="4" rtl="0" algn="r">
              <a:lnSpc>
                <a:spcPct val="100000"/>
              </a:lnSpc>
              <a:spcBef>
                <a:spcPts val="0"/>
              </a:spcBef>
              <a:spcAft>
                <a:spcPts val="0"/>
              </a:spcAft>
              <a:buNone/>
              <a:defRPr sz="1400">
                <a:solidFill>
                  <a:srgbClr val="FFFFFF"/>
                </a:solidFill>
              </a:defRPr>
            </a:lvl5pPr>
            <a:lvl6pPr lvl="5" rtl="0" algn="r">
              <a:lnSpc>
                <a:spcPct val="100000"/>
              </a:lnSpc>
              <a:spcBef>
                <a:spcPts val="0"/>
              </a:spcBef>
              <a:spcAft>
                <a:spcPts val="0"/>
              </a:spcAft>
              <a:buNone/>
              <a:defRPr sz="1400">
                <a:solidFill>
                  <a:srgbClr val="FFFFFF"/>
                </a:solidFill>
              </a:defRPr>
            </a:lvl6pPr>
            <a:lvl7pPr lvl="6" rtl="0" algn="r">
              <a:lnSpc>
                <a:spcPct val="100000"/>
              </a:lnSpc>
              <a:spcBef>
                <a:spcPts val="0"/>
              </a:spcBef>
              <a:spcAft>
                <a:spcPts val="0"/>
              </a:spcAft>
              <a:buNone/>
              <a:defRPr sz="1400">
                <a:solidFill>
                  <a:srgbClr val="FFFFFF"/>
                </a:solidFill>
              </a:defRPr>
            </a:lvl7pPr>
            <a:lvl8pPr lvl="7" rtl="0" algn="r">
              <a:lnSpc>
                <a:spcPct val="100000"/>
              </a:lnSpc>
              <a:spcBef>
                <a:spcPts val="0"/>
              </a:spcBef>
              <a:spcAft>
                <a:spcPts val="0"/>
              </a:spcAft>
              <a:buNone/>
              <a:defRPr sz="1400">
                <a:solidFill>
                  <a:srgbClr val="FFFFFF"/>
                </a:solidFill>
              </a:defRPr>
            </a:lvl8pPr>
            <a:lvl9pPr lvl="8" rtl="0" algn="r">
              <a:lnSpc>
                <a:spcPct val="100000"/>
              </a:lnSpc>
              <a:spcBef>
                <a:spcPts val="0"/>
              </a:spcBef>
              <a:spcAft>
                <a:spcPts val="0"/>
              </a:spcAft>
              <a:buNone/>
              <a:defRPr sz="1400">
                <a:solidFill>
                  <a:srgbClr val="FFFFFF"/>
                </a:solidFill>
              </a:defRPr>
            </a:lvl9pPr>
          </a:lstStyle>
          <a:p/>
        </p:txBody>
      </p:sp>
      <p:sp>
        <p:nvSpPr>
          <p:cNvPr id="394" name="Google Shape;394;p22"/>
          <p:cNvSpPr txBox="1"/>
          <p:nvPr>
            <p:ph idx="3" type="subTitle"/>
          </p:nvPr>
        </p:nvSpPr>
        <p:spPr>
          <a:xfrm>
            <a:off x="711500" y="2540008"/>
            <a:ext cx="2114400" cy="375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395" name="Google Shape;395;p22"/>
          <p:cNvSpPr txBox="1"/>
          <p:nvPr>
            <p:ph idx="4" type="subTitle"/>
          </p:nvPr>
        </p:nvSpPr>
        <p:spPr>
          <a:xfrm>
            <a:off x="711500" y="2839706"/>
            <a:ext cx="2114400" cy="606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rgbClr val="FFFFFF"/>
                </a:solidFill>
              </a:defRPr>
            </a:lvl1pPr>
            <a:lvl2pPr lvl="1" rtl="0" algn="r">
              <a:lnSpc>
                <a:spcPct val="100000"/>
              </a:lnSpc>
              <a:spcBef>
                <a:spcPts val="0"/>
              </a:spcBef>
              <a:spcAft>
                <a:spcPts val="0"/>
              </a:spcAft>
              <a:buNone/>
              <a:defRPr sz="1400">
                <a:solidFill>
                  <a:srgbClr val="FFFFFF"/>
                </a:solidFill>
              </a:defRPr>
            </a:lvl2pPr>
            <a:lvl3pPr lvl="2" rtl="0" algn="r">
              <a:lnSpc>
                <a:spcPct val="100000"/>
              </a:lnSpc>
              <a:spcBef>
                <a:spcPts val="0"/>
              </a:spcBef>
              <a:spcAft>
                <a:spcPts val="0"/>
              </a:spcAft>
              <a:buNone/>
              <a:defRPr sz="1400">
                <a:solidFill>
                  <a:srgbClr val="FFFFFF"/>
                </a:solidFill>
              </a:defRPr>
            </a:lvl3pPr>
            <a:lvl4pPr lvl="3" rtl="0" algn="r">
              <a:lnSpc>
                <a:spcPct val="100000"/>
              </a:lnSpc>
              <a:spcBef>
                <a:spcPts val="0"/>
              </a:spcBef>
              <a:spcAft>
                <a:spcPts val="0"/>
              </a:spcAft>
              <a:buNone/>
              <a:defRPr sz="1400">
                <a:solidFill>
                  <a:srgbClr val="FFFFFF"/>
                </a:solidFill>
              </a:defRPr>
            </a:lvl4pPr>
            <a:lvl5pPr lvl="4" rtl="0" algn="r">
              <a:lnSpc>
                <a:spcPct val="100000"/>
              </a:lnSpc>
              <a:spcBef>
                <a:spcPts val="0"/>
              </a:spcBef>
              <a:spcAft>
                <a:spcPts val="0"/>
              </a:spcAft>
              <a:buNone/>
              <a:defRPr sz="1400">
                <a:solidFill>
                  <a:srgbClr val="FFFFFF"/>
                </a:solidFill>
              </a:defRPr>
            </a:lvl5pPr>
            <a:lvl6pPr lvl="5" rtl="0" algn="r">
              <a:lnSpc>
                <a:spcPct val="100000"/>
              </a:lnSpc>
              <a:spcBef>
                <a:spcPts val="0"/>
              </a:spcBef>
              <a:spcAft>
                <a:spcPts val="0"/>
              </a:spcAft>
              <a:buNone/>
              <a:defRPr sz="1400">
                <a:solidFill>
                  <a:srgbClr val="FFFFFF"/>
                </a:solidFill>
              </a:defRPr>
            </a:lvl6pPr>
            <a:lvl7pPr lvl="6" rtl="0" algn="r">
              <a:lnSpc>
                <a:spcPct val="100000"/>
              </a:lnSpc>
              <a:spcBef>
                <a:spcPts val="0"/>
              </a:spcBef>
              <a:spcAft>
                <a:spcPts val="0"/>
              </a:spcAft>
              <a:buNone/>
              <a:defRPr sz="1400">
                <a:solidFill>
                  <a:srgbClr val="FFFFFF"/>
                </a:solidFill>
              </a:defRPr>
            </a:lvl7pPr>
            <a:lvl8pPr lvl="7" rtl="0" algn="r">
              <a:lnSpc>
                <a:spcPct val="100000"/>
              </a:lnSpc>
              <a:spcBef>
                <a:spcPts val="0"/>
              </a:spcBef>
              <a:spcAft>
                <a:spcPts val="0"/>
              </a:spcAft>
              <a:buNone/>
              <a:defRPr sz="1400">
                <a:solidFill>
                  <a:srgbClr val="FFFFFF"/>
                </a:solidFill>
              </a:defRPr>
            </a:lvl8pPr>
            <a:lvl9pPr lvl="8" rtl="0" algn="r">
              <a:lnSpc>
                <a:spcPct val="100000"/>
              </a:lnSpc>
              <a:spcBef>
                <a:spcPts val="0"/>
              </a:spcBef>
              <a:spcAft>
                <a:spcPts val="0"/>
              </a:spcAft>
              <a:buNone/>
              <a:defRPr sz="1400">
                <a:solidFill>
                  <a:srgbClr val="FFFFFF"/>
                </a:solidFill>
              </a:defRPr>
            </a:lvl9pPr>
          </a:lstStyle>
          <a:p/>
        </p:txBody>
      </p:sp>
      <p:sp>
        <p:nvSpPr>
          <p:cNvPr id="396" name="Google Shape;396;p22"/>
          <p:cNvSpPr txBox="1"/>
          <p:nvPr>
            <p:ph idx="5" type="subTitle"/>
          </p:nvPr>
        </p:nvSpPr>
        <p:spPr>
          <a:xfrm>
            <a:off x="711500" y="3699927"/>
            <a:ext cx="2114400" cy="375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397" name="Google Shape;397;p22"/>
          <p:cNvSpPr txBox="1"/>
          <p:nvPr>
            <p:ph idx="6" type="subTitle"/>
          </p:nvPr>
        </p:nvSpPr>
        <p:spPr>
          <a:xfrm>
            <a:off x="711500" y="3999625"/>
            <a:ext cx="2114400" cy="606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rgbClr val="FFFFFF"/>
                </a:solidFill>
              </a:defRPr>
            </a:lvl1pPr>
            <a:lvl2pPr lvl="1" rtl="0" algn="r">
              <a:lnSpc>
                <a:spcPct val="100000"/>
              </a:lnSpc>
              <a:spcBef>
                <a:spcPts val="0"/>
              </a:spcBef>
              <a:spcAft>
                <a:spcPts val="0"/>
              </a:spcAft>
              <a:buNone/>
              <a:defRPr sz="1400">
                <a:solidFill>
                  <a:srgbClr val="FFFFFF"/>
                </a:solidFill>
              </a:defRPr>
            </a:lvl2pPr>
            <a:lvl3pPr lvl="2" rtl="0" algn="r">
              <a:lnSpc>
                <a:spcPct val="100000"/>
              </a:lnSpc>
              <a:spcBef>
                <a:spcPts val="0"/>
              </a:spcBef>
              <a:spcAft>
                <a:spcPts val="0"/>
              </a:spcAft>
              <a:buNone/>
              <a:defRPr sz="1400">
                <a:solidFill>
                  <a:srgbClr val="FFFFFF"/>
                </a:solidFill>
              </a:defRPr>
            </a:lvl3pPr>
            <a:lvl4pPr lvl="3" rtl="0" algn="r">
              <a:lnSpc>
                <a:spcPct val="100000"/>
              </a:lnSpc>
              <a:spcBef>
                <a:spcPts val="0"/>
              </a:spcBef>
              <a:spcAft>
                <a:spcPts val="0"/>
              </a:spcAft>
              <a:buNone/>
              <a:defRPr sz="1400">
                <a:solidFill>
                  <a:srgbClr val="FFFFFF"/>
                </a:solidFill>
              </a:defRPr>
            </a:lvl4pPr>
            <a:lvl5pPr lvl="4" rtl="0" algn="r">
              <a:lnSpc>
                <a:spcPct val="100000"/>
              </a:lnSpc>
              <a:spcBef>
                <a:spcPts val="0"/>
              </a:spcBef>
              <a:spcAft>
                <a:spcPts val="0"/>
              </a:spcAft>
              <a:buNone/>
              <a:defRPr sz="1400">
                <a:solidFill>
                  <a:srgbClr val="FFFFFF"/>
                </a:solidFill>
              </a:defRPr>
            </a:lvl5pPr>
            <a:lvl6pPr lvl="5" rtl="0" algn="r">
              <a:lnSpc>
                <a:spcPct val="100000"/>
              </a:lnSpc>
              <a:spcBef>
                <a:spcPts val="0"/>
              </a:spcBef>
              <a:spcAft>
                <a:spcPts val="0"/>
              </a:spcAft>
              <a:buNone/>
              <a:defRPr sz="1400">
                <a:solidFill>
                  <a:srgbClr val="FFFFFF"/>
                </a:solidFill>
              </a:defRPr>
            </a:lvl6pPr>
            <a:lvl7pPr lvl="6" rtl="0" algn="r">
              <a:lnSpc>
                <a:spcPct val="100000"/>
              </a:lnSpc>
              <a:spcBef>
                <a:spcPts val="0"/>
              </a:spcBef>
              <a:spcAft>
                <a:spcPts val="0"/>
              </a:spcAft>
              <a:buNone/>
              <a:defRPr sz="1400">
                <a:solidFill>
                  <a:srgbClr val="FFFFFF"/>
                </a:solidFill>
              </a:defRPr>
            </a:lvl7pPr>
            <a:lvl8pPr lvl="7" rtl="0" algn="r">
              <a:lnSpc>
                <a:spcPct val="100000"/>
              </a:lnSpc>
              <a:spcBef>
                <a:spcPts val="0"/>
              </a:spcBef>
              <a:spcAft>
                <a:spcPts val="0"/>
              </a:spcAft>
              <a:buNone/>
              <a:defRPr sz="1400">
                <a:solidFill>
                  <a:srgbClr val="FFFFFF"/>
                </a:solidFill>
              </a:defRPr>
            </a:lvl8pPr>
            <a:lvl9pPr lvl="8" rtl="0" algn="r">
              <a:lnSpc>
                <a:spcPct val="100000"/>
              </a:lnSpc>
              <a:spcBef>
                <a:spcPts val="0"/>
              </a:spcBef>
              <a:spcAft>
                <a:spcPts val="0"/>
              </a:spcAft>
              <a:buNone/>
              <a:defRPr sz="1400">
                <a:solidFill>
                  <a:srgbClr val="FFFFFF"/>
                </a:solidFill>
              </a:defRPr>
            </a:lvl9pPr>
          </a:lstStyle>
          <a:p/>
        </p:txBody>
      </p:sp>
      <p:grpSp>
        <p:nvGrpSpPr>
          <p:cNvPr id="398" name="Google Shape;398;p22"/>
          <p:cNvGrpSpPr/>
          <p:nvPr/>
        </p:nvGrpSpPr>
        <p:grpSpPr>
          <a:xfrm rot="10800000">
            <a:off x="276300" y="-3110"/>
            <a:ext cx="2214600" cy="1771050"/>
            <a:chOff x="6653175" y="3375848"/>
            <a:chExt cx="2214600" cy="1771050"/>
          </a:xfrm>
        </p:grpSpPr>
        <p:sp>
          <p:nvSpPr>
            <p:cNvPr id="399" name="Google Shape;399;p22"/>
            <p:cNvSpPr/>
            <p:nvPr/>
          </p:nvSpPr>
          <p:spPr>
            <a:xfrm>
              <a:off x="7235975" y="4152900"/>
              <a:ext cx="457200" cy="990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2"/>
            <p:cNvSpPr/>
            <p:nvPr/>
          </p:nvSpPr>
          <p:spPr>
            <a:xfrm>
              <a:off x="7823275" y="4152900"/>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2"/>
            <p:cNvSpPr/>
            <p:nvPr/>
          </p:nvSpPr>
          <p:spPr>
            <a:xfrm>
              <a:off x="7823275" y="4716997"/>
              <a:ext cx="457200" cy="42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2"/>
            <p:cNvSpPr/>
            <p:nvPr/>
          </p:nvSpPr>
          <p:spPr>
            <a:xfrm>
              <a:off x="8410575" y="4476825"/>
              <a:ext cx="457200" cy="666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2"/>
            <p:cNvSpPr/>
            <p:nvPr/>
          </p:nvSpPr>
          <p:spPr>
            <a:xfrm>
              <a:off x="8410575" y="3375848"/>
              <a:ext cx="457200" cy="99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2"/>
            <p:cNvSpPr/>
            <p:nvPr/>
          </p:nvSpPr>
          <p:spPr>
            <a:xfrm>
              <a:off x="6653175" y="4600369"/>
              <a:ext cx="457200" cy="543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BLANK_1">
    <p:bg>
      <p:bgPr>
        <a:solidFill>
          <a:schemeClr val="dk1"/>
        </a:solidFill>
      </p:bgPr>
    </p:bg>
    <p:spTree>
      <p:nvGrpSpPr>
        <p:cNvPr id="405" name="Shape 405"/>
        <p:cNvGrpSpPr/>
        <p:nvPr/>
      </p:nvGrpSpPr>
      <p:grpSpPr>
        <a:xfrm>
          <a:off x="0" y="0"/>
          <a:ext cx="0" cy="0"/>
          <a:chOff x="0" y="0"/>
          <a:chExt cx="0" cy="0"/>
        </a:xfrm>
      </p:grpSpPr>
      <p:sp>
        <p:nvSpPr>
          <p:cNvPr id="406" name="Google Shape;406;p23"/>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500"/>
              <a:buNone/>
              <a:defRPr>
                <a:solidFill>
                  <a:srgbClr val="FFFFFF"/>
                </a:solidFill>
              </a:defRPr>
            </a:lvl1pPr>
            <a:lvl2pPr lvl="1" rtl="0" algn="ctr">
              <a:spcBef>
                <a:spcPts val="0"/>
              </a:spcBef>
              <a:spcAft>
                <a:spcPts val="0"/>
              </a:spcAft>
              <a:buClr>
                <a:srgbClr val="FFFFFF"/>
              </a:buClr>
              <a:buSzPts val="2500"/>
              <a:buNone/>
              <a:defRPr>
                <a:solidFill>
                  <a:srgbClr val="FFFFFF"/>
                </a:solidFill>
              </a:defRPr>
            </a:lvl2pPr>
            <a:lvl3pPr lvl="2" rtl="0" algn="ctr">
              <a:spcBef>
                <a:spcPts val="0"/>
              </a:spcBef>
              <a:spcAft>
                <a:spcPts val="0"/>
              </a:spcAft>
              <a:buClr>
                <a:srgbClr val="FFFFFF"/>
              </a:buClr>
              <a:buSzPts val="2500"/>
              <a:buNone/>
              <a:defRPr>
                <a:solidFill>
                  <a:srgbClr val="FFFFFF"/>
                </a:solidFill>
              </a:defRPr>
            </a:lvl3pPr>
            <a:lvl4pPr lvl="3" rtl="0" algn="ctr">
              <a:spcBef>
                <a:spcPts val="0"/>
              </a:spcBef>
              <a:spcAft>
                <a:spcPts val="0"/>
              </a:spcAft>
              <a:buClr>
                <a:srgbClr val="FFFFFF"/>
              </a:buClr>
              <a:buSzPts val="2500"/>
              <a:buNone/>
              <a:defRPr>
                <a:solidFill>
                  <a:srgbClr val="FFFFFF"/>
                </a:solidFill>
              </a:defRPr>
            </a:lvl4pPr>
            <a:lvl5pPr lvl="4" rtl="0" algn="ctr">
              <a:spcBef>
                <a:spcPts val="0"/>
              </a:spcBef>
              <a:spcAft>
                <a:spcPts val="0"/>
              </a:spcAft>
              <a:buClr>
                <a:srgbClr val="FFFFFF"/>
              </a:buClr>
              <a:buSzPts val="2500"/>
              <a:buNone/>
              <a:defRPr>
                <a:solidFill>
                  <a:srgbClr val="FFFFFF"/>
                </a:solidFill>
              </a:defRPr>
            </a:lvl5pPr>
            <a:lvl6pPr lvl="5" rtl="0" algn="ctr">
              <a:spcBef>
                <a:spcPts val="0"/>
              </a:spcBef>
              <a:spcAft>
                <a:spcPts val="0"/>
              </a:spcAft>
              <a:buClr>
                <a:srgbClr val="FFFFFF"/>
              </a:buClr>
              <a:buSzPts val="2500"/>
              <a:buNone/>
              <a:defRPr>
                <a:solidFill>
                  <a:srgbClr val="FFFFFF"/>
                </a:solidFill>
              </a:defRPr>
            </a:lvl6pPr>
            <a:lvl7pPr lvl="6" rtl="0" algn="ctr">
              <a:spcBef>
                <a:spcPts val="0"/>
              </a:spcBef>
              <a:spcAft>
                <a:spcPts val="0"/>
              </a:spcAft>
              <a:buClr>
                <a:srgbClr val="FFFFFF"/>
              </a:buClr>
              <a:buSzPts val="2500"/>
              <a:buNone/>
              <a:defRPr>
                <a:solidFill>
                  <a:srgbClr val="FFFFFF"/>
                </a:solidFill>
              </a:defRPr>
            </a:lvl7pPr>
            <a:lvl8pPr lvl="7" rtl="0" algn="ctr">
              <a:spcBef>
                <a:spcPts val="0"/>
              </a:spcBef>
              <a:spcAft>
                <a:spcPts val="0"/>
              </a:spcAft>
              <a:buClr>
                <a:srgbClr val="FFFFFF"/>
              </a:buClr>
              <a:buSzPts val="2500"/>
              <a:buNone/>
              <a:defRPr>
                <a:solidFill>
                  <a:srgbClr val="FFFFFF"/>
                </a:solidFill>
              </a:defRPr>
            </a:lvl8pPr>
            <a:lvl9pPr lvl="8" rtl="0" algn="ctr">
              <a:spcBef>
                <a:spcPts val="0"/>
              </a:spcBef>
              <a:spcAft>
                <a:spcPts val="0"/>
              </a:spcAft>
              <a:buClr>
                <a:srgbClr val="FFFFFF"/>
              </a:buClr>
              <a:buSzPts val="2500"/>
              <a:buNone/>
              <a:defRPr>
                <a:solidFill>
                  <a:srgbClr val="FFFFFF"/>
                </a:solidFill>
              </a:defRPr>
            </a:lvl9pPr>
          </a:lstStyle>
          <a:p/>
        </p:txBody>
      </p:sp>
      <p:sp>
        <p:nvSpPr>
          <p:cNvPr id="407" name="Google Shape;407;p23"/>
          <p:cNvSpPr txBox="1"/>
          <p:nvPr>
            <p:ph idx="1" type="subTitle"/>
          </p:nvPr>
        </p:nvSpPr>
        <p:spPr>
          <a:xfrm>
            <a:off x="711450" y="1952350"/>
            <a:ext cx="2183400" cy="3759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408" name="Google Shape;408;p23"/>
          <p:cNvSpPr txBox="1"/>
          <p:nvPr>
            <p:ph idx="2" type="subTitle"/>
          </p:nvPr>
        </p:nvSpPr>
        <p:spPr>
          <a:xfrm>
            <a:off x="711500" y="2252050"/>
            <a:ext cx="2183400" cy="606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None/>
              <a:defRPr sz="1400">
                <a:solidFill>
                  <a:srgbClr val="FFFFFF"/>
                </a:solidFill>
              </a:defRPr>
            </a:lvl1pPr>
            <a:lvl2pPr lvl="1" algn="ctr">
              <a:lnSpc>
                <a:spcPct val="100000"/>
              </a:lnSpc>
              <a:spcBef>
                <a:spcPts val="0"/>
              </a:spcBef>
              <a:spcAft>
                <a:spcPts val="0"/>
              </a:spcAft>
              <a:buNone/>
              <a:defRPr sz="1400">
                <a:solidFill>
                  <a:srgbClr val="FFFFFF"/>
                </a:solidFill>
              </a:defRPr>
            </a:lvl2pPr>
            <a:lvl3pPr lvl="2" algn="ctr">
              <a:lnSpc>
                <a:spcPct val="100000"/>
              </a:lnSpc>
              <a:spcBef>
                <a:spcPts val="0"/>
              </a:spcBef>
              <a:spcAft>
                <a:spcPts val="0"/>
              </a:spcAft>
              <a:buNone/>
              <a:defRPr sz="1400">
                <a:solidFill>
                  <a:srgbClr val="FFFFFF"/>
                </a:solidFill>
              </a:defRPr>
            </a:lvl3pPr>
            <a:lvl4pPr lvl="3" algn="ctr">
              <a:lnSpc>
                <a:spcPct val="100000"/>
              </a:lnSpc>
              <a:spcBef>
                <a:spcPts val="0"/>
              </a:spcBef>
              <a:spcAft>
                <a:spcPts val="0"/>
              </a:spcAft>
              <a:buNone/>
              <a:defRPr sz="1400">
                <a:solidFill>
                  <a:srgbClr val="FFFFFF"/>
                </a:solidFill>
              </a:defRPr>
            </a:lvl4pPr>
            <a:lvl5pPr lvl="4" algn="ctr">
              <a:lnSpc>
                <a:spcPct val="100000"/>
              </a:lnSpc>
              <a:spcBef>
                <a:spcPts val="0"/>
              </a:spcBef>
              <a:spcAft>
                <a:spcPts val="0"/>
              </a:spcAft>
              <a:buNone/>
              <a:defRPr sz="1400">
                <a:solidFill>
                  <a:srgbClr val="FFFFFF"/>
                </a:solidFill>
              </a:defRPr>
            </a:lvl5pPr>
            <a:lvl6pPr lvl="5" algn="ctr">
              <a:lnSpc>
                <a:spcPct val="100000"/>
              </a:lnSpc>
              <a:spcBef>
                <a:spcPts val="0"/>
              </a:spcBef>
              <a:spcAft>
                <a:spcPts val="0"/>
              </a:spcAft>
              <a:buNone/>
              <a:defRPr sz="1400">
                <a:solidFill>
                  <a:srgbClr val="FFFFFF"/>
                </a:solidFill>
              </a:defRPr>
            </a:lvl6pPr>
            <a:lvl7pPr lvl="6" algn="ctr">
              <a:lnSpc>
                <a:spcPct val="100000"/>
              </a:lnSpc>
              <a:spcBef>
                <a:spcPts val="0"/>
              </a:spcBef>
              <a:spcAft>
                <a:spcPts val="0"/>
              </a:spcAft>
              <a:buNone/>
              <a:defRPr sz="1400">
                <a:solidFill>
                  <a:srgbClr val="FFFFFF"/>
                </a:solidFill>
              </a:defRPr>
            </a:lvl7pPr>
            <a:lvl8pPr lvl="7" algn="ctr">
              <a:lnSpc>
                <a:spcPct val="100000"/>
              </a:lnSpc>
              <a:spcBef>
                <a:spcPts val="0"/>
              </a:spcBef>
              <a:spcAft>
                <a:spcPts val="0"/>
              </a:spcAft>
              <a:buNone/>
              <a:defRPr sz="1400">
                <a:solidFill>
                  <a:srgbClr val="FFFFFF"/>
                </a:solidFill>
              </a:defRPr>
            </a:lvl8pPr>
            <a:lvl9pPr lvl="8" algn="ctr">
              <a:lnSpc>
                <a:spcPct val="100000"/>
              </a:lnSpc>
              <a:spcBef>
                <a:spcPts val="0"/>
              </a:spcBef>
              <a:spcAft>
                <a:spcPts val="0"/>
              </a:spcAft>
              <a:buNone/>
              <a:defRPr sz="1400">
                <a:solidFill>
                  <a:srgbClr val="FFFFFF"/>
                </a:solidFill>
              </a:defRPr>
            </a:lvl9pPr>
          </a:lstStyle>
          <a:p/>
        </p:txBody>
      </p:sp>
      <p:sp>
        <p:nvSpPr>
          <p:cNvPr id="409" name="Google Shape;409;p23"/>
          <p:cNvSpPr txBox="1"/>
          <p:nvPr>
            <p:ph idx="3" type="subTitle"/>
          </p:nvPr>
        </p:nvSpPr>
        <p:spPr>
          <a:xfrm>
            <a:off x="3480250" y="1952350"/>
            <a:ext cx="21834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410" name="Google Shape;410;p23"/>
          <p:cNvSpPr txBox="1"/>
          <p:nvPr>
            <p:ph idx="4" type="subTitle"/>
          </p:nvPr>
        </p:nvSpPr>
        <p:spPr>
          <a:xfrm>
            <a:off x="3480300" y="2252050"/>
            <a:ext cx="2183400" cy="60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
        <p:nvSpPr>
          <p:cNvPr id="411" name="Google Shape;411;p23"/>
          <p:cNvSpPr txBox="1"/>
          <p:nvPr>
            <p:ph idx="5" type="subTitle"/>
          </p:nvPr>
        </p:nvSpPr>
        <p:spPr>
          <a:xfrm>
            <a:off x="6249050" y="1952350"/>
            <a:ext cx="21834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412" name="Google Shape;412;p23"/>
          <p:cNvSpPr txBox="1"/>
          <p:nvPr>
            <p:ph idx="6" type="subTitle"/>
          </p:nvPr>
        </p:nvSpPr>
        <p:spPr>
          <a:xfrm>
            <a:off x="6249100" y="2252050"/>
            <a:ext cx="2183400" cy="60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
        <p:nvSpPr>
          <p:cNvPr id="413" name="Google Shape;413;p23"/>
          <p:cNvSpPr txBox="1"/>
          <p:nvPr>
            <p:ph idx="7" type="subTitle"/>
          </p:nvPr>
        </p:nvSpPr>
        <p:spPr>
          <a:xfrm>
            <a:off x="711500" y="3699925"/>
            <a:ext cx="21834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414" name="Google Shape;414;p23"/>
          <p:cNvSpPr txBox="1"/>
          <p:nvPr>
            <p:ph idx="8" type="subTitle"/>
          </p:nvPr>
        </p:nvSpPr>
        <p:spPr>
          <a:xfrm>
            <a:off x="711500" y="3999625"/>
            <a:ext cx="2183400" cy="60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
        <p:nvSpPr>
          <p:cNvPr id="415" name="Google Shape;415;p23"/>
          <p:cNvSpPr txBox="1"/>
          <p:nvPr>
            <p:ph idx="9" type="subTitle"/>
          </p:nvPr>
        </p:nvSpPr>
        <p:spPr>
          <a:xfrm>
            <a:off x="3480250" y="3699925"/>
            <a:ext cx="21834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416" name="Google Shape;416;p23"/>
          <p:cNvSpPr txBox="1"/>
          <p:nvPr>
            <p:ph idx="13" type="subTitle"/>
          </p:nvPr>
        </p:nvSpPr>
        <p:spPr>
          <a:xfrm>
            <a:off x="3480300" y="3999625"/>
            <a:ext cx="2183400" cy="60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
        <p:nvSpPr>
          <p:cNvPr id="417" name="Google Shape;417;p23"/>
          <p:cNvSpPr txBox="1"/>
          <p:nvPr>
            <p:ph idx="14" type="subTitle"/>
          </p:nvPr>
        </p:nvSpPr>
        <p:spPr>
          <a:xfrm>
            <a:off x="6249050" y="3699925"/>
            <a:ext cx="21834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418" name="Google Shape;418;p23"/>
          <p:cNvSpPr txBox="1"/>
          <p:nvPr>
            <p:ph idx="15" type="subTitle"/>
          </p:nvPr>
        </p:nvSpPr>
        <p:spPr>
          <a:xfrm>
            <a:off x="6249100" y="3999625"/>
            <a:ext cx="2183400" cy="60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grpSp>
        <p:nvGrpSpPr>
          <p:cNvPr id="419" name="Google Shape;419;p23"/>
          <p:cNvGrpSpPr/>
          <p:nvPr/>
        </p:nvGrpSpPr>
        <p:grpSpPr>
          <a:xfrm>
            <a:off x="279125" y="-12"/>
            <a:ext cx="8594650" cy="1089153"/>
            <a:chOff x="279125" y="-12"/>
            <a:chExt cx="8594650" cy="1089153"/>
          </a:xfrm>
        </p:grpSpPr>
        <p:sp>
          <p:nvSpPr>
            <p:cNvPr id="420" name="Google Shape;420;p23"/>
            <p:cNvSpPr/>
            <p:nvPr/>
          </p:nvSpPr>
          <p:spPr>
            <a:xfrm rot="10800000">
              <a:off x="1453725" y="5"/>
              <a:ext cx="457200" cy="39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3"/>
            <p:cNvSpPr/>
            <p:nvPr/>
          </p:nvSpPr>
          <p:spPr>
            <a:xfrm rot="10800000">
              <a:off x="866425" y="5"/>
              <a:ext cx="457200" cy="70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3"/>
            <p:cNvSpPr/>
            <p:nvPr/>
          </p:nvSpPr>
          <p:spPr>
            <a:xfrm rot="10800000">
              <a:off x="279125" y="-12"/>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3"/>
            <p:cNvSpPr/>
            <p:nvPr/>
          </p:nvSpPr>
          <p:spPr>
            <a:xfrm rot="10800000">
              <a:off x="2036525" y="5"/>
              <a:ext cx="457200" cy="24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3"/>
            <p:cNvSpPr/>
            <p:nvPr/>
          </p:nvSpPr>
          <p:spPr>
            <a:xfrm rot="10800000">
              <a:off x="2614825" y="5"/>
              <a:ext cx="457200" cy="38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3"/>
            <p:cNvSpPr/>
            <p:nvPr/>
          </p:nvSpPr>
          <p:spPr>
            <a:xfrm rot="10800000">
              <a:off x="3189375" y="5"/>
              <a:ext cx="457200" cy="245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3"/>
            <p:cNvSpPr/>
            <p:nvPr/>
          </p:nvSpPr>
          <p:spPr>
            <a:xfrm rot="10800000">
              <a:off x="3766925" y="5"/>
              <a:ext cx="457200" cy="330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3"/>
            <p:cNvSpPr/>
            <p:nvPr/>
          </p:nvSpPr>
          <p:spPr>
            <a:xfrm rot="10800000">
              <a:off x="4346350" y="5"/>
              <a:ext cx="457200" cy="223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3"/>
            <p:cNvSpPr/>
            <p:nvPr/>
          </p:nvSpPr>
          <p:spPr>
            <a:xfrm rot="10800000">
              <a:off x="7842025" y="5"/>
              <a:ext cx="457200" cy="38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3"/>
            <p:cNvSpPr/>
            <p:nvPr/>
          </p:nvSpPr>
          <p:spPr>
            <a:xfrm rot="10800000">
              <a:off x="7267475" y="5"/>
              <a:ext cx="457200" cy="260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3"/>
            <p:cNvSpPr/>
            <p:nvPr/>
          </p:nvSpPr>
          <p:spPr>
            <a:xfrm rot="10800000">
              <a:off x="6100375" y="5"/>
              <a:ext cx="469200" cy="25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3"/>
            <p:cNvSpPr/>
            <p:nvPr/>
          </p:nvSpPr>
          <p:spPr>
            <a:xfrm rot="10800000">
              <a:off x="4925775" y="5"/>
              <a:ext cx="469200" cy="297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3"/>
            <p:cNvSpPr/>
            <p:nvPr/>
          </p:nvSpPr>
          <p:spPr>
            <a:xfrm rot="10800000">
              <a:off x="5523575" y="5"/>
              <a:ext cx="457200" cy="3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3"/>
            <p:cNvSpPr/>
            <p:nvPr/>
          </p:nvSpPr>
          <p:spPr>
            <a:xfrm rot="10800000">
              <a:off x="6689925" y="5"/>
              <a:ext cx="457200" cy="503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3"/>
            <p:cNvSpPr/>
            <p:nvPr/>
          </p:nvSpPr>
          <p:spPr>
            <a:xfrm rot="10800000">
              <a:off x="8416575" y="5"/>
              <a:ext cx="457200" cy="529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3"/>
            <p:cNvSpPr/>
            <p:nvPr/>
          </p:nvSpPr>
          <p:spPr>
            <a:xfrm rot="10800000">
              <a:off x="8416575" y="63194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3"/>
            <p:cNvSpPr/>
            <p:nvPr/>
          </p:nvSpPr>
          <p:spPr>
            <a:xfrm rot="10800000">
              <a:off x="279125" y="563965"/>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BLANK_1_1">
    <p:bg>
      <p:bgPr>
        <a:solidFill>
          <a:schemeClr val="dk1"/>
        </a:solidFill>
      </p:bgPr>
    </p:bg>
    <p:spTree>
      <p:nvGrpSpPr>
        <p:cNvPr id="437" name="Shape 437"/>
        <p:cNvGrpSpPr/>
        <p:nvPr/>
      </p:nvGrpSpPr>
      <p:grpSpPr>
        <a:xfrm>
          <a:off x="0" y="0"/>
          <a:ext cx="0" cy="0"/>
          <a:chOff x="0" y="0"/>
          <a:chExt cx="0" cy="0"/>
        </a:xfrm>
      </p:grpSpPr>
      <p:grpSp>
        <p:nvGrpSpPr>
          <p:cNvPr id="438" name="Google Shape;438;p24"/>
          <p:cNvGrpSpPr/>
          <p:nvPr/>
        </p:nvGrpSpPr>
        <p:grpSpPr>
          <a:xfrm>
            <a:off x="279125" y="-12"/>
            <a:ext cx="8594650" cy="1089153"/>
            <a:chOff x="279125" y="-12"/>
            <a:chExt cx="8594650" cy="1089153"/>
          </a:xfrm>
        </p:grpSpPr>
        <p:sp>
          <p:nvSpPr>
            <p:cNvPr id="439" name="Google Shape;439;p24"/>
            <p:cNvSpPr/>
            <p:nvPr/>
          </p:nvSpPr>
          <p:spPr>
            <a:xfrm rot="10800000">
              <a:off x="1453725" y="5"/>
              <a:ext cx="457200" cy="39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4"/>
            <p:cNvSpPr/>
            <p:nvPr/>
          </p:nvSpPr>
          <p:spPr>
            <a:xfrm rot="10800000">
              <a:off x="866425" y="5"/>
              <a:ext cx="457200" cy="70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4"/>
            <p:cNvSpPr/>
            <p:nvPr/>
          </p:nvSpPr>
          <p:spPr>
            <a:xfrm rot="10800000">
              <a:off x="279125" y="-12"/>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4"/>
            <p:cNvSpPr/>
            <p:nvPr/>
          </p:nvSpPr>
          <p:spPr>
            <a:xfrm rot="10800000">
              <a:off x="2036525" y="5"/>
              <a:ext cx="457200" cy="24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4"/>
            <p:cNvSpPr/>
            <p:nvPr/>
          </p:nvSpPr>
          <p:spPr>
            <a:xfrm rot="10800000">
              <a:off x="2614825" y="5"/>
              <a:ext cx="457200" cy="38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4"/>
            <p:cNvSpPr/>
            <p:nvPr/>
          </p:nvSpPr>
          <p:spPr>
            <a:xfrm rot="10800000">
              <a:off x="3189375" y="5"/>
              <a:ext cx="457200" cy="245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4"/>
            <p:cNvSpPr/>
            <p:nvPr/>
          </p:nvSpPr>
          <p:spPr>
            <a:xfrm rot="10800000">
              <a:off x="3766925" y="5"/>
              <a:ext cx="457200" cy="330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4"/>
            <p:cNvSpPr/>
            <p:nvPr/>
          </p:nvSpPr>
          <p:spPr>
            <a:xfrm rot="10800000">
              <a:off x="4346350" y="5"/>
              <a:ext cx="457200" cy="223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4"/>
            <p:cNvSpPr/>
            <p:nvPr/>
          </p:nvSpPr>
          <p:spPr>
            <a:xfrm rot="10800000">
              <a:off x="7842025" y="5"/>
              <a:ext cx="457200" cy="38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4"/>
            <p:cNvSpPr/>
            <p:nvPr/>
          </p:nvSpPr>
          <p:spPr>
            <a:xfrm rot="10800000">
              <a:off x="7267475" y="5"/>
              <a:ext cx="457200" cy="260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4"/>
            <p:cNvSpPr/>
            <p:nvPr/>
          </p:nvSpPr>
          <p:spPr>
            <a:xfrm rot="10800000">
              <a:off x="6100375" y="5"/>
              <a:ext cx="469200" cy="25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4"/>
            <p:cNvSpPr/>
            <p:nvPr/>
          </p:nvSpPr>
          <p:spPr>
            <a:xfrm rot="10800000">
              <a:off x="4925775" y="5"/>
              <a:ext cx="469200" cy="297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4"/>
            <p:cNvSpPr/>
            <p:nvPr/>
          </p:nvSpPr>
          <p:spPr>
            <a:xfrm rot="10800000">
              <a:off x="5523575" y="5"/>
              <a:ext cx="457200" cy="3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4"/>
            <p:cNvSpPr/>
            <p:nvPr/>
          </p:nvSpPr>
          <p:spPr>
            <a:xfrm rot="10800000">
              <a:off x="6689925" y="5"/>
              <a:ext cx="457200" cy="503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4"/>
            <p:cNvSpPr/>
            <p:nvPr/>
          </p:nvSpPr>
          <p:spPr>
            <a:xfrm rot="10800000">
              <a:off x="8416575" y="5"/>
              <a:ext cx="457200" cy="529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4"/>
            <p:cNvSpPr/>
            <p:nvPr/>
          </p:nvSpPr>
          <p:spPr>
            <a:xfrm rot="10800000">
              <a:off x="8416575" y="63194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4"/>
            <p:cNvSpPr/>
            <p:nvPr/>
          </p:nvSpPr>
          <p:spPr>
            <a:xfrm rot="10800000">
              <a:off x="279125" y="563965"/>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 name="Google Shape;456;p24"/>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500"/>
              <a:buNone/>
              <a:defRPr>
                <a:solidFill>
                  <a:srgbClr val="FFFFFF"/>
                </a:solidFill>
              </a:defRPr>
            </a:lvl1pPr>
            <a:lvl2pPr lvl="1" rtl="0" algn="ctr">
              <a:spcBef>
                <a:spcPts val="0"/>
              </a:spcBef>
              <a:spcAft>
                <a:spcPts val="0"/>
              </a:spcAft>
              <a:buClr>
                <a:srgbClr val="FFFFFF"/>
              </a:buClr>
              <a:buSzPts val="2500"/>
              <a:buNone/>
              <a:defRPr>
                <a:solidFill>
                  <a:srgbClr val="FFFFFF"/>
                </a:solidFill>
              </a:defRPr>
            </a:lvl2pPr>
            <a:lvl3pPr lvl="2" rtl="0" algn="ctr">
              <a:spcBef>
                <a:spcPts val="0"/>
              </a:spcBef>
              <a:spcAft>
                <a:spcPts val="0"/>
              </a:spcAft>
              <a:buClr>
                <a:srgbClr val="FFFFFF"/>
              </a:buClr>
              <a:buSzPts val="2500"/>
              <a:buNone/>
              <a:defRPr>
                <a:solidFill>
                  <a:srgbClr val="FFFFFF"/>
                </a:solidFill>
              </a:defRPr>
            </a:lvl3pPr>
            <a:lvl4pPr lvl="3" rtl="0" algn="ctr">
              <a:spcBef>
                <a:spcPts val="0"/>
              </a:spcBef>
              <a:spcAft>
                <a:spcPts val="0"/>
              </a:spcAft>
              <a:buClr>
                <a:srgbClr val="FFFFFF"/>
              </a:buClr>
              <a:buSzPts val="2500"/>
              <a:buNone/>
              <a:defRPr>
                <a:solidFill>
                  <a:srgbClr val="FFFFFF"/>
                </a:solidFill>
              </a:defRPr>
            </a:lvl4pPr>
            <a:lvl5pPr lvl="4" rtl="0" algn="ctr">
              <a:spcBef>
                <a:spcPts val="0"/>
              </a:spcBef>
              <a:spcAft>
                <a:spcPts val="0"/>
              </a:spcAft>
              <a:buClr>
                <a:srgbClr val="FFFFFF"/>
              </a:buClr>
              <a:buSzPts val="2500"/>
              <a:buNone/>
              <a:defRPr>
                <a:solidFill>
                  <a:srgbClr val="FFFFFF"/>
                </a:solidFill>
              </a:defRPr>
            </a:lvl5pPr>
            <a:lvl6pPr lvl="5" rtl="0" algn="ctr">
              <a:spcBef>
                <a:spcPts val="0"/>
              </a:spcBef>
              <a:spcAft>
                <a:spcPts val="0"/>
              </a:spcAft>
              <a:buClr>
                <a:srgbClr val="FFFFFF"/>
              </a:buClr>
              <a:buSzPts val="2500"/>
              <a:buNone/>
              <a:defRPr>
                <a:solidFill>
                  <a:srgbClr val="FFFFFF"/>
                </a:solidFill>
              </a:defRPr>
            </a:lvl6pPr>
            <a:lvl7pPr lvl="6" rtl="0" algn="ctr">
              <a:spcBef>
                <a:spcPts val="0"/>
              </a:spcBef>
              <a:spcAft>
                <a:spcPts val="0"/>
              </a:spcAft>
              <a:buClr>
                <a:srgbClr val="FFFFFF"/>
              </a:buClr>
              <a:buSzPts val="2500"/>
              <a:buNone/>
              <a:defRPr>
                <a:solidFill>
                  <a:srgbClr val="FFFFFF"/>
                </a:solidFill>
              </a:defRPr>
            </a:lvl7pPr>
            <a:lvl8pPr lvl="7" rtl="0" algn="ctr">
              <a:spcBef>
                <a:spcPts val="0"/>
              </a:spcBef>
              <a:spcAft>
                <a:spcPts val="0"/>
              </a:spcAft>
              <a:buClr>
                <a:srgbClr val="FFFFFF"/>
              </a:buClr>
              <a:buSzPts val="2500"/>
              <a:buNone/>
              <a:defRPr>
                <a:solidFill>
                  <a:srgbClr val="FFFFFF"/>
                </a:solidFill>
              </a:defRPr>
            </a:lvl8pPr>
            <a:lvl9pPr lvl="8" rtl="0" algn="ctr">
              <a:spcBef>
                <a:spcPts val="0"/>
              </a:spcBef>
              <a:spcAft>
                <a:spcPts val="0"/>
              </a:spcAft>
              <a:buClr>
                <a:srgbClr val="FFFFFF"/>
              </a:buClr>
              <a:buSzPts val="2500"/>
              <a:buNone/>
              <a:defRPr>
                <a:solidFill>
                  <a:srgbClr val="FFFFFF"/>
                </a:solidFill>
              </a:defRPr>
            </a:lvl9pPr>
          </a:lstStyle>
          <a:p/>
        </p:txBody>
      </p:sp>
      <p:sp>
        <p:nvSpPr>
          <p:cNvPr id="457" name="Google Shape;457;p24"/>
          <p:cNvSpPr txBox="1"/>
          <p:nvPr>
            <p:ph idx="1" type="subTitle"/>
          </p:nvPr>
        </p:nvSpPr>
        <p:spPr>
          <a:xfrm>
            <a:off x="1751638" y="1952350"/>
            <a:ext cx="23571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458" name="Google Shape;458;p24"/>
          <p:cNvSpPr txBox="1"/>
          <p:nvPr>
            <p:ph idx="2" type="subTitle"/>
          </p:nvPr>
        </p:nvSpPr>
        <p:spPr>
          <a:xfrm>
            <a:off x="1751691" y="2252050"/>
            <a:ext cx="2357100" cy="60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
        <p:nvSpPr>
          <p:cNvPr id="459" name="Google Shape;459;p24"/>
          <p:cNvSpPr txBox="1"/>
          <p:nvPr>
            <p:ph idx="3" type="subTitle"/>
          </p:nvPr>
        </p:nvSpPr>
        <p:spPr>
          <a:xfrm>
            <a:off x="5035113" y="1952350"/>
            <a:ext cx="23571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460" name="Google Shape;460;p24"/>
          <p:cNvSpPr txBox="1"/>
          <p:nvPr>
            <p:ph idx="4" type="subTitle"/>
          </p:nvPr>
        </p:nvSpPr>
        <p:spPr>
          <a:xfrm>
            <a:off x="5035166" y="2252050"/>
            <a:ext cx="2357100" cy="60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
        <p:nvSpPr>
          <p:cNvPr id="461" name="Google Shape;461;p24"/>
          <p:cNvSpPr txBox="1"/>
          <p:nvPr>
            <p:ph idx="5" type="subTitle"/>
          </p:nvPr>
        </p:nvSpPr>
        <p:spPr>
          <a:xfrm>
            <a:off x="1751691" y="3699925"/>
            <a:ext cx="23571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462" name="Google Shape;462;p24"/>
          <p:cNvSpPr txBox="1"/>
          <p:nvPr>
            <p:ph idx="6" type="subTitle"/>
          </p:nvPr>
        </p:nvSpPr>
        <p:spPr>
          <a:xfrm>
            <a:off x="1751691" y="3999625"/>
            <a:ext cx="2357100" cy="60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
        <p:nvSpPr>
          <p:cNvPr id="463" name="Google Shape;463;p24"/>
          <p:cNvSpPr txBox="1"/>
          <p:nvPr>
            <p:ph idx="7" type="subTitle"/>
          </p:nvPr>
        </p:nvSpPr>
        <p:spPr>
          <a:xfrm>
            <a:off x="5035113" y="3699925"/>
            <a:ext cx="2357100" cy="375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a:solidFill>
                  <a:srgbClr val="FFFFFF"/>
                </a:solidFill>
                <a:latin typeface="Kelly Slab"/>
                <a:ea typeface="Kelly Slab"/>
                <a:cs typeface="Kelly Slab"/>
                <a:sym typeface="Kelly Slab"/>
              </a:defRPr>
            </a:lvl1pPr>
            <a:lvl2pPr lvl="1" rtl="0" algn="ctr">
              <a:lnSpc>
                <a:spcPct val="100000"/>
              </a:lnSpc>
              <a:spcBef>
                <a:spcPts val="0"/>
              </a:spcBef>
              <a:spcAft>
                <a:spcPts val="0"/>
              </a:spcAft>
              <a:buNone/>
              <a:defRPr b="1">
                <a:solidFill>
                  <a:srgbClr val="FFFFFF"/>
                </a:solidFill>
                <a:latin typeface="Kelly Slab"/>
                <a:ea typeface="Kelly Slab"/>
                <a:cs typeface="Kelly Slab"/>
                <a:sym typeface="Kelly Slab"/>
              </a:defRPr>
            </a:lvl2pPr>
            <a:lvl3pPr lvl="2" rtl="0" algn="ctr">
              <a:lnSpc>
                <a:spcPct val="100000"/>
              </a:lnSpc>
              <a:spcBef>
                <a:spcPts val="0"/>
              </a:spcBef>
              <a:spcAft>
                <a:spcPts val="0"/>
              </a:spcAft>
              <a:buNone/>
              <a:defRPr b="1">
                <a:solidFill>
                  <a:srgbClr val="FFFFFF"/>
                </a:solidFill>
                <a:latin typeface="Kelly Slab"/>
                <a:ea typeface="Kelly Slab"/>
                <a:cs typeface="Kelly Slab"/>
                <a:sym typeface="Kelly Slab"/>
              </a:defRPr>
            </a:lvl3pPr>
            <a:lvl4pPr lvl="3" rtl="0" algn="ctr">
              <a:lnSpc>
                <a:spcPct val="100000"/>
              </a:lnSpc>
              <a:spcBef>
                <a:spcPts val="0"/>
              </a:spcBef>
              <a:spcAft>
                <a:spcPts val="0"/>
              </a:spcAft>
              <a:buNone/>
              <a:defRPr b="1">
                <a:solidFill>
                  <a:srgbClr val="FFFFFF"/>
                </a:solidFill>
                <a:latin typeface="Kelly Slab"/>
                <a:ea typeface="Kelly Slab"/>
                <a:cs typeface="Kelly Slab"/>
                <a:sym typeface="Kelly Slab"/>
              </a:defRPr>
            </a:lvl4pPr>
            <a:lvl5pPr lvl="4" rtl="0" algn="ctr">
              <a:lnSpc>
                <a:spcPct val="100000"/>
              </a:lnSpc>
              <a:spcBef>
                <a:spcPts val="0"/>
              </a:spcBef>
              <a:spcAft>
                <a:spcPts val="0"/>
              </a:spcAft>
              <a:buNone/>
              <a:defRPr b="1">
                <a:solidFill>
                  <a:srgbClr val="FFFFFF"/>
                </a:solidFill>
                <a:latin typeface="Kelly Slab"/>
                <a:ea typeface="Kelly Slab"/>
                <a:cs typeface="Kelly Slab"/>
                <a:sym typeface="Kelly Slab"/>
              </a:defRPr>
            </a:lvl5pPr>
            <a:lvl6pPr lvl="5" rtl="0" algn="ctr">
              <a:lnSpc>
                <a:spcPct val="100000"/>
              </a:lnSpc>
              <a:spcBef>
                <a:spcPts val="0"/>
              </a:spcBef>
              <a:spcAft>
                <a:spcPts val="0"/>
              </a:spcAft>
              <a:buNone/>
              <a:defRPr b="1">
                <a:solidFill>
                  <a:srgbClr val="FFFFFF"/>
                </a:solidFill>
                <a:latin typeface="Kelly Slab"/>
                <a:ea typeface="Kelly Slab"/>
                <a:cs typeface="Kelly Slab"/>
                <a:sym typeface="Kelly Slab"/>
              </a:defRPr>
            </a:lvl6pPr>
            <a:lvl7pPr lvl="6" rtl="0" algn="ctr">
              <a:lnSpc>
                <a:spcPct val="100000"/>
              </a:lnSpc>
              <a:spcBef>
                <a:spcPts val="0"/>
              </a:spcBef>
              <a:spcAft>
                <a:spcPts val="0"/>
              </a:spcAft>
              <a:buNone/>
              <a:defRPr b="1">
                <a:solidFill>
                  <a:srgbClr val="FFFFFF"/>
                </a:solidFill>
                <a:latin typeface="Kelly Slab"/>
                <a:ea typeface="Kelly Slab"/>
                <a:cs typeface="Kelly Slab"/>
                <a:sym typeface="Kelly Slab"/>
              </a:defRPr>
            </a:lvl7pPr>
            <a:lvl8pPr lvl="7" rtl="0" algn="ctr">
              <a:lnSpc>
                <a:spcPct val="100000"/>
              </a:lnSpc>
              <a:spcBef>
                <a:spcPts val="0"/>
              </a:spcBef>
              <a:spcAft>
                <a:spcPts val="0"/>
              </a:spcAft>
              <a:buNone/>
              <a:defRPr b="1">
                <a:solidFill>
                  <a:srgbClr val="FFFFFF"/>
                </a:solidFill>
                <a:latin typeface="Kelly Slab"/>
                <a:ea typeface="Kelly Slab"/>
                <a:cs typeface="Kelly Slab"/>
                <a:sym typeface="Kelly Slab"/>
              </a:defRPr>
            </a:lvl8pPr>
            <a:lvl9pPr lvl="8" rtl="0" algn="ctr">
              <a:lnSpc>
                <a:spcPct val="100000"/>
              </a:lnSpc>
              <a:spcBef>
                <a:spcPts val="0"/>
              </a:spcBef>
              <a:spcAft>
                <a:spcPts val="0"/>
              </a:spcAft>
              <a:buNone/>
              <a:defRPr b="1">
                <a:solidFill>
                  <a:srgbClr val="FFFFFF"/>
                </a:solidFill>
                <a:latin typeface="Kelly Slab"/>
                <a:ea typeface="Kelly Slab"/>
                <a:cs typeface="Kelly Slab"/>
                <a:sym typeface="Kelly Slab"/>
              </a:defRPr>
            </a:lvl9pPr>
          </a:lstStyle>
          <a:p/>
        </p:txBody>
      </p:sp>
      <p:sp>
        <p:nvSpPr>
          <p:cNvPr id="464" name="Google Shape;464;p24"/>
          <p:cNvSpPr txBox="1"/>
          <p:nvPr>
            <p:ph idx="8" type="subTitle"/>
          </p:nvPr>
        </p:nvSpPr>
        <p:spPr>
          <a:xfrm>
            <a:off x="5035166" y="3999625"/>
            <a:ext cx="2357100" cy="60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gn="ctr">
              <a:lnSpc>
                <a:spcPct val="100000"/>
              </a:lnSpc>
              <a:spcBef>
                <a:spcPts val="0"/>
              </a:spcBef>
              <a:spcAft>
                <a:spcPts val="0"/>
              </a:spcAft>
              <a:buNone/>
              <a:defRPr sz="1400">
                <a:solidFill>
                  <a:srgbClr val="FFFFFF"/>
                </a:solidFill>
              </a:defRPr>
            </a:lvl2pPr>
            <a:lvl3pPr lvl="2" rtl="0" algn="ctr">
              <a:lnSpc>
                <a:spcPct val="100000"/>
              </a:lnSpc>
              <a:spcBef>
                <a:spcPts val="0"/>
              </a:spcBef>
              <a:spcAft>
                <a:spcPts val="0"/>
              </a:spcAft>
              <a:buNone/>
              <a:defRPr sz="1400">
                <a:solidFill>
                  <a:srgbClr val="FFFFFF"/>
                </a:solidFill>
              </a:defRPr>
            </a:lvl3pPr>
            <a:lvl4pPr lvl="3" rtl="0" algn="ctr">
              <a:lnSpc>
                <a:spcPct val="100000"/>
              </a:lnSpc>
              <a:spcBef>
                <a:spcPts val="0"/>
              </a:spcBef>
              <a:spcAft>
                <a:spcPts val="0"/>
              </a:spcAft>
              <a:buNone/>
              <a:defRPr sz="1400">
                <a:solidFill>
                  <a:srgbClr val="FFFFFF"/>
                </a:solidFill>
              </a:defRPr>
            </a:lvl4pPr>
            <a:lvl5pPr lvl="4" rtl="0" algn="ctr">
              <a:lnSpc>
                <a:spcPct val="100000"/>
              </a:lnSpc>
              <a:spcBef>
                <a:spcPts val="0"/>
              </a:spcBef>
              <a:spcAft>
                <a:spcPts val="0"/>
              </a:spcAft>
              <a:buNone/>
              <a:defRPr sz="1400">
                <a:solidFill>
                  <a:srgbClr val="FFFFFF"/>
                </a:solidFill>
              </a:defRPr>
            </a:lvl5pPr>
            <a:lvl6pPr lvl="5" rtl="0" algn="ctr">
              <a:lnSpc>
                <a:spcPct val="100000"/>
              </a:lnSpc>
              <a:spcBef>
                <a:spcPts val="0"/>
              </a:spcBef>
              <a:spcAft>
                <a:spcPts val="0"/>
              </a:spcAft>
              <a:buNone/>
              <a:defRPr sz="1400">
                <a:solidFill>
                  <a:srgbClr val="FFFFFF"/>
                </a:solidFill>
              </a:defRPr>
            </a:lvl6pPr>
            <a:lvl7pPr lvl="6" rtl="0" algn="ctr">
              <a:lnSpc>
                <a:spcPct val="100000"/>
              </a:lnSpc>
              <a:spcBef>
                <a:spcPts val="0"/>
              </a:spcBef>
              <a:spcAft>
                <a:spcPts val="0"/>
              </a:spcAft>
              <a:buNone/>
              <a:defRPr sz="1400">
                <a:solidFill>
                  <a:srgbClr val="FFFFFF"/>
                </a:solidFill>
              </a:defRPr>
            </a:lvl7pPr>
            <a:lvl8pPr lvl="7" rtl="0" algn="ctr">
              <a:lnSpc>
                <a:spcPct val="100000"/>
              </a:lnSpc>
              <a:spcBef>
                <a:spcPts val="0"/>
              </a:spcBef>
              <a:spcAft>
                <a:spcPts val="0"/>
              </a:spcAft>
              <a:buNone/>
              <a:defRPr sz="1400">
                <a:solidFill>
                  <a:srgbClr val="FFFFFF"/>
                </a:solidFill>
              </a:defRPr>
            </a:lvl8pPr>
            <a:lvl9pPr lvl="8" rtl="0" algn="ctr">
              <a:lnSpc>
                <a:spcPct val="100000"/>
              </a:lnSpc>
              <a:spcBef>
                <a:spcPts val="0"/>
              </a:spcBef>
              <a:spcAft>
                <a:spcPts val="0"/>
              </a:spcAft>
              <a:buNone/>
              <a:defRPr sz="1400">
                <a:solidFill>
                  <a:srgbClr val="FFFFFF"/>
                </a:solidFill>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
    <p:bg>
      <p:bgPr>
        <a:solidFill>
          <a:schemeClr val="dk1"/>
        </a:solidFill>
      </p:bgPr>
    </p:bg>
    <p:spTree>
      <p:nvGrpSpPr>
        <p:cNvPr id="465" name="Shape 465"/>
        <p:cNvGrpSpPr/>
        <p:nvPr/>
      </p:nvGrpSpPr>
      <p:grpSpPr>
        <a:xfrm>
          <a:off x="0" y="0"/>
          <a:ext cx="0" cy="0"/>
          <a:chOff x="0" y="0"/>
          <a:chExt cx="0" cy="0"/>
        </a:xfrm>
      </p:grpSpPr>
      <p:sp>
        <p:nvSpPr>
          <p:cNvPr id="466" name="Google Shape;466;p25"/>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500"/>
              <a:buNone/>
              <a:defRPr>
                <a:solidFill>
                  <a:srgbClr val="FFFFFF"/>
                </a:solidFill>
              </a:defRPr>
            </a:lvl1pPr>
            <a:lvl2pPr lvl="1" rtl="0" algn="ctr">
              <a:spcBef>
                <a:spcPts val="0"/>
              </a:spcBef>
              <a:spcAft>
                <a:spcPts val="0"/>
              </a:spcAft>
              <a:buClr>
                <a:srgbClr val="FFFFFF"/>
              </a:buClr>
              <a:buSzPts val="2500"/>
              <a:buNone/>
              <a:defRPr>
                <a:solidFill>
                  <a:srgbClr val="FFFFFF"/>
                </a:solidFill>
              </a:defRPr>
            </a:lvl2pPr>
            <a:lvl3pPr lvl="2" rtl="0" algn="ctr">
              <a:spcBef>
                <a:spcPts val="0"/>
              </a:spcBef>
              <a:spcAft>
                <a:spcPts val="0"/>
              </a:spcAft>
              <a:buClr>
                <a:srgbClr val="FFFFFF"/>
              </a:buClr>
              <a:buSzPts val="2500"/>
              <a:buNone/>
              <a:defRPr>
                <a:solidFill>
                  <a:srgbClr val="FFFFFF"/>
                </a:solidFill>
              </a:defRPr>
            </a:lvl3pPr>
            <a:lvl4pPr lvl="3" rtl="0" algn="ctr">
              <a:spcBef>
                <a:spcPts val="0"/>
              </a:spcBef>
              <a:spcAft>
                <a:spcPts val="0"/>
              </a:spcAft>
              <a:buClr>
                <a:srgbClr val="FFFFFF"/>
              </a:buClr>
              <a:buSzPts val="2500"/>
              <a:buNone/>
              <a:defRPr>
                <a:solidFill>
                  <a:srgbClr val="FFFFFF"/>
                </a:solidFill>
              </a:defRPr>
            </a:lvl4pPr>
            <a:lvl5pPr lvl="4" rtl="0" algn="ctr">
              <a:spcBef>
                <a:spcPts val="0"/>
              </a:spcBef>
              <a:spcAft>
                <a:spcPts val="0"/>
              </a:spcAft>
              <a:buClr>
                <a:srgbClr val="FFFFFF"/>
              </a:buClr>
              <a:buSzPts val="2500"/>
              <a:buNone/>
              <a:defRPr>
                <a:solidFill>
                  <a:srgbClr val="FFFFFF"/>
                </a:solidFill>
              </a:defRPr>
            </a:lvl5pPr>
            <a:lvl6pPr lvl="5" rtl="0" algn="ctr">
              <a:spcBef>
                <a:spcPts val="0"/>
              </a:spcBef>
              <a:spcAft>
                <a:spcPts val="0"/>
              </a:spcAft>
              <a:buClr>
                <a:srgbClr val="FFFFFF"/>
              </a:buClr>
              <a:buSzPts val="2500"/>
              <a:buNone/>
              <a:defRPr>
                <a:solidFill>
                  <a:srgbClr val="FFFFFF"/>
                </a:solidFill>
              </a:defRPr>
            </a:lvl6pPr>
            <a:lvl7pPr lvl="6" rtl="0" algn="ctr">
              <a:spcBef>
                <a:spcPts val="0"/>
              </a:spcBef>
              <a:spcAft>
                <a:spcPts val="0"/>
              </a:spcAft>
              <a:buClr>
                <a:srgbClr val="FFFFFF"/>
              </a:buClr>
              <a:buSzPts val="2500"/>
              <a:buNone/>
              <a:defRPr>
                <a:solidFill>
                  <a:srgbClr val="FFFFFF"/>
                </a:solidFill>
              </a:defRPr>
            </a:lvl7pPr>
            <a:lvl8pPr lvl="7" rtl="0" algn="ctr">
              <a:spcBef>
                <a:spcPts val="0"/>
              </a:spcBef>
              <a:spcAft>
                <a:spcPts val="0"/>
              </a:spcAft>
              <a:buClr>
                <a:srgbClr val="FFFFFF"/>
              </a:buClr>
              <a:buSzPts val="2500"/>
              <a:buNone/>
              <a:defRPr>
                <a:solidFill>
                  <a:srgbClr val="FFFFFF"/>
                </a:solidFill>
              </a:defRPr>
            </a:lvl8pPr>
            <a:lvl9pPr lvl="8" rtl="0" algn="ctr">
              <a:spcBef>
                <a:spcPts val="0"/>
              </a:spcBef>
              <a:spcAft>
                <a:spcPts val="0"/>
              </a:spcAft>
              <a:buClr>
                <a:srgbClr val="FFFFFF"/>
              </a:buClr>
              <a:buSzPts val="2500"/>
              <a:buNone/>
              <a:defRPr>
                <a:solidFill>
                  <a:srgbClr val="FFFFFF"/>
                </a:solidFill>
              </a:defRPr>
            </a:lvl9pPr>
          </a:lstStyle>
          <a:p/>
        </p:txBody>
      </p:sp>
      <p:grpSp>
        <p:nvGrpSpPr>
          <p:cNvPr id="467" name="Google Shape;467;p25"/>
          <p:cNvGrpSpPr/>
          <p:nvPr/>
        </p:nvGrpSpPr>
        <p:grpSpPr>
          <a:xfrm rot="10800000">
            <a:off x="279125" y="4061038"/>
            <a:ext cx="8594650" cy="1089153"/>
            <a:chOff x="279125" y="-12"/>
            <a:chExt cx="8594650" cy="1089153"/>
          </a:xfrm>
        </p:grpSpPr>
        <p:sp>
          <p:nvSpPr>
            <p:cNvPr id="468" name="Google Shape;468;p25"/>
            <p:cNvSpPr/>
            <p:nvPr/>
          </p:nvSpPr>
          <p:spPr>
            <a:xfrm rot="10800000">
              <a:off x="1453725" y="5"/>
              <a:ext cx="457200" cy="391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5"/>
            <p:cNvSpPr/>
            <p:nvPr/>
          </p:nvSpPr>
          <p:spPr>
            <a:xfrm rot="10800000">
              <a:off x="866425" y="5"/>
              <a:ext cx="457200" cy="704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5"/>
            <p:cNvSpPr/>
            <p:nvPr/>
          </p:nvSpPr>
          <p:spPr>
            <a:xfrm rot="10800000">
              <a:off x="279125" y="-12"/>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5"/>
            <p:cNvSpPr/>
            <p:nvPr/>
          </p:nvSpPr>
          <p:spPr>
            <a:xfrm rot="10800000">
              <a:off x="2036525" y="5"/>
              <a:ext cx="457200" cy="24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5"/>
            <p:cNvSpPr/>
            <p:nvPr/>
          </p:nvSpPr>
          <p:spPr>
            <a:xfrm rot="10800000">
              <a:off x="2614825" y="5"/>
              <a:ext cx="457200" cy="38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5"/>
            <p:cNvSpPr/>
            <p:nvPr/>
          </p:nvSpPr>
          <p:spPr>
            <a:xfrm rot="10800000">
              <a:off x="3189375" y="5"/>
              <a:ext cx="457200" cy="245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5"/>
            <p:cNvSpPr/>
            <p:nvPr/>
          </p:nvSpPr>
          <p:spPr>
            <a:xfrm rot="10800000">
              <a:off x="3766925" y="5"/>
              <a:ext cx="457200" cy="330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5"/>
            <p:cNvSpPr/>
            <p:nvPr/>
          </p:nvSpPr>
          <p:spPr>
            <a:xfrm rot="10800000">
              <a:off x="4346350" y="5"/>
              <a:ext cx="457200" cy="223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5"/>
            <p:cNvSpPr/>
            <p:nvPr/>
          </p:nvSpPr>
          <p:spPr>
            <a:xfrm rot="10800000">
              <a:off x="7842025" y="5"/>
              <a:ext cx="457200" cy="38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5"/>
            <p:cNvSpPr/>
            <p:nvPr/>
          </p:nvSpPr>
          <p:spPr>
            <a:xfrm rot="10800000">
              <a:off x="7267475" y="5"/>
              <a:ext cx="457200" cy="260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5"/>
            <p:cNvSpPr/>
            <p:nvPr/>
          </p:nvSpPr>
          <p:spPr>
            <a:xfrm rot="10800000">
              <a:off x="6100375" y="5"/>
              <a:ext cx="469200" cy="258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5"/>
            <p:cNvSpPr/>
            <p:nvPr/>
          </p:nvSpPr>
          <p:spPr>
            <a:xfrm rot="10800000">
              <a:off x="4925775" y="5"/>
              <a:ext cx="469200" cy="297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5"/>
            <p:cNvSpPr/>
            <p:nvPr/>
          </p:nvSpPr>
          <p:spPr>
            <a:xfrm rot="10800000">
              <a:off x="5523575" y="5"/>
              <a:ext cx="457200" cy="390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5"/>
            <p:cNvSpPr/>
            <p:nvPr/>
          </p:nvSpPr>
          <p:spPr>
            <a:xfrm rot="10800000">
              <a:off x="6689925" y="5"/>
              <a:ext cx="457200" cy="503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5"/>
            <p:cNvSpPr/>
            <p:nvPr/>
          </p:nvSpPr>
          <p:spPr>
            <a:xfrm rot="10800000">
              <a:off x="8416575" y="5"/>
              <a:ext cx="457200" cy="529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5"/>
            <p:cNvSpPr/>
            <p:nvPr/>
          </p:nvSpPr>
          <p:spPr>
            <a:xfrm rot="10800000">
              <a:off x="8416575" y="63194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5"/>
            <p:cNvSpPr/>
            <p:nvPr/>
          </p:nvSpPr>
          <p:spPr>
            <a:xfrm rot="10800000">
              <a:off x="279125" y="563965"/>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CUSTOM_3">
    <p:bg>
      <p:bgPr>
        <a:solidFill>
          <a:schemeClr val="dk1"/>
        </a:solidFill>
      </p:bgPr>
    </p:bg>
    <p:spTree>
      <p:nvGrpSpPr>
        <p:cNvPr id="485" name="Shape 485"/>
        <p:cNvGrpSpPr/>
        <p:nvPr/>
      </p:nvGrpSpPr>
      <p:grpSpPr>
        <a:xfrm>
          <a:off x="0" y="0"/>
          <a:ext cx="0" cy="0"/>
          <a:chOff x="0" y="0"/>
          <a:chExt cx="0" cy="0"/>
        </a:xfrm>
      </p:grpSpPr>
      <p:sp>
        <p:nvSpPr>
          <p:cNvPr id="486" name="Google Shape;486;p26"/>
          <p:cNvSpPr txBox="1"/>
          <p:nvPr>
            <p:ph type="ctrTitle"/>
          </p:nvPr>
        </p:nvSpPr>
        <p:spPr>
          <a:xfrm>
            <a:off x="3194300" y="771638"/>
            <a:ext cx="5238300" cy="9882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6000"/>
              <a:buNone/>
              <a:defRPr sz="6000">
                <a:solidFill>
                  <a:schemeClr val="accent1"/>
                </a:solidFill>
              </a:defRPr>
            </a:lvl1pPr>
            <a:lvl2pPr lvl="1" rtl="0" algn="r">
              <a:spcBef>
                <a:spcPts val="0"/>
              </a:spcBef>
              <a:spcAft>
                <a:spcPts val="0"/>
              </a:spcAft>
              <a:buClr>
                <a:schemeClr val="accent1"/>
              </a:buClr>
              <a:buSzPts val="6000"/>
              <a:buNone/>
              <a:defRPr sz="6000">
                <a:solidFill>
                  <a:schemeClr val="accent1"/>
                </a:solidFill>
              </a:defRPr>
            </a:lvl2pPr>
            <a:lvl3pPr lvl="2" rtl="0" algn="r">
              <a:spcBef>
                <a:spcPts val="0"/>
              </a:spcBef>
              <a:spcAft>
                <a:spcPts val="0"/>
              </a:spcAft>
              <a:buClr>
                <a:schemeClr val="accent1"/>
              </a:buClr>
              <a:buSzPts val="6000"/>
              <a:buNone/>
              <a:defRPr sz="6000">
                <a:solidFill>
                  <a:schemeClr val="accent1"/>
                </a:solidFill>
              </a:defRPr>
            </a:lvl3pPr>
            <a:lvl4pPr lvl="3" rtl="0" algn="r">
              <a:spcBef>
                <a:spcPts val="0"/>
              </a:spcBef>
              <a:spcAft>
                <a:spcPts val="0"/>
              </a:spcAft>
              <a:buClr>
                <a:schemeClr val="accent1"/>
              </a:buClr>
              <a:buSzPts val="6000"/>
              <a:buNone/>
              <a:defRPr sz="6000">
                <a:solidFill>
                  <a:schemeClr val="accent1"/>
                </a:solidFill>
              </a:defRPr>
            </a:lvl4pPr>
            <a:lvl5pPr lvl="4" rtl="0" algn="r">
              <a:spcBef>
                <a:spcPts val="0"/>
              </a:spcBef>
              <a:spcAft>
                <a:spcPts val="0"/>
              </a:spcAft>
              <a:buClr>
                <a:schemeClr val="accent1"/>
              </a:buClr>
              <a:buSzPts val="6000"/>
              <a:buNone/>
              <a:defRPr sz="6000">
                <a:solidFill>
                  <a:schemeClr val="accent1"/>
                </a:solidFill>
              </a:defRPr>
            </a:lvl5pPr>
            <a:lvl6pPr lvl="5" rtl="0" algn="r">
              <a:spcBef>
                <a:spcPts val="0"/>
              </a:spcBef>
              <a:spcAft>
                <a:spcPts val="0"/>
              </a:spcAft>
              <a:buClr>
                <a:schemeClr val="accent1"/>
              </a:buClr>
              <a:buSzPts val="6000"/>
              <a:buNone/>
              <a:defRPr sz="6000">
                <a:solidFill>
                  <a:schemeClr val="accent1"/>
                </a:solidFill>
              </a:defRPr>
            </a:lvl6pPr>
            <a:lvl7pPr lvl="6" rtl="0" algn="r">
              <a:spcBef>
                <a:spcPts val="0"/>
              </a:spcBef>
              <a:spcAft>
                <a:spcPts val="0"/>
              </a:spcAft>
              <a:buClr>
                <a:schemeClr val="accent1"/>
              </a:buClr>
              <a:buSzPts val="6000"/>
              <a:buNone/>
              <a:defRPr sz="6000">
                <a:solidFill>
                  <a:schemeClr val="accent1"/>
                </a:solidFill>
              </a:defRPr>
            </a:lvl7pPr>
            <a:lvl8pPr lvl="7" rtl="0" algn="r">
              <a:spcBef>
                <a:spcPts val="0"/>
              </a:spcBef>
              <a:spcAft>
                <a:spcPts val="0"/>
              </a:spcAft>
              <a:buClr>
                <a:schemeClr val="accent1"/>
              </a:buClr>
              <a:buSzPts val="6000"/>
              <a:buNone/>
              <a:defRPr sz="6000">
                <a:solidFill>
                  <a:schemeClr val="accent1"/>
                </a:solidFill>
              </a:defRPr>
            </a:lvl8pPr>
            <a:lvl9pPr lvl="8" rtl="0" algn="r">
              <a:spcBef>
                <a:spcPts val="0"/>
              </a:spcBef>
              <a:spcAft>
                <a:spcPts val="0"/>
              </a:spcAft>
              <a:buClr>
                <a:schemeClr val="accent1"/>
              </a:buClr>
              <a:buSzPts val="6000"/>
              <a:buNone/>
              <a:defRPr sz="6000">
                <a:solidFill>
                  <a:schemeClr val="accent1"/>
                </a:solidFill>
              </a:defRPr>
            </a:lvl9pPr>
          </a:lstStyle>
          <a:p/>
        </p:txBody>
      </p:sp>
      <p:sp>
        <p:nvSpPr>
          <p:cNvPr id="487" name="Google Shape;487;p26"/>
          <p:cNvSpPr txBox="1"/>
          <p:nvPr>
            <p:ph idx="1" type="subTitle"/>
          </p:nvPr>
        </p:nvSpPr>
        <p:spPr>
          <a:xfrm>
            <a:off x="3194300" y="1759838"/>
            <a:ext cx="5238300" cy="409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accent1"/>
              </a:buClr>
              <a:buSzPts val="2000"/>
              <a:buNone/>
              <a:defRPr sz="2000">
                <a:solidFill>
                  <a:schemeClr val="accent1"/>
                </a:solidFill>
              </a:defRPr>
            </a:lvl1pPr>
            <a:lvl2pPr lvl="1" rtl="0" algn="r">
              <a:lnSpc>
                <a:spcPct val="100000"/>
              </a:lnSpc>
              <a:spcBef>
                <a:spcPts val="0"/>
              </a:spcBef>
              <a:spcAft>
                <a:spcPts val="0"/>
              </a:spcAft>
              <a:buClr>
                <a:schemeClr val="accent1"/>
              </a:buClr>
              <a:buSzPts val="2000"/>
              <a:buNone/>
              <a:defRPr sz="2000">
                <a:solidFill>
                  <a:schemeClr val="accent1"/>
                </a:solidFill>
              </a:defRPr>
            </a:lvl2pPr>
            <a:lvl3pPr lvl="2" rtl="0" algn="r">
              <a:lnSpc>
                <a:spcPct val="100000"/>
              </a:lnSpc>
              <a:spcBef>
                <a:spcPts val="0"/>
              </a:spcBef>
              <a:spcAft>
                <a:spcPts val="0"/>
              </a:spcAft>
              <a:buClr>
                <a:schemeClr val="accent1"/>
              </a:buClr>
              <a:buSzPts val="2000"/>
              <a:buNone/>
              <a:defRPr sz="2000">
                <a:solidFill>
                  <a:schemeClr val="accent1"/>
                </a:solidFill>
              </a:defRPr>
            </a:lvl3pPr>
            <a:lvl4pPr lvl="3" rtl="0" algn="r">
              <a:lnSpc>
                <a:spcPct val="100000"/>
              </a:lnSpc>
              <a:spcBef>
                <a:spcPts val="0"/>
              </a:spcBef>
              <a:spcAft>
                <a:spcPts val="0"/>
              </a:spcAft>
              <a:buClr>
                <a:schemeClr val="accent1"/>
              </a:buClr>
              <a:buSzPts val="2000"/>
              <a:buNone/>
              <a:defRPr sz="2000">
                <a:solidFill>
                  <a:schemeClr val="accent1"/>
                </a:solidFill>
              </a:defRPr>
            </a:lvl4pPr>
            <a:lvl5pPr lvl="4" rtl="0" algn="r">
              <a:lnSpc>
                <a:spcPct val="100000"/>
              </a:lnSpc>
              <a:spcBef>
                <a:spcPts val="0"/>
              </a:spcBef>
              <a:spcAft>
                <a:spcPts val="0"/>
              </a:spcAft>
              <a:buClr>
                <a:schemeClr val="accent1"/>
              </a:buClr>
              <a:buSzPts val="2000"/>
              <a:buNone/>
              <a:defRPr sz="2000">
                <a:solidFill>
                  <a:schemeClr val="accent1"/>
                </a:solidFill>
              </a:defRPr>
            </a:lvl5pPr>
            <a:lvl6pPr lvl="5" rtl="0" algn="r">
              <a:lnSpc>
                <a:spcPct val="100000"/>
              </a:lnSpc>
              <a:spcBef>
                <a:spcPts val="0"/>
              </a:spcBef>
              <a:spcAft>
                <a:spcPts val="0"/>
              </a:spcAft>
              <a:buClr>
                <a:schemeClr val="accent1"/>
              </a:buClr>
              <a:buSzPts val="2000"/>
              <a:buNone/>
              <a:defRPr sz="2000">
                <a:solidFill>
                  <a:schemeClr val="accent1"/>
                </a:solidFill>
              </a:defRPr>
            </a:lvl6pPr>
            <a:lvl7pPr lvl="6" rtl="0" algn="r">
              <a:lnSpc>
                <a:spcPct val="100000"/>
              </a:lnSpc>
              <a:spcBef>
                <a:spcPts val="0"/>
              </a:spcBef>
              <a:spcAft>
                <a:spcPts val="0"/>
              </a:spcAft>
              <a:buClr>
                <a:schemeClr val="accent1"/>
              </a:buClr>
              <a:buSzPts val="2000"/>
              <a:buNone/>
              <a:defRPr sz="2000">
                <a:solidFill>
                  <a:schemeClr val="accent1"/>
                </a:solidFill>
              </a:defRPr>
            </a:lvl7pPr>
            <a:lvl8pPr lvl="7" rtl="0" algn="r">
              <a:lnSpc>
                <a:spcPct val="100000"/>
              </a:lnSpc>
              <a:spcBef>
                <a:spcPts val="0"/>
              </a:spcBef>
              <a:spcAft>
                <a:spcPts val="0"/>
              </a:spcAft>
              <a:buClr>
                <a:schemeClr val="accent1"/>
              </a:buClr>
              <a:buSzPts val="2000"/>
              <a:buNone/>
              <a:defRPr sz="2000">
                <a:solidFill>
                  <a:schemeClr val="accent1"/>
                </a:solidFill>
              </a:defRPr>
            </a:lvl8pPr>
            <a:lvl9pPr lvl="8" rtl="0" algn="r">
              <a:lnSpc>
                <a:spcPct val="100000"/>
              </a:lnSpc>
              <a:spcBef>
                <a:spcPts val="0"/>
              </a:spcBef>
              <a:spcAft>
                <a:spcPts val="0"/>
              </a:spcAft>
              <a:buClr>
                <a:schemeClr val="accent1"/>
              </a:buClr>
              <a:buSzPts val="2000"/>
              <a:buNone/>
              <a:defRPr sz="2000">
                <a:solidFill>
                  <a:schemeClr val="accent1"/>
                </a:solidFill>
              </a:defRPr>
            </a:lvl9pPr>
          </a:lstStyle>
          <a:p/>
        </p:txBody>
      </p:sp>
      <p:grpSp>
        <p:nvGrpSpPr>
          <p:cNvPr id="488" name="Google Shape;488;p26"/>
          <p:cNvGrpSpPr/>
          <p:nvPr/>
        </p:nvGrpSpPr>
        <p:grpSpPr>
          <a:xfrm flipH="1">
            <a:off x="270300" y="0"/>
            <a:ext cx="5119600" cy="5143775"/>
            <a:chOff x="3754175" y="0"/>
            <a:chExt cx="5119600" cy="5143775"/>
          </a:xfrm>
        </p:grpSpPr>
        <p:sp>
          <p:nvSpPr>
            <p:cNvPr id="489" name="Google Shape;489;p26"/>
            <p:cNvSpPr/>
            <p:nvPr/>
          </p:nvSpPr>
          <p:spPr>
            <a:xfrm>
              <a:off x="5500325" y="0"/>
              <a:ext cx="457200" cy="1791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6"/>
            <p:cNvSpPr/>
            <p:nvPr/>
          </p:nvSpPr>
          <p:spPr>
            <a:xfrm>
              <a:off x="6070750" y="0"/>
              <a:ext cx="469200" cy="924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6"/>
            <p:cNvSpPr/>
            <p:nvPr/>
          </p:nvSpPr>
          <p:spPr>
            <a:xfrm>
              <a:off x="6076750" y="1023200"/>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6"/>
            <p:cNvSpPr/>
            <p:nvPr/>
          </p:nvSpPr>
          <p:spPr>
            <a:xfrm>
              <a:off x="6076750" y="1579550"/>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6"/>
            <p:cNvSpPr/>
            <p:nvPr/>
          </p:nvSpPr>
          <p:spPr>
            <a:xfrm>
              <a:off x="4343350" y="0"/>
              <a:ext cx="457200" cy="968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6"/>
            <p:cNvSpPr/>
            <p:nvPr/>
          </p:nvSpPr>
          <p:spPr>
            <a:xfrm>
              <a:off x="6653175" y="0"/>
              <a:ext cx="457200" cy="162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6"/>
            <p:cNvSpPr/>
            <p:nvPr/>
          </p:nvSpPr>
          <p:spPr>
            <a:xfrm>
              <a:off x="6653175" y="17269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6"/>
            <p:cNvSpPr/>
            <p:nvPr/>
          </p:nvSpPr>
          <p:spPr>
            <a:xfrm>
              <a:off x="7229975" y="0"/>
              <a:ext cx="469200" cy="10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6"/>
            <p:cNvSpPr/>
            <p:nvPr/>
          </p:nvSpPr>
          <p:spPr>
            <a:xfrm>
              <a:off x="7235975" y="1192925"/>
              <a:ext cx="457200" cy="309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6"/>
            <p:cNvSpPr/>
            <p:nvPr/>
          </p:nvSpPr>
          <p:spPr>
            <a:xfrm>
              <a:off x="7235975" y="4389650"/>
              <a:ext cx="457200" cy="75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6"/>
            <p:cNvSpPr/>
            <p:nvPr/>
          </p:nvSpPr>
          <p:spPr>
            <a:xfrm>
              <a:off x="7817275" y="0"/>
              <a:ext cx="469200" cy="2425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6"/>
            <p:cNvSpPr/>
            <p:nvPr/>
          </p:nvSpPr>
          <p:spPr>
            <a:xfrm>
              <a:off x="7823275" y="25327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6"/>
            <p:cNvSpPr/>
            <p:nvPr/>
          </p:nvSpPr>
          <p:spPr>
            <a:xfrm>
              <a:off x="7823275" y="3096850"/>
              <a:ext cx="457200" cy="2046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6"/>
            <p:cNvSpPr/>
            <p:nvPr/>
          </p:nvSpPr>
          <p:spPr>
            <a:xfrm>
              <a:off x="8404575" y="0"/>
              <a:ext cx="469200" cy="3242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6"/>
            <p:cNvSpPr/>
            <p:nvPr/>
          </p:nvSpPr>
          <p:spPr>
            <a:xfrm>
              <a:off x="8410575" y="3348875"/>
              <a:ext cx="457200" cy="457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6"/>
            <p:cNvSpPr/>
            <p:nvPr/>
          </p:nvSpPr>
          <p:spPr>
            <a:xfrm>
              <a:off x="8410575" y="4476825"/>
              <a:ext cx="457200" cy="666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6"/>
            <p:cNvSpPr/>
            <p:nvPr/>
          </p:nvSpPr>
          <p:spPr>
            <a:xfrm>
              <a:off x="3754175" y="0"/>
              <a:ext cx="469200" cy="537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6"/>
            <p:cNvSpPr/>
            <p:nvPr/>
          </p:nvSpPr>
          <p:spPr>
            <a:xfrm>
              <a:off x="8410575" y="39128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6"/>
            <p:cNvSpPr/>
            <p:nvPr/>
          </p:nvSpPr>
          <p:spPr>
            <a:xfrm>
              <a:off x="6653175" y="4090650"/>
              <a:ext cx="457200" cy="105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6"/>
            <p:cNvSpPr/>
            <p:nvPr/>
          </p:nvSpPr>
          <p:spPr>
            <a:xfrm>
              <a:off x="6074875" y="4953625"/>
              <a:ext cx="457200" cy="189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6"/>
            <p:cNvSpPr/>
            <p:nvPr/>
          </p:nvSpPr>
          <p:spPr>
            <a:xfrm>
              <a:off x="6074875" y="4389650"/>
              <a:ext cx="457200" cy="45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6"/>
            <p:cNvSpPr/>
            <p:nvPr/>
          </p:nvSpPr>
          <p:spPr>
            <a:xfrm>
              <a:off x="5500325" y="3806075"/>
              <a:ext cx="457200" cy="1337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6"/>
            <p:cNvSpPr/>
            <p:nvPr/>
          </p:nvSpPr>
          <p:spPr>
            <a:xfrm>
              <a:off x="4922775" y="4090650"/>
              <a:ext cx="457200" cy="1053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6"/>
            <p:cNvSpPr/>
            <p:nvPr/>
          </p:nvSpPr>
          <p:spPr>
            <a:xfrm>
              <a:off x="4343350" y="4734525"/>
              <a:ext cx="457200" cy="409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6"/>
            <p:cNvSpPr/>
            <p:nvPr/>
          </p:nvSpPr>
          <p:spPr>
            <a:xfrm>
              <a:off x="4921838" y="0"/>
              <a:ext cx="457200" cy="1517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 name="Google Shape;514;p26"/>
          <p:cNvSpPr txBox="1"/>
          <p:nvPr>
            <p:ph idx="2" type="subTitle"/>
          </p:nvPr>
        </p:nvSpPr>
        <p:spPr>
          <a:xfrm>
            <a:off x="3194300" y="2169038"/>
            <a:ext cx="5238300" cy="848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accent1"/>
              </a:buClr>
              <a:buSzPts val="1400"/>
              <a:buNone/>
              <a:defRPr sz="1400">
                <a:solidFill>
                  <a:schemeClr val="accent1"/>
                </a:solidFill>
              </a:defRPr>
            </a:lvl1pPr>
            <a:lvl2pPr lvl="1" rtl="0" algn="r">
              <a:lnSpc>
                <a:spcPct val="100000"/>
              </a:lnSpc>
              <a:spcBef>
                <a:spcPts val="0"/>
              </a:spcBef>
              <a:spcAft>
                <a:spcPts val="0"/>
              </a:spcAft>
              <a:buClr>
                <a:schemeClr val="accent1"/>
              </a:buClr>
              <a:buSzPts val="1400"/>
              <a:buNone/>
              <a:defRPr>
                <a:solidFill>
                  <a:schemeClr val="accent1"/>
                </a:solidFill>
              </a:defRPr>
            </a:lvl2pPr>
            <a:lvl3pPr lvl="2" rtl="0" algn="r">
              <a:lnSpc>
                <a:spcPct val="100000"/>
              </a:lnSpc>
              <a:spcBef>
                <a:spcPts val="0"/>
              </a:spcBef>
              <a:spcAft>
                <a:spcPts val="0"/>
              </a:spcAft>
              <a:buClr>
                <a:schemeClr val="accent1"/>
              </a:buClr>
              <a:buSzPts val="1400"/>
              <a:buNone/>
              <a:defRPr>
                <a:solidFill>
                  <a:schemeClr val="accent1"/>
                </a:solidFill>
              </a:defRPr>
            </a:lvl3pPr>
            <a:lvl4pPr lvl="3" rtl="0" algn="r">
              <a:lnSpc>
                <a:spcPct val="100000"/>
              </a:lnSpc>
              <a:spcBef>
                <a:spcPts val="0"/>
              </a:spcBef>
              <a:spcAft>
                <a:spcPts val="0"/>
              </a:spcAft>
              <a:buClr>
                <a:schemeClr val="accent1"/>
              </a:buClr>
              <a:buSzPts val="1400"/>
              <a:buNone/>
              <a:defRPr>
                <a:solidFill>
                  <a:schemeClr val="accent1"/>
                </a:solidFill>
              </a:defRPr>
            </a:lvl4pPr>
            <a:lvl5pPr lvl="4" rtl="0" algn="r">
              <a:lnSpc>
                <a:spcPct val="100000"/>
              </a:lnSpc>
              <a:spcBef>
                <a:spcPts val="0"/>
              </a:spcBef>
              <a:spcAft>
                <a:spcPts val="0"/>
              </a:spcAft>
              <a:buClr>
                <a:schemeClr val="accent1"/>
              </a:buClr>
              <a:buSzPts val="1400"/>
              <a:buNone/>
              <a:defRPr>
                <a:solidFill>
                  <a:schemeClr val="accent1"/>
                </a:solidFill>
              </a:defRPr>
            </a:lvl5pPr>
            <a:lvl6pPr lvl="5" rtl="0" algn="r">
              <a:lnSpc>
                <a:spcPct val="100000"/>
              </a:lnSpc>
              <a:spcBef>
                <a:spcPts val="0"/>
              </a:spcBef>
              <a:spcAft>
                <a:spcPts val="0"/>
              </a:spcAft>
              <a:buClr>
                <a:schemeClr val="accent1"/>
              </a:buClr>
              <a:buSzPts val="1400"/>
              <a:buNone/>
              <a:defRPr>
                <a:solidFill>
                  <a:schemeClr val="accent1"/>
                </a:solidFill>
              </a:defRPr>
            </a:lvl6pPr>
            <a:lvl7pPr lvl="6" rtl="0" algn="r">
              <a:lnSpc>
                <a:spcPct val="100000"/>
              </a:lnSpc>
              <a:spcBef>
                <a:spcPts val="0"/>
              </a:spcBef>
              <a:spcAft>
                <a:spcPts val="0"/>
              </a:spcAft>
              <a:buClr>
                <a:schemeClr val="accent1"/>
              </a:buClr>
              <a:buSzPts val="1400"/>
              <a:buNone/>
              <a:defRPr>
                <a:solidFill>
                  <a:schemeClr val="accent1"/>
                </a:solidFill>
              </a:defRPr>
            </a:lvl7pPr>
            <a:lvl8pPr lvl="7" rtl="0" algn="r">
              <a:lnSpc>
                <a:spcPct val="100000"/>
              </a:lnSpc>
              <a:spcBef>
                <a:spcPts val="0"/>
              </a:spcBef>
              <a:spcAft>
                <a:spcPts val="0"/>
              </a:spcAft>
              <a:buClr>
                <a:schemeClr val="accent1"/>
              </a:buClr>
              <a:buSzPts val="1400"/>
              <a:buNone/>
              <a:defRPr>
                <a:solidFill>
                  <a:schemeClr val="accent1"/>
                </a:solidFill>
              </a:defRPr>
            </a:lvl8pPr>
            <a:lvl9pPr lvl="8" rtl="0" algn="r">
              <a:lnSpc>
                <a:spcPct val="100000"/>
              </a:lnSpc>
              <a:spcBef>
                <a:spcPts val="0"/>
              </a:spcBef>
              <a:spcAft>
                <a:spcPts val="0"/>
              </a:spcAft>
              <a:buClr>
                <a:schemeClr val="accent1"/>
              </a:buClr>
              <a:buSzPts val="1400"/>
              <a:buNone/>
              <a:defRPr>
                <a:solidFill>
                  <a:schemeClr val="accent1"/>
                </a:solidFill>
              </a:defRPr>
            </a:lvl9pPr>
          </a:lstStyle>
          <a:p/>
        </p:txBody>
      </p:sp>
      <p:sp>
        <p:nvSpPr>
          <p:cNvPr id="515" name="Google Shape;515;p26"/>
          <p:cNvSpPr txBox="1"/>
          <p:nvPr/>
        </p:nvSpPr>
        <p:spPr>
          <a:xfrm>
            <a:off x="4796300" y="3797038"/>
            <a:ext cx="3636300" cy="359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900">
                <a:solidFill>
                  <a:srgbClr val="FFFFFF"/>
                </a:solidFill>
                <a:latin typeface="Didact Gothic"/>
                <a:ea typeface="Didact Gothic"/>
                <a:cs typeface="Didact Gothic"/>
                <a:sym typeface="Didact Gothic"/>
              </a:rPr>
              <a:t>CREDITS: This presentation template was created by </a:t>
            </a:r>
            <a:r>
              <a:rPr b="1" lang="en" sz="900">
                <a:solidFill>
                  <a:schemeClr val="lt2"/>
                </a:solidFill>
                <a:uFill>
                  <a:noFill/>
                </a:uFill>
                <a:latin typeface="Didact Gothic"/>
                <a:ea typeface="Didact Gothic"/>
                <a:cs typeface="Didact Gothic"/>
                <a:sym typeface="Didact Gothic"/>
                <a:hlinkClick r:id="rId2">
                  <a:extLst>
                    <a:ext uri="{A12FA001-AC4F-418D-AE19-62706E023703}">
                      <ahyp:hlinkClr val="tx"/>
                    </a:ext>
                  </a:extLst>
                </a:hlinkClick>
              </a:rPr>
              <a:t>Slidesgo</a:t>
            </a:r>
            <a:r>
              <a:rPr lang="en" sz="900">
                <a:solidFill>
                  <a:schemeClr val="lt2"/>
                </a:solidFill>
                <a:latin typeface="Didact Gothic"/>
                <a:ea typeface="Didact Gothic"/>
                <a:cs typeface="Didact Gothic"/>
                <a:sym typeface="Didact Gothic"/>
              </a:rPr>
              <a:t>, </a:t>
            </a:r>
            <a:r>
              <a:rPr lang="en" sz="900">
                <a:solidFill>
                  <a:srgbClr val="FFFFFF"/>
                </a:solidFill>
                <a:latin typeface="Didact Gothic"/>
                <a:ea typeface="Didact Gothic"/>
                <a:cs typeface="Didact Gothic"/>
                <a:sym typeface="Didact Gothic"/>
              </a:rPr>
              <a:t>including icons by </a:t>
            </a:r>
            <a:r>
              <a:rPr b="1" lang="en" sz="900">
                <a:solidFill>
                  <a:schemeClr val="lt2"/>
                </a:solidFill>
                <a:uFill>
                  <a:noFill/>
                </a:uFill>
                <a:latin typeface="Didact Gothic"/>
                <a:ea typeface="Didact Gothic"/>
                <a:cs typeface="Didact Gothic"/>
                <a:sym typeface="Didact Gothic"/>
                <a:hlinkClick r:id="rId3">
                  <a:extLst>
                    <a:ext uri="{A12FA001-AC4F-418D-AE19-62706E023703}">
                      <ahyp:hlinkClr val="tx"/>
                    </a:ext>
                  </a:extLst>
                </a:hlinkClick>
              </a:rPr>
              <a:t>Flaticon</a:t>
            </a:r>
            <a:r>
              <a:rPr lang="en" sz="900">
                <a:solidFill>
                  <a:schemeClr val="lt2"/>
                </a:solidFill>
                <a:latin typeface="Didact Gothic"/>
                <a:ea typeface="Didact Gothic"/>
                <a:cs typeface="Didact Gothic"/>
                <a:sym typeface="Didact Gothic"/>
              </a:rPr>
              <a:t>,</a:t>
            </a:r>
            <a:r>
              <a:rPr lang="en" sz="900">
                <a:solidFill>
                  <a:srgbClr val="FFFFFF"/>
                </a:solidFill>
                <a:latin typeface="Didact Gothic"/>
                <a:ea typeface="Didact Gothic"/>
                <a:cs typeface="Didact Gothic"/>
                <a:sym typeface="Didact Gothic"/>
              </a:rPr>
              <a:t> and infographics &amp; images by </a:t>
            </a:r>
            <a:r>
              <a:rPr b="1" lang="en" sz="900">
                <a:solidFill>
                  <a:schemeClr val="lt2"/>
                </a:solidFill>
                <a:uFill>
                  <a:noFill/>
                </a:uFill>
                <a:latin typeface="Didact Gothic"/>
                <a:ea typeface="Didact Gothic"/>
                <a:cs typeface="Didact Gothic"/>
                <a:sym typeface="Didact Gothic"/>
                <a:hlinkClick r:id="rId4">
                  <a:extLst>
                    <a:ext uri="{A12FA001-AC4F-418D-AE19-62706E023703}">
                      <ahyp:hlinkClr val="tx"/>
                    </a:ext>
                  </a:extLst>
                </a:hlinkClick>
              </a:rPr>
              <a:t>Freepik</a:t>
            </a:r>
            <a:r>
              <a:rPr lang="en" sz="900">
                <a:solidFill>
                  <a:schemeClr val="lt2"/>
                </a:solidFill>
                <a:latin typeface="Didact Gothic"/>
                <a:ea typeface="Didact Gothic"/>
                <a:cs typeface="Didact Gothic"/>
                <a:sym typeface="Didact Gothic"/>
              </a:rPr>
              <a:t>.</a:t>
            </a:r>
            <a:r>
              <a:rPr lang="en" sz="900">
                <a:solidFill>
                  <a:srgbClr val="FFFFFF"/>
                </a:solidFill>
                <a:latin typeface="Didact Gothic"/>
                <a:ea typeface="Didact Gothic"/>
                <a:cs typeface="Didact Gothic"/>
                <a:sym typeface="Didact Gothic"/>
              </a:rPr>
              <a:t> </a:t>
            </a:r>
            <a:endParaRPr sz="900">
              <a:solidFill>
                <a:srgbClr val="FFFFFF"/>
              </a:solidFill>
              <a:latin typeface="Didact Gothic"/>
              <a:ea typeface="Didact Gothic"/>
              <a:cs typeface="Didact Gothic"/>
              <a:sym typeface="Didact Gothic"/>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19" name="Shape 51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1.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1400" y="537875"/>
            <a:ext cx="7721100" cy="4800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accent2"/>
              </a:buClr>
              <a:buSzPts val="2500"/>
              <a:buFont typeface="Kelly Slab"/>
              <a:buNone/>
              <a:defRPr b="1" sz="2500">
                <a:solidFill>
                  <a:schemeClr val="accent2"/>
                </a:solidFill>
                <a:latin typeface="Kelly Slab"/>
                <a:ea typeface="Kelly Slab"/>
                <a:cs typeface="Kelly Slab"/>
                <a:sym typeface="Kelly Slab"/>
              </a:defRPr>
            </a:lvl1pPr>
            <a:lvl2pPr lvl="1">
              <a:spcBef>
                <a:spcPts val="0"/>
              </a:spcBef>
              <a:spcAft>
                <a:spcPts val="0"/>
              </a:spcAft>
              <a:buClr>
                <a:schemeClr val="accent2"/>
              </a:buClr>
              <a:buSzPts val="2500"/>
              <a:buFont typeface="Kelly Slab"/>
              <a:buNone/>
              <a:defRPr b="1" sz="2500">
                <a:solidFill>
                  <a:schemeClr val="accent2"/>
                </a:solidFill>
                <a:latin typeface="Kelly Slab"/>
                <a:ea typeface="Kelly Slab"/>
                <a:cs typeface="Kelly Slab"/>
                <a:sym typeface="Kelly Slab"/>
              </a:defRPr>
            </a:lvl2pPr>
            <a:lvl3pPr lvl="2">
              <a:spcBef>
                <a:spcPts val="0"/>
              </a:spcBef>
              <a:spcAft>
                <a:spcPts val="0"/>
              </a:spcAft>
              <a:buClr>
                <a:schemeClr val="accent2"/>
              </a:buClr>
              <a:buSzPts val="2500"/>
              <a:buFont typeface="Kelly Slab"/>
              <a:buNone/>
              <a:defRPr b="1" sz="2500">
                <a:solidFill>
                  <a:schemeClr val="accent2"/>
                </a:solidFill>
                <a:latin typeface="Kelly Slab"/>
                <a:ea typeface="Kelly Slab"/>
                <a:cs typeface="Kelly Slab"/>
                <a:sym typeface="Kelly Slab"/>
              </a:defRPr>
            </a:lvl3pPr>
            <a:lvl4pPr lvl="3">
              <a:spcBef>
                <a:spcPts val="0"/>
              </a:spcBef>
              <a:spcAft>
                <a:spcPts val="0"/>
              </a:spcAft>
              <a:buClr>
                <a:schemeClr val="accent2"/>
              </a:buClr>
              <a:buSzPts val="2500"/>
              <a:buFont typeface="Kelly Slab"/>
              <a:buNone/>
              <a:defRPr b="1" sz="2500">
                <a:solidFill>
                  <a:schemeClr val="accent2"/>
                </a:solidFill>
                <a:latin typeface="Kelly Slab"/>
                <a:ea typeface="Kelly Slab"/>
                <a:cs typeface="Kelly Slab"/>
                <a:sym typeface="Kelly Slab"/>
              </a:defRPr>
            </a:lvl4pPr>
            <a:lvl5pPr lvl="4">
              <a:spcBef>
                <a:spcPts val="0"/>
              </a:spcBef>
              <a:spcAft>
                <a:spcPts val="0"/>
              </a:spcAft>
              <a:buClr>
                <a:schemeClr val="accent2"/>
              </a:buClr>
              <a:buSzPts val="2500"/>
              <a:buFont typeface="Kelly Slab"/>
              <a:buNone/>
              <a:defRPr b="1" sz="2500">
                <a:solidFill>
                  <a:schemeClr val="accent2"/>
                </a:solidFill>
                <a:latin typeface="Kelly Slab"/>
                <a:ea typeface="Kelly Slab"/>
                <a:cs typeface="Kelly Slab"/>
                <a:sym typeface="Kelly Slab"/>
              </a:defRPr>
            </a:lvl5pPr>
            <a:lvl6pPr lvl="5">
              <a:spcBef>
                <a:spcPts val="0"/>
              </a:spcBef>
              <a:spcAft>
                <a:spcPts val="0"/>
              </a:spcAft>
              <a:buClr>
                <a:schemeClr val="accent2"/>
              </a:buClr>
              <a:buSzPts val="2500"/>
              <a:buFont typeface="Kelly Slab"/>
              <a:buNone/>
              <a:defRPr b="1" sz="2500">
                <a:solidFill>
                  <a:schemeClr val="accent2"/>
                </a:solidFill>
                <a:latin typeface="Kelly Slab"/>
                <a:ea typeface="Kelly Slab"/>
                <a:cs typeface="Kelly Slab"/>
                <a:sym typeface="Kelly Slab"/>
              </a:defRPr>
            </a:lvl6pPr>
            <a:lvl7pPr lvl="6">
              <a:spcBef>
                <a:spcPts val="0"/>
              </a:spcBef>
              <a:spcAft>
                <a:spcPts val="0"/>
              </a:spcAft>
              <a:buClr>
                <a:schemeClr val="accent2"/>
              </a:buClr>
              <a:buSzPts val="2500"/>
              <a:buFont typeface="Kelly Slab"/>
              <a:buNone/>
              <a:defRPr b="1" sz="2500">
                <a:solidFill>
                  <a:schemeClr val="accent2"/>
                </a:solidFill>
                <a:latin typeface="Kelly Slab"/>
                <a:ea typeface="Kelly Slab"/>
                <a:cs typeface="Kelly Slab"/>
                <a:sym typeface="Kelly Slab"/>
              </a:defRPr>
            </a:lvl7pPr>
            <a:lvl8pPr lvl="7">
              <a:spcBef>
                <a:spcPts val="0"/>
              </a:spcBef>
              <a:spcAft>
                <a:spcPts val="0"/>
              </a:spcAft>
              <a:buClr>
                <a:schemeClr val="accent2"/>
              </a:buClr>
              <a:buSzPts val="2500"/>
              <a:buFont typeface="Kelly Slab"/>
              <a:buNone/>
              <a:defRPr b="1" sz="2500">
                <a:solidFill>
                  <a:schemeClr val="accent2"/>
                </a:solidFill>
                <a:latin typeface="Kelly Slab"/>
                <a:ea typeface="Kelly Slab"/>
                <a:cs typeface="Kelly Slab"/>
                <a:sym typeface="Kelly Slab"/>
              </a:defRPr>
            </a:lvl8pPr>
            <a:lvl9pPr lvl="8">
              <a:spcBef>
                <a:spcPts val="0"/>
              </a:spcBef>
              <a:spcAft>
                <a:spcPts val="0"/>
              </a:spcAft>
              <a:buClr>
                <a:schemeClr val="accent2"/>
              </a:buClr>
              <a:buSzPts val="2500"/>
              <a:buFont typeface="Kelly Slab"/>
              <a:buNone/>
              <a:defRPr b="1" sz="2500">
                <a:solidFill>
                  <a:schemeClr val="accent2"/>
                </a:solidFill>
                <a:latin typeface="Kelly Slab"/>
                <a:ea typeface="Kelly Slab"/>
                <a:cs typeface="Kelly Slab"/>
                <a:sym typeface="Kelly Slab"/>
              </a:defRPr>
            </a:lvl9pPr>
          </a:lstStyle>
          <a:p/>
        </p:txBody>
      </p:sp>
      <p:sp>
        <p:nvSpPr>
          <p:cNvPr id="7" name="Google Shape;7;p1"/>
          <p:cNvSpPr txBox="1"/>
          <p:nvPr>
            <p:ph idx="1" type="body"/>
          </p:nvPr>
        </p:nvSpPr>
        <p:spPr>
          <a:xfrm>
            <a:off x="711400" y="1152475"/>
            <a:ext cx="7721100" cy="34533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accent2"/>
              </a:buClr>
              <a:buSzPts val="1800"/>
              <a:buFont typeface="Didact Gothic"/>
              <a:buChar char="■"/>
              <a:defRPr sz="1800">
                <a:solidFill>
                  <a:schemeClr val="accent2"/>
                </a:solidFill>
                <a:latin typeface="Didact Gothic"/>
                <a:ea typeface="Didact Gothic"/>
                <a:cs typeface="Didact Gothic"/>
                <a:sym typeface="Didact Gothic"/>
              </a:defRPr>
            </a:lvl1pPr>
            <a:lvl2pPr indent="-317500" lvl="1" marL="914400">
              <a:lnSpc>
                <a:spcPct val="115000"/>
              </a:lnSpc>
              <a:spcBef>
                <a:spcPts val="1600"/>
              </a:spcBef>
              <a:spcAft>
                <a:spcPts val="0"/>
              </a:spcAft>
              <a:buClr>
                <a:schemeClr val="accent2"/>
              </a:buClr>
              <a:buSzPts val="1400"/>
              <a:buFont typeface="Didact Gothic"/>
              <a:buChar char="□"/>
              <a:defRPr>
                <a:solidFill>
                  <a:schemeClr val="accent2"/>
                </a:solidFill>
                <a:latin typeface="Didact Gothic"/>
                <a:ea typeface="Didact Gothic"/>
                <a:cs typeface="Didact Gothic"/>
                <a:sym typeface="Didact Gothic"/>
              </a:defRPr>
            </a:lvl2pPr>
            <a:lvl3pPr indent="-317500" lvl="2" marL="1371600">
              <a:lnSpc>
                <a:spcPct val="115000"/>
              </a:lnSpc>
              <a:spcBef>
                <a:spcPts val="1600"/>
              </a:spcBef>
              <a:spcAft>
                <a:spcPts val="0"/>
              </a:spcAft>
              <a:buClr>
                <a:schemeClr val="accent2"/>
              </a:buClr>
              <a:buSzPts val="1400"/>
              <a:buFont typeface="Didact Gothic"/>
              <a:buChar char="■"/>
              <a:defRPr>
                <a:solidFill>
                  <a:schemeClr val="accent2"/>
                </a:solidFill>
                <a:latin typeface="Didact Gothic"/>
                <a:ea typeface="Didact Gothic"/>
                <a:cs typeface="Didact Gothic"/>
                <a:sym typeface="Didact Gothic"/>
              </a:defRPr>
            </a:lvl3pPr>
            <a:lvl4pPr indent="-317500" lvl="3" marL="1828800">
              <a:lnSpc>
                <a:spcPct val="115000"/>
              </a:lnSpc>
              <a:spcBef>
                <a:spcPts val="1600"/>
              </a:spcBef>
              <a:spcAft>
                <a:spcPts val="0"/>
              </a:spcAft>
              <a:buClr>
                <a:schemeClr val="accent2"/>
              </a:buClr>
              <a:buSzPts val="1400"/>
              <a:buFont typeface="Didact Gothic"/>
              <a:buChar char="□"/>
              <a:defRPr>
                <a:solidFill>
                  <a:schemeClr val="accent2"/>
                </a:solidFill>
                <a:latin typeface="Didact Gothic"/>
                <a:ea typeface="Didact Gothic"/>
                <a:cs typeface="Didact Gothic"/>
                <a:sym typeface="Didact Gothic"/>
              </a:defRPr>
            </a:lvl4pPr>
            <a:lvl5pPr indent="-317500" lvl="4" marL="2286000">
              <a:lnSpc>
                <a:spcPct val="115000"/>
              </a:lnSpc>
              <a:spcBef>
                <a:spcPts val="1600"/>
              </a:spcBef>
              <a:spcAft>
                <a:spcPts val="0"/>
              </a:spcAft>
              <a:buClr>
                <a:schemeClr val="accent2"/>
              </a:buClr>
              <a:buSzPts val="1400"/>
              <a:buFont typeface="Didact Gothic"/>
              <a:buChar char="■"/>
              <a:defRPr>
                <a:solidFill>
                  <a:schemeClr val="accent2"/>
                </a:solidFill>
                <a:latin typeface="Didact Gothic"/>
                <a:ea typeface="Didact Gothic"/>
                <a:cs typeface="Didact Gothic"/>
                <a:sym typeface="Didact Gothic"/>
              </a:defRPr>
            </a:lvl5pPr>
            <a:lvl6pPr indent="-317500" lvl="5" marL="2743200">
              <a:lnSpc>
                <a:spcPct val="115000"/>
              </a:lnSpc>
              <a:spcBef>
                <a:spcPts val="1600"/>
              </a:spcBef>
              <a:spcAft>
                <a:spcPts val="0"/>
              </a:spcAft>
              <a:buClr>
                <a:schemeClr val="accent2"/>
              </a:buClr>
              <a:buSzPts val="1400"/>
              <a:buFont typeface="Didact Gothic"/>
              <a:buChar char="□"/>
              <a:defRPr>
                <a:solidFill>
                  <a:schemeClr val="accent2"/>
                </a:solidFill>
                <a:latin typeface="Didact Gothic"/>
                <a:ea typeface="Didact Gothic"/>
                <a:cs typeface="Didact Gothic"/>
                <a:sym typeface="Didact Gothic"/>
              </a:defRPr>
            </a:lvl6pPr>
            <a:lvl7pPr indent="-317500" lvl="6" marL="3200400">
              <a:lnSpc>
                <a:spcPct val="115000"/>
              </a:lnSpc>
              <a:spcBef>
                <a:spcPts val="1600"/>
              </a:spcBef>
              <a:spcAft>
                <a:spcPts val="0"/>
              </a:spcAft>
              <a:buClr>
                <a:schemeClr val="accent2"/>
              </a:buClr>
              <a:buSzPts val="1400"/>
              <a:buFont typeface="Didact Gothic"/>
              <a:buChar char="■"/>
              <a:defRPr>
                <a:solidFill>
                  <a:schemeClr val="accent2"/>
                </a:solidFill>
                <a:latin typeface="Didact Gothic"/>
                <a:ea typeface="Didact Gothic"/>
                <a:cs typeface="Didact Gothic"/>
                <a:sym typeface="Didact Gothic"/>
              </a:defRPr>
            </a:lvl7pPr>
            <a:lvl8pPr indent="-317500" lvl="7" marL="3657600">
              <a:lnSpc>
                <a:spcPct val="115000"/>
              </a:lnSpc>
              <a:spcBef>
                <a:spcPts val="1600"/>
              </a:spcBef>
              <a:spcAft>
                <a:spcPts val="0"/>
              </a:spcAft>
              <a:buClr>
                <a:schemeClr val="accent2"/>
              </a:buClr>
              <a:buSzPts val="1400"/>
              <a:buFont typeface="Didact Gothic"/>
              <a:buChar char="□"/>
              <a:defRPr>
                <a:solidFill>
                  <a:schemeClr val="accent2"/>
                </a:solidFill>
                <a:latin typeface="Didact Gothic"/>
                <a:ea typeface="Didact Gothic"/>
                <a:cs typeface="Didact Gothic"/>
                <a:sym typeface="Didact Gothic"/>
              </a:defRPr>
            </a:lvl8pPr>
            <a:lvl9pPr indent="-317500" lvl="8" marL="4114800">
              <a:lnSpc>
                <a:spcPct val="115000"/>
              </a:lnSpc>
              <a:spcBef>
                <a:spcPts val="1600"/>
              </a:spcBef>
              <a:spcAft>
                <a:spcPts val="1600"/>
              </a:spcAft>
              <a:buClr>
                <a:schemeClr val="accent2"/>
              </a:buClr>
              <a:buSzPts val="1400"/>
              <a:buFont typeface="Didact Gothic"/>
              <a:buChar char="■"/>
              <a:defRPr>
                <a:solidFill>
                  <a:schemeClr val="accent2"/>
                </a:solidFill>
                <a:latin typeface="Didact Gothic"/>
                <a:ea typeface="Didact Gothic"/>
                <a:cs typeface="Didact Gothic"/>
                <a:sym typeface="Didact Goth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16" name="Shape 516"/>
        <p:cNvGrpSpPr/>
        <p:nvPr/>
      </p:nvGrpSpPr>
      <p:grpSpPr>
        <a:xfrm>
          <a:off x="0" y="0"/>
          <a:ext cx="0" cy="0"/>
          <a:chOff x="0" y="0"/>
          <a:chExt cx="0" cy="0"/>
        </a:xfrm>
      </p:grpSpPr>
      <p:sp>
        <p:nvSpPr>
          <p:cNvPr id="517" name="Google Shape;517;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18" name="Google Shape;518;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s://slidesgo.com/" TargetMode="External"/><Relationship Id="rId4" Type="http://schemas.openxmlformats.org/officeDocument/2006/relationships/hyperlink" Target="http://bit.ly/30B07Gq" TargetMode="External"/><Relationship Id="rId9"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slide" Target="/ppt/slides/slide31.xml"/><Relationship Id="rId7" Type="http://schemas.openxmlformats.org/officeDocument/2006/relationships/slide" Target="/ppt/slides/slide30.xml"/><Relationship Id="rId8" Type="http://schemas.openxmlformats.org/officeDocument/2006/relationships/slide" Target="/ppt/slides/slide30.xml"/><Relationship Id="rId11" Type="http://schemas.openxmlformats.org/officeDocument/2006/relationships/slide" Target="/ppt/slides/slide33.xml"/><Relationship Id="rId10" Type="http://schemas.openxmlformats.org/officeDocument/2006/relationships/slide" Target="/ppt/slides/slide32.xml"/><Relationship Id="rId13" Type="http://schemas.openxmlformats.org/officeDocument/2006/relationships/slide" Target="/ppt/slides/slide35.xml"/><Relationship Id="rId12" Type="http://schemas.openxmlformats.org/officeDocument/2006/relationships/slide" Target="/ppt/slides/slide34.xml"/><Relationship Id="rId14" Type="http://schemas.openxmlformats.org/officeDocument/2006/relationships/slide" Target="/ppt/slides/slide4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xml"/><Relationship Id="rId3" Type="http://schemas.openxmlformats.org/officeDocument/2006/relationships/image" Target="../media/image4.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 Id="rId3" Type="http://schemas.openxmlformats.org/officeDocument/2006/relationships/image" Target="../media/image3.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4.xml"/><Relationship Id="rId3" Type="http://schemas.openxmlformats.org/officeDocument/2006/relationships/image" Target="../media/image5.jpg"/><Relationship Id="rId4" Type="http://schemas.openxmlformats.org/officeDocument/2006/relationships/image" Target="../media/image2.jpg"/><Relationship Id="rId5" Type="http://schemas.openxmlformats.org/officeDocument/2006/relationships/image" Target="../media/image7.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image" Target="../media/image6.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hyperlink" Target="https://docs.google.com/spreadsheets/d/1v_2wLtjVq0DmzS_NJEJtBlLLbrxsxVe1PVLQlOSHQRo/copy" TargetMode="External"/><Relationship Id="rId4" Type="http://schemas.openxmlformats.org/officeDocument/2006/relationships/image" Target="../media/image1.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 Id="rId3" Type="http://schemas.openxmlformats.org/officeDocument/2006/relationships/image" Target="../media/image10.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 Id="rId3" Type="http://schemas.openxmlformats.org/officeDocument/2006/relationships/image" Target="../media/image1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 Id="rId3" Type="http://schemas.openxmlformats.org/officeDocument/2006/relationships/image" Target="../media/image11.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 Id="rId3" Type="http://schemas.openxmlformats.org/officeDocument/2006/relationships/image" Target="../media/image9.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9.xml"/><Relationship Id="rId3" Type="http://schemas.openxmlformats.org/officeDocument/2006/relationships/image" Target="../media/image8.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xml"/><Relationship Id="rId3" Type="http://schemas.openxmlformats.org/officeDocument/2006/relationships/hyperlink" Target="https://www.freepik.com/free-vector/abstract-business-card-template-set_6888255.htm#page=1&amp;query=business%20card%20template&amp;position=10/?utm_source=slidesgo_template&amp;utm_medium=referral-link&amp;utm_campaign=sg_resources&amp;utm_content=freepik" TargetMode="External"/><Relationship Id="rId4" Type="http://schemas.openxmlformats.org/officeDocument/2006/relationships/hyperlink" Target="https://www.freepik.com/free-photo/lady-holding-monitor-with-cardiogram_3140812.htm#page=4&amp;query=medical+heart&amp;position=46/?utm_source=slidesgo_template&amp;utm_medium=referral-link&amp;utm_campaign=sg_resources&amp;utm_content=freepik" TargetMode="External"/><Relationship Id="rId9" Type="http://schemas.openxmlformats.org/officeDocument/2006/relationships/hyperlink" Target="https://www.freepik.com/free-photo/young-woman-researcher-wearing-mask_7436864.htm#page=1&amp;query=doctor&amp;position=23/?utm_source=slidesgo_template&amp;utm_medium=referral-link&amp;utm_campaign=sg_resources&amp;utm_content=freepik" TargetMode="External"/><Relationship Id="rId5" Type="http://schemas.openxmlformats.org/officeDocument/2006/relationships/hyperlink" Target="https://www.freepik.com/free-photo/front-view-woman-using-holographic-overlay_5294532.htm#page=1&amp;query=medical%20tech&amp;position=5/?utm_source=slidesgo_template&amp;utm_medium=referral-link&amp;utm_campaign=sg_resources&amp;utm_content=freepik" TargetMode="External"/><Relationship Id="rId6" Type="http://schemas.openxmlformats.org/officeDocument/2006/relationships/hyperlink" Target="https://www.freepik.com/free-photo/black-white-medical-tools-notepad_6913632.htm/?utm_source=slidesgo_template&amp;utm_medium=referral-link&amp;utm_campaign=sg_resources&amp;utm_content=freepik" TargetMode="External"/><Relationship Id="rId7" Type="http://schemas.openxmlformats.org/officeDocument/2006/relationships/hyperlink" Target="https://www.freepik.com/free-photo/young-doctor-showing-radiography_6052287.htm#page=24&amp;query=medical&amp;position=42/?utm_source=slidesgo_template&amp;utm_medium=referral-link&amp;utm_campaign=sg_resources&amp;utm_content=freepik" TargetMode="External"/><Relationship Id="rId8" Type="http://schemas.openxmlformats.org/officeDocument/2006/relationships/hyperlink" Target="https://www.freepik.com/free-photo/beautiful-doctor-raising-his-hands_6403711.htm/?utm_source=slidesgo_template&amp;utm_medium=referral-link&amp;utm_campaign=sg_resources&amp;utm_content=freepik" TargetMode="External"/><Relationship Id="rId11" Type="http://schemas.openxmlformats.org/officeDocument/2006/relationships/hyperlink" Target="https://www.freepik.com/free-photo/medical-team-doctor-s-office_4507505.htm#page=1&amp;query=doctor&amp;position=19/?utm_source=slidesgo_template&amp;utm_medium=referral-link&amp;utm_campaign=sg_resources&amp;utm_content=freepik" TargetMode="External"/><Relationship Id="rId10" Type="http://schemas.openxmlformats.org/officeDocument/2006/relationships/hyperlink" Target="https://www.freepik.com/free-photo/close-up-finger-pulse-oximeter_5048457.htm#page=1&amp;query=medical%20device&amp;position=13/?utm_source=slidesgo_template&amp;utm_medium=referral-link&amp;utm_campaign=sg_resources&amp;utm_content=freepik" TargetMode="External"/><Relationship Id="rId12" Type="http://schemas.openxmlformats.org/officeDocument/2006/relationships/hyperlink" Target="https://www.freepik.com/free-photo/smiling-young-doctor-with-clipboard_3007036.htm#page=1&amp;query=doctor&amp;position=7/?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xml"/><Relationship Id="rId3" Type="http://schemas.openxmlformats.org/officeDocument/2006/relationships/hyperlink" Target="https://www.freepik.com/free-vector/abstract-classic-blue-business-card-template_6753996.htm/?utm_source=slidesgo_template&amp;utm_medium=referral-link&amp;utm_campaign=sg_resources&amp;utm_content=freepik" TargetMode="External"/><Relationship Id="rId4" Type="http://schemas.openxmlformats.org/officeDocument/2006/relationships/hyperlink" Target="https://www.freepik.com/free-photo/modern-microscope-laboratory_1855154.htm#page=18&amp;query=medical+tool&amp;position=34/?utm_source=slidesgo_template&amp;utm_medium=referral-link&amp;utm_campaign=sg_resources&amp;utm_content=freepik" TargetMode="External"/><Relationship Id="rId9" Type="http://schemas.openxmlformats.org/officeDocument/2006/relationships/hyperlink" Target="https://www.freepik.com/free-photo/portrait-happy-male-doctor-using-laptop_3453497.htm/?utm_source=slidesgo_template&amp;utm_medium=referral-link&amp;utm_campaign=sg_resources&amp;utm_content=freepik" TargetMode="External"/><Relationship Id="rId5" Type="http://schemas.openxmlformats.org/officeDocument/2006/relationships/hyperlink" Target="https://www.freepik.com/free-photo/woman-with-electrodes-holding-figurine-heart_3140854.htm/?utm_source=slidesgo_template&amp;utm_medium=referral-link&amp;utm_campaign=sg_resources&amp;utm_content=freepik" TargetMode="External"/><Relationship Id="rId6" Type="http://schemas.openxmlformats.org/officeDocument/2006/relationships/hyperlink" Target="https://www.freepik.com/free-photo/close-up-male-doctor-examine-mri-x-ray_3442532.htm/?utm_source=slidesgo_template&amp;utm_medium=referral-link&amp;utm_campaign=sg_resources&amp;utm_content=freepik" TargetMode="External"/><Relationship Id="rId7" Type="http://schemas.openxmlformats.org/officeDocument/2006/relationships/hyperlink" Target="https://www.freepik.com/free-photo/female-with-electrocardiogram-leads-body_3140851.htm/?utm_source=slidesgo_template&amp;utm_medium=referral-link&amp;utm_campaign=sg_resources&amp;utm_content=freepik" TargetMode="External"/><Relationship Id="rId8" Type="http://schemas.openxmlformats.org/officeDocument/2006/relationships/hyperlink" Target="https://www.freepik.com/free-photo/doctor-looking-chest-x-ray_5480795.htm/?utm_source=slidesgo_template&amp;utm_medium=referral-link&amp;utm_campaign=sg_resources&amp;utm_content=freepik" TargetMode="External"/><Relationship Id="rId11" Type="http://schemas.openxmlformats.org/officeDocument/2006/relationships/hyperlink" Target="https://www.freepik.com/free-photo/doctor-holding-stethoscope-arm-looking-camera_5480843.htm/?utm_source=slidesgo_template&amp;utm_medium=referral-link&amp;utm_campaign=sg_resources&amp;utm_content=freepik" TargetMode="External"/><Relationship Id="rId10" Type="http://schemas.openxmlformats.org/officeDocument/2006/relationships/hyperlink" Target="https://www.freepik.com/free-photo/front-view-doctor-holding-stethoscope_5480773.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hyperlink" Target="https://fonts.google.com/specimen/Kelly+Slab" TargetMode="External"/><Relationship Id="rId4" Type="http://schemas.openxmlformats.org/officeDocument/2006/relationships/hyperlink" Target="https://fonts.google.com/specimen/Didact+Gothic"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4.xml"/><Relationship Id="rId3" Type="http://schemas.openxmlformats.org/officeDocument/2006/relationships/hyperlink" Target="https://chrome.google.com/webstore/detail/flaticon-for-gsuit-gslide/haekgjfnhhdkgfgmldhfokhmfkgmciba"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3" name="Shape 523"/>
        <p:cNvGrpSpPr/>
        <p:nvPr/>
      </p:nvGrpSpPr>
      <p:grpSpPr>
        <a:xfrm>
          <a:off x="0" y="0"/>
          <a:ext cx="0" cy="0"/>
          <a:chOff x="0" y="0"/>
          <a:chExt cx="0" cy="0"/>
        </a:xfrm>
      </p:grpSpPr>
      <p:sp>
        <p:nvSpPr>
          <p:cNvPr id="524" name="Google Shape;524;p29"/>
          <p:cNvSpPr txBox="1"/>
          <p:nvPr>
            <p:ph type="ctrTitle"/>
          </p:nvPr>
        </p:nvSpPr>
        <p:spPr>
          <a:xfrm>
            <a:off x="711400" y="1419450"/>
            <a:ext cx="5238300" cy="185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a:p>
            <a:pPr indent="0" lvl="0" marL="0" rtl="0" algn="l">
              <a:spcBef>
                <a:spcPts val="0"/>
              </a:spcBef>
              <a:spcAft>
                <a:spcPts val="0"/>
              </a:spcAft>
              <a:buNone/>
            </a:pPr>
            <a:r>
              <a:rPr lang="en"/>
              <a:t>Innovative Technology</a:t>
            </a:r>
            <a:endParaRPr/>
          </a:p>
        </p:txBody>
      </p:sp>
      <p:sp>
        <p:nvSpPr>
          <p:cNvPr id="525" name="Google Shape;525;p29"/>
          <p:cNvSpPr txBox="1"/>
          <p:nvPr>
            <p:ph idx="1" type="subTitle"/>
          </p:nvPr>
        </p:nvSpPr>
        <p:spPr>
          <a:xfrm>
            <a:off x="711400" y="3314850"/>
            <a:ext cx="5238300" cy="409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 name="Shape 529"/>
        <p:cNvGrpSpPr/>
        <p:nvPr/>
      </p:nvGrpSpPr>
      <p:grpSpPr>
        <a:xfrm>
          <a:off x="0" y="0"/>
          <a:ext cx="0" cy="0"/>
          <a:chOff x="0" y="0"/>
          <a:chExt cx="0" cy="0"/>
        </a:xfrm>
      </p:grpSpPr>
      <p:sp>
        <p:nvSpPr>
          <p:cNvPr id="530" name="Google Shape;530;p30"/>
          <p:cNvSpPr txBox="1"/>
          <p:nvPr>
            <p:ph idx="1" type="body"/>
          </p:nvPr>
        </p:nvSpPr>
        <p:spPr>
          <a:xfrm>
            <a:off x="711400" y="1195525"/>
            <a:ext cx="7721100" cy="34101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accent2"/>
              </a:buClr>
              <a:buSzPts val="1100"/>
              <a:buFont typeface="Arial"/>
              <a:buNone/>
            </a:pPr>
            <a:r>
              <a:rPr lang="en" sz="1200">
                <a:solidFill>
                  <a:srgbClr val="FFFFFF"/>
                </a:solidFill>
              </a:rPr>
              <a:t>Here’s what you’ll find in this </a:t>
            </a:r>
            <a:r>
              <a:rPr b="1" lang="en" sz="1200">
                <a:solidFill>
                  <a:schemeClr val="hlink"/>
                </a:solidFill>
                <a:uFill>
                  <a:noFill/>
                </a:uFill>
                <a:hlinkClick r:id="rId3"/>
              </a:rPr>
              <a:t>Slidesgo</a:t>
            </a:r>
            <a:r>
              <a:rPr lang="en" sz="1200">
                <a:solidFill>
                  <a:srgbClr val="FFFFFF"/>
                </a:solidFill>
              </a:rPr>
              <a:t> template: </a:t>
            </a:r>
            <a:endParaRPr sz="1200">
              <a:solidFill>
                <a:srgbClr val="FFFFFF"/>
              </a:solidFill>
            </a:endParaRPr>
          </a:p>
          <a:p>
            <a:pPr indent="-304800" lvl="0" marL="457200" rtl="0" algn="l">
              <a:lnSpc>
                <a:spcPct val="115000"/>
              </a:lnSpc>
              <a:spcBef>
                <a:spcPts val="1600"/>
              </a:spcBef>
              <a:spcAft>
                <a:spcPts val="0"/>
              </a:spcAft>
              <a:buClr>
                <a:srgbClr val="FFFFFF"/>
              </a:buClr>
              <a:buSzPts val="1200"/>
              <a:buAutoNum type="arabicPeriod"/>
            </a:pPr>
            <a:r>
              <a:rPr lang="en" sz="1200">
                <a:solidFill>
                  <a:srgbClr val="FFFFFF"/>
                </a:solidFill>
              </a:rPr>
              <a:t>A slide structure based on a </a:t>
            </a:r>
            <a:r>
              <a:rPr lang="en" sz="1200"/>
              <a:t>breakthrough</a:t>
            </a:r>
            <a:r>
              <a:rPr lang="en" sz="1200">
                <a:solidFill>
                  <a:srgbClr val="FFFFFF"/>
                </a:solidFill>
              </a:rPr>
              <a:t>, which you can easily adapt to your needs. For more info on how to edit the template, please visit </a:t>
            </a:r>
            <a:r>
              <a:rPr lang="en" sz="1200">
                <a:solidFill>
                  <a:schemeClr val="lt2"/>
                </a:solidFill>
                <a:uFill>
                  <a:noFill/>
                </a:uFill>
                <a:hlinkClick r:id="rId4">
                  <a:extLst>
                    <a:ext uri="{A12FA001-AC4F-418D-AE19-62706E023703}">
                      <ahyp:hlinkClr val="tx"/>
                    </a:ext>
                  </a:extLst>
                </a:hlinkClick>
              </a:rPr>
              <a:t>Slidesgo School</a:t>
            </a:r>
            <a:r>
              <a:rPr lang="en" sz="1200">
                <a:solidFill>
                  <a:srgbClr val="FFFFFF"/>
                </a:solidFill>
              </a:rPr>
              <a:t> or read our </a:t>
            </a:r>
            <a:r>
              <a:rPr lang="en" sz="1200">
                <a:solidFill>
                  <a:schemeClr val="lt2"/>
                </a:solidFill>
                <a:uFill>
                  <a:noFill/>
                </a:uFill>
                <a:hlinkClick r:id="rId5">
                  <a:extLst>
                    <a:ext uri="{A12FA001-AC4F-418D-AE19-62706E023703}">
                      <ahyp:hlinkClr val="tx"/>
                    </a:ext>
                  </a:extLst>
                </a:hlinkClick>
              </a:rPr>
              <a:t>FAQs</a:t>
            </a:r>
            <a:r>
              <a:rPr lang="en" sz="1200">
                <a:solidFill>
                  <a:srgbClr val="FFFFFF"/>
                </a:solidFill>
              </a:rPr>
              <a:t>.</a:t>
            </a:r>
            <a:endParaRPr sz="1200">
              <a:solidFill>
                <a:srgbClr val="FFFFFF"/>
              </a:solidFill>
            </a:endParaRPr>
          </a:p>
          <a:p>
            <a:pPr indent="-304800" lvl="0" marL="457200" rtl="0" algn="l">
              <a:lnSpc>
                <a:spcPct val="115000"/>
              </a:lnSpc>
              <a:spcBef>
                <a:spcPts val="0"/>
              </a:spcBef>
              <a:spcAft>
                <a:spcPts val="0"/>
              </a:spcAft>
              <a:buClr>
                <a:srgbClr val="FFFFFF"/>
              </a:buClr>
              <a:buSzPts val="1200"/>
              <a:buAutoNum type="arabicPeriod"/>
            </a:pPr>
            <a:r>
              <a:rPr lang="en" sz="1200">
                <a:solidFill>
                  <a:srgbClr val="FFFFFF"/>
                </a:solidFill>
              </a:rPr>
              <a:t>An assortment of pictures t</a:t>
            </a:r>
            <a:r>
              <a:rPr lang="en" sz="1200"/>
              <a:t>hat are suitable for</a:t>
            </a:r>
            <a:r>
              <a:rPr lang="en" sz="1200">
                <a:solidFill>
                  <a:srgbClr val="FFFFFF"/>
                </a:solidFill>
              </a:rPr>
              <a:t> use in the presentation can be found in the </a:t>
            </a:r>
            <a:r>
              <a:rPr lang="en" sz="1200">
                <a:solidFill>
                  <a:schemeClr val="hlink"/>
                </a:solidFill>
                <a:uFill>
                  <a:noFill/>
                </a:uFill>
                <a:hlinkClick action="ppaction://hlinksldjump" r:id="rId6"/>
              </a:rPr>
              <a:t>alternative resources</a:t>
            </a:r>
            <a:r>
              <a:rPr lang="en" sz="1200">
                <a:solidFill>
                  <a:srgbClr val="FFFFFF"/>
                </a:solidFill>
              </a:rPr>
              <a:t> slide.</a:t>
            </a:r>
            <a:endParaRPr sz="1200">
              <a:solidFill>
                <a:srgbClr val="FFFFFF"/>
              </a:solidFill>
            </a:endParaRPr>
          </a:p>
          <a:p>
            <a:pPr indent="-304800" lvl="0" marL="457200" rtl="0" algn="l">
              <a:lnSpc>
                <a:spcPct val="115000"/>
              </a:lnSpc>
              <a:spcBef>
                <a:spcPts val="0"/>
              </a:spcBef>
              <a:spcAft>
                <a:spcPts val="0"/>
              </a:spcAft>
              <a:buClr>
                <a:srgbClr val="FFFFFF"/>
              </a:buClr>
              <a:buSzPts val="1200"/>
              <a:buAutoNum type="arabicPeriod"/>
            </a:pPr>
            <a:r>
              <a:rPr lang="en" sz="1200">
                <a:solidFill>
                  <a:srgbClr val="FFFFFF"/>
                </a:solidFill>
              </a:rPr>
              <a:t>A </a:t>
            </a:r>
            <a:r>
              <a:rPr lang="en" sz="1200">
                <a:solidFill>
                  <a:schemeClr val="hlink"/>
                </a:solidFill>
                <a:uFill>
                  <a:noFill/>
                </a:uFill>
                <a:hlinkClick action="ppaction://hlinksldjump" r:id="rId7"/>
              </a:rPr>
              <a:t>thanks</a:t>
            </a:r>
            <a:r>
              <a:rPr lang="en" sz="1200">
                <a:solidFill>
                  <a:srgbClr val="FFFFFF"/>
                </a:solidFill>
                <a:uFill>
                  <a:noFill/>
                </a:uFill>
                <a:hlinkClick action="ppaction://hlinksldjump" r:id="rId8">
                  <a:extLst>
                    <a:ext uri="{A12FA001-AC4F-418D-AE19-62706E023703}">
                      <ahyp:hlinkClr val="tx"/>
                    </a:ext>
                  </a:extLst>
                </a:hlinkClick>
              </a:rPr>
              <a:t> </a:t>
            </a:r>
            <a:r>
              <a:rPr lang="en" sz="1200">
                <a:solidFill>
                  <a:srgbClr val="FFFFFF"/>
                </a:solidFill>
              </a:rPr>
              <a:t>slide, which you must keep so that proper credits for our design are given.</a:t>
            </a:r>
            <a:endParaRPr sz="1200">
              <a:solidFill>
                <a:srgbClr val="FFFFFF"/>
              </a:solidFill>
            </a:endParaRPr>
          </a:p>
          <a:p>
            <a:pPr indent="-304800" lvl="0" marL="457200" rtl="0" algn="l">
              <a:lnSpc>
                <a:spcPct val="115000"/>
              </a:lnSpc>
              <a:spcBef>
                <a:spcPts val="0"/>
              </a:spcBef>
              <a:spcAft>
                <a:spcPts val="0"/>
              </a:spcAft>
              <a:buClr>
                <a:srgbClr val="FFFFFF"/>
              </a:buClr>
              <a:buSzPts val="1200"/>
              <a:buAutoNum type="arabicPeriod"/>
            </a:pPr>
            <a:r>
              <a:rPr lang="en" sz="1200">
                <a:solidFill>
                  <a:srgbClr val="FFFFFF"/>
                </a:solidFill>
              </a:rPr>
              <a:t>A </a:t>
            </a:r>
            <a:r>
              <a:rPr lang="en" sz="1200">
                <a:solidFill>
                  <a:schemeClr val="hlink"/>
                </a:solidFill>
                <a:uFill>
                  <a:noFill/>
                </a:uFill>
                <a:hlinkClick action="ppaction://hlinksldjump" r:id="rId9"/>
              </a:rPr>
              <a:t>resources </a:t>
            </a:r>
            <a:r>
              <a:rPr lang="en" sz="1200">
                <a:solidFill>
                  <a:srgbClr val="FFFFFF"/>
                </a:solidFill>
                <a:uFill>
                  <a:noFill/>
                </a:uFill>
                <a:hlinkClick action="ppaction://hlinksldjump" r:id="rId10">
                  <a:extLst>
                    <a:ext uri="{A12FA001-AC4F-418D-AE19-62706E023703}">
                      <ahyp:hlinkClr val="tx"/>
                    </a:ext>
                  </a:extLst>
                </a:hlinkClick>
              </a:rPr>
              <a:t>slide</a:t>
            </a:r>
            <a:r>
              <a:rPr lang="en" sz="1200">
                <a:solidFill>
                  <a:srgbClr val="FFFFFF"/>
                </a:solidFill>
              </a:rPr>
              <a:t>, where you’ll find links to all the elements used in the template.</a:t>
            </a:r>
            <a:endParaRPr sz="1200">
              <a:solidFill>
                <a:srgbClr val="FFFFFF"/>
              </a:solidFill>
            </a:endParaRPr>
          </a:p>
          <a:p>
            <a:pPr indent="-304800" lvl="0" marL="457200" rtl="0" algn="l">
              <a:lnSpc>
                <a:spcPct val="115000"/>
              </a:lnSpc>
              <a:spcBef>
                <a:spcPts val="0"/>
              </a:spcBef>
              <a:spcAft>
                <a:spcPts val="0"/>
              </a:spcAft>
              <a:buClr>
                <a:srgbClr val="FFFFFF"/>
              </a:buClr>
              <a:buSzPts val="1200"/>
              <a:buAutoNum type="arabicPeriod"/>
            </a:pPr>
            <a:r>
              <a:rPr lang="en" sz="1200">
                <a:solidFill>
                  <a:schemeClr val="hlink"/>
                </a:solidFill>
                <a:uFill>
                  <a:noFill/>
                </a:uFill>
                <a:hlinkClick action="ppaction://hlinksldjump" r:id="rId11"/>
              </a:rPr>
              <a:t>Instructions for use</a:t>
            </a:r>
            <a:r>
              <a:rPr lang="en" sz="1200"/>
              <a:t> and final slides with:</a:t>
            </a:r>
            <a:endParaRPr sz="1200">
              <a:solidFill>
                <a:srgbClr val="FFFFFF"/>
              </a:solidFill>
            </a:endParaRPr>
          </a:p>
          <a:p>
            <a:pPr indent="-304800" lvl="0" marL="914400" rtl="0" algn="l">
              <a:lnSpc>
                <a:spcPct val="115000"/>
              </a:lnSpc>
              <a:spcBef>
                <a:spcPts val="0"/>
              </a:spcBef>
              <a:spcAft>
                <a:spcPts val="0"/>
              </a:spcAft>
              <a:buClr>
                <a:srgbClr val="FFFFFF"/>
              </a:buClr>
              <a:buSzPts val="1200"/>
              <a:buChar char="●"/>
            </a:pPr>
            <a:r>
              <a:rPr lang="en" sz="1200">
                <a:solidFill>
                  <a:srgbClr val="FFFFFF"/>
                </a:solidFill>
              </a:rPr>
              <a:t>The</a:t>
            </a:r>
            <a:r>
              <a:rPr lang="en" sz="1200">
                <a:solidFill>
                  <a:srgbClr val="FFFFFF"/>
                </a:solidFill>
                <a:uFill>
                  <a:noFill/>
                </a:uFill>
                <a:hlinkClick>
                  <a:extLst>
                    <a:ext uri="{A12FA001-AC4F-418D-AE19-62706E023703}">
                      <ahyp:hlinkClr val="tx"/>
                    </a:ext>
                  </a:extLst>
                </a:hlinkClick>
              </a:rPr>
              <a:t> </a:t>
            </a:r>
            <a:r>
              <a:rPr lang="en" sz="1200">
                <a:solidFill>
                  <a:schemeClr val="hlink"/>
                </a:solidFill>
                <a:uFill>
                  <a:noFill/>
                </a:uFill>
                <a:hlinkClick action="ppaction://hlinksldjump" r:id="rId12"/>
              </a:rPr>
              <a:t>fonts and colors </a:t>
            </a:r>
            <a:r>
              <a:rPr lang="en" sz="1200">
                <a:solidFill>
                  <a:srgbClr val="FFFFFF"/>
                </a:solidFill>
              </a:rPr>
              <a:t>used in the template.</a:t>
            </a:r>
            <a:endParaRPr sz="1200">
              <a:solidFill>
                <a:srgbClr val="FFFFFF"/>
              </a:solidFill>
            </a:endParaRPr>
          </a:p>
          <a:p>
            <a:pPr indent="-304800" lvl="0" marL="914400" rtl="0" algn="l">
              <a:lnSpc>
                <a:spcPct val="115000"/>
              </a:lnSpc>
              <a:spcBef>
                <a:spcPts val="0"/>
              </a:spcBef>
              <a:spcAft>
                <a:spcPts val="0"/>
              </a:spcAft>
              <a:buClr>
                <a:srgbClr val="FFFFFF"/>
              </a:buClr>
              <a:buSzPts val="1200"/>
              <a:buChar char="●"/>
            </a:pPr>
            <a:r>
              <a:rPr lang="en" sz="1200">
                <a:solidFill>
                  <a:srgbClr val="FFFFFF"/>
                </a:solidFill>
              </a:rPr>
              <a:t>More</a:t>
            </a:r>
            <a:r>
              <a:rPr lang="en" sz="1200">
                <a:solidFill>
                  <a:srgbClr val="FFFFFF"/>
                </a:solidFill>
                <a:uFill>
                  <a:noFill/>
                </a:uFill>
                <a:hlinkClick>
                  <a:extLst>
                    <a:ext uri="{A12FA001-AC4F-418D-AE19-62706E023703}">
                      <ahyp:hlinkClr val="tx"/>
                    </a:ext>
                  </a:extLst>
                </a:hlinkClick>
              </a:rPr>
              <a:t> </a:t>
            </a:r>
            <a:r>
              <a:rPr lang="en" sz="1200">
                <a:solidFill>
                  <a:schemeClr val="hlink"/>
                </a:solidFill>
                <a:uFill>
                  <a:noFill/>
                </a:uFill>
                <a:hlinkClick action="ppaction://hlinksldjump" r:id="rId13"/>
              </a:rPr>
              <a:t>infographic resources</a:t>
            </a:r>
            <a:r>
              <a:rPr lang="en" sz="1200">
                <a:solidFill>
                  <a:srgbClr val="FFFFFF"/>
                </a:solidFill>
              </a:rPr>
              <a:t>, whose size and color can be edited. </a:t>
            </a:r>
            <a:endParaRPr sz="1200">
              <a:solidFill>
                <a:srgbClr val="FFFFFF"/>
              </a:solidFill>
            </a:endParaRPr>
          </a:p>
          <a:p>
            <a:pPr indent="-304800" lvl="0" marL="914400" rtl="0" algn="l">
              <a:lnSpc>
                <a:spcPct val="115000"/>
              </a:lnSpc>
              <a:spcBef>
                <a:spcPts val="0"/>
              </a:spcBef>
              <a:spcAft>
                <a:spcPts val="0"/>
              </a:spcAft>
              <a:buClr>
                <a:srgbClr val="FFFFFF"/>
              </a:buClr>
              <a:buSzPts val="1200"/>
              <a:buChar char="●"/>
            </a:pPr>
            <a:r>
              <a:rPr lang="en" sz="1200">
                <a:solidFill>
                  <a:srgbClr val="FFFFFF"/>
                </a:solidFill>
              </a:rPr>
              <a:t>Sets of </a:t>
            </a:r>
            <a:r>
              <a:rPr lang="en" sz="1200">
                <a:solidFill>
                  <a:schemeClr val="hlink"/>
                </a:solidFill>
                <a:uFill>
                  <a:noFill/>
                </a:uFill>
                <a:hlinkClick action="ppaction://hlinksldjump" r:id="rId14"/>
              </a:rPr>
              <a:t>customizable icons</a:t>
            </a:r>
            <a:r>
              <a:rPr lang="en" sz="1200">
                <a:solidFill>
                  <a:srgbClr val="FFFFFF"/>
                </a:solidFill>
              </a:rPr>
              <a:t> of the following themes: general, business, avatar, creative process, education, help &amp; support, medical, nature, performing arts, SEO &amp; marketing, and teamwork.</a:t>
            </a:r>
            <a:endParaRPr sz="1200">
              <a:solidFill>
                <a:srgbClr val="FFFFFF"/>
              </a:solidFill>
            </a:endParaRPr>
          </a:p>
          <a:p>
            <a:pPr indent="0" lvl="0" marL="0" rtl="0" algn="l">
              <a:spcBef>
                <a:spcPts val="1600"/>
              </a:spcBef>
              <a:spcAft>
                <a:spcPts val="0"/>
              </a:spcAft>
              <a:buClr>
                <a:schemeClr val="accent2"/>
              </a:buClr>
              <a:buSzPts val="1100"/>
              <a:buFont typeface="Arial"/>
              <a:buNone/>
            </a:pPr>
            <a:r>
              <a:rPr lang="en" sz="1200">
                <a:solidFill>
                  <a:srgbClr val="FFFFFF"/>
                </a:solidFill>
              </a:rPr>
              <a:t>You can delete this slide when you’re done editing the presentation.</a:t>
            </a:r>
            <a:endParaRPr sz="1200">
              <a:solidFill>
                <a:srgbClr val="FFFFFF"/>
              </a:solidFill>
            </a:endParaRPr>
          </a:p>
        </p:txBody>
      </p:sp>
      <p:sp>
        <p:nvSpPr>
          <p:cNvPr id="531" name="Google Shape;531;p30"/>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 name="Shape 535"/>
        <p:cNvGrpSpPr/>
        <p:nvPr/>
      </p:nvGrpSpPr>
      <p:grpSpPr>
        <a:xfrm>
          <a:off x="0" y="0"/>
          <a:ext cx="0" cy="0"/>
          <a:chOff x="0" y="0"/>
          <a:chExt cx="0" cy="0"/>
        </a:xfrm>
      </p:grpSpPr>
      <p:sp>
        <p:nvSpPr>
          <p:cNvPr id="536" name="Google Shape;536;p31"/>
          <p:cNvSpPr txBox="1"/>
          <p:nvPr>
            <p:ph type="title"/>
          </p:nvPr>
        </p:nvSpPr>
        <p:spPr>
          <a:xfrm>
            <a:off x="2532125" y="870938"/>
            <a:ext cx="2040600" cy="699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rPr>
              <a:t>01</a:t>
            </a:r>
            <a:endParaRPr>
              <a:solidFill>
                <a:srgbClr val="FFFFFF"/>
              </a:solidFill>
            </a:endParaRPr>
          </a:p>
        </p:txBody>
      </p:sp>
      <p:sp>
        <p:nvSpPr>
          <p:cNvPr id="537" name="Google Shape;537;p31"/>
          <p:cNvSpPr txBox="1"/>
          <p:nvPr>
            <p:ph idx="2" type="title"/>
          </p:nvPr>
        </p:nvSpPr>
        <p:spPr>
          <a:xfrm>
            <a:off x="4879400" y="870938"/>
            <a:ext cx="2040600" cy="6999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rPr>
              <a:t>02</a:t>
            </a:r>
            <a:endParaRPr>
              <a:solidFill>
                <a:srgbClr val="FFFFFF"/>
              </a:solidFill>
            </a:endParaRPr>
          </a:p>
        </p:txBody>
      </p:sp>
      <p:sp>
        <p:nvSpPr>
          <p:cNvPr id="538" name="Google Shape;538;p31"/>
          <p:cNvSpPr txBox="1"/>
          <p:nvPr>
            <p:ph idx="3" type="title"/>
          </p:nvPr>
        </p:nvSpPr>
        <p:spPr>
          <a:xfrm>
            <a:off x="4044725" y="2652588"/>
            <a:ext cx="2040600" cy="699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539" name="Google Shape;539;p31"/>
          <p:cNvSpPr txBox="1"/>
          <p:nvPr>
            <p:ph idx="4" type="title"/>
          </p:nvPr>
        </p:nvSpPr>
        <p:spPr>
          <a:xfrm>
            <a:off x="6392000" y="2652588"/>
            <a:ext cx="2040600" cy="699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540" name="Google Shape;540;p31"/>
          <p:cNvSpPr txBox="1"/>
          <p:nvPr>
            <p:ph idx="1" type="subTitle"/>
          </p:nvPr>
        </p:nvSpPr>
        <p:spPr>
          <a:xfrm>
            <a:off x="2532125" y="1578025"/>
            <a:ext cx="2040600" cy="37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541" name="Google Shape;541;p31"/>
          <p:cNvSpPr txBox="1"/>
          <p:nvPr>
            <p:ph idx="5" type="subTitle"/>
          </p:nvPr>
        </p:nvSpPr>
        <p:spPr>
          <a:xfrm>
            <a:off x="2532125" y="1884913"/>
            <a:ext cx="2040600" cy="60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describe the topic of the section here</a:t>
            </a:r>
            <a:endParaRPr/>
          </a:p>
        </p:txBody>
      </p:sp>
      <p:sp>
        <p:nvSpPr>
          <p:cNvPr id="542" name="Google Shape;542;p31"/>
          <p:cNvSpPr txBox="1"/>
          <p:nvPr>
            <p:ph idx="6" type="subTitle"/>
          </p:nvPr>
        </p:nvSpPr>
        <p:spPr>
          <a:xfrm>
            <a:off x="4879400" y="1578025"/>
            <a:ext cx="2040600" cy="37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543" name="Google Shape;543;p31"/>
          <p:cNvSpPr txBox="1"/>
          <p:nvPr>
            <p:ph idx="7" type="subTitle"/>
          </p:nvPr>
        </p:nvSpPr>
        <p:spPr>
          <a:xfrm>
            <a:off x="4879400" y="1884913"/>
            <a:ext cx="2040600" cy="60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accent2"/>
              </a:buClr>
              <a:buSzPts val="1100"/>
              <a:buFont typeface="Arial"/>
              <a:buNone/>
            </a:pPr>
            <a:r>
              <a:rPr lang="en">
                <a:solidFill>
                  <a:schemeClr val="accent1"/>
                </a:solidFill>
              </a:rPr>
              <a:t>You could describe the topic of the section here</a:t>
            </a:r>
            <a:endParaRPr>
              <a:solidFill>
                <a:schemeClr val="accent1"/>
              </a:solidFill>
            </a:endParaRPr>
          </a:p>
          <a:p>
            <a:pPr indent="0" lvl="0" marL="0" rtl="0" algn="l">
              <a:spcBef>
                <a:spcPts val="0"/>
              </a:spcBef>
              <a:spcAft>
                <a:spcPts val="0"/>
              </a:spcAft>
              <a:buClr>
                <a:schemeClr val="accent2"/>
              </a:buClr>
              <a:buSzPts val="1100"/>
              <a:buFont typeface="Arial"/>
              <a:buNone/>
            </a:pPr>
            <a:r>
              <a:t/>
            </a:r>
            <a:endParaRPr/>
          </a:p>
        </p:txBody>
      </p:sp>
      <p:sp>
        <p:nvSpPr>
          <p:cNvPr id="544" name="Google Shape;544;p31"/>
          <p:cNvSpPr txBox="1"/>
          <p:nvPr>
            <p:ph idx="8" type="subTitle"/>
          </p:nvPr>
        </p:nvSpPr>
        <p:spPr>
          <a:xfrm>
            <a:off x="4044725" y="3359675"/>
            <a:ext cx="2040600" cy="37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Results Analysis</a:t>
            </a:r>
            <a:endParaRPr/>
          </a:p>
        </p:txBody>
      </p:sp>
      <p:sp>
        <p:nvSpPr>
          <p:cNvPr id="545" name="Google Shape;545;p31"/>
          <p:cNvSpPr txBox="1"/>
          <p:nvPr>
            <p:ph idx="9" type="subTitle"/>
          </p:nvPr>
        </p:nvSpPr>
        <p:spPr>
          <a:xfrm>
            <a:off x="4044725" y="3666563"/>
            <a:ext cx="2040600" cy="60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accent2"/>
              </a:buClr>
              <a:buSzPts val="1100"/>
              <a:buFont typeface="Arial"/>
              <a:buNone/>
            </a:pPr>
            <a:r>
              <a:rPr lang="en">
                <a:solidFill>
                  <a:schemeClr val="accent1"/>
                </a:solidFill>
              </a:rPr>
              <a:t>You could describe the topic of the section here</a:t>
            </a:r>
            <a:endParaRPr>
              <a:solidFill>
                <a:schemeClr val="accent1"/>
              </a:solidFill>
            </a:endParaRPr>
          </a:p>
          <a:p>
            <a:pPr indent="0" lvl="0" marL="0" rtl="0" algn="l">
              <a:spcBef>
                <a:spcPts val="0"/>
              </a:spcBef>
              <a:spcAft>
                <a:spcPts val="0"/>
              </a:spcAft>
              <a:buClr>
                <a:schemeClr val="accent2"/>
              </a:buClr>
              <a:buSzPts val="1100"/>
              <a:buFont typeface="Arial"/>
              <a:buNone/>
            </a:pPr>
            <a:r>
              <a:t/>
            </a:r>
            <a:endParaRPr/>
          </a:p>
        </p:txBody>
      </p:sp>
      <p:sp>
        <p:nvSpPr>
          <p:cNvPr id="546" name="Google Shape;546;p31"/>
          <p:cNvSpPr txBox="1"/>
          <p:nvPr>
            <p:ph idx="13" type="subTitle"/>
          </p:nvPr>
        </p:nvSpPr>
        <p:spPr>
          <a:xfrm>
            <a:off x="6392000" y="3359675"/>
            <a:ext cx="2040600" cy="37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547" name="Google Shape;547;p31"/>
          <p:cNvSpPr txBox="1"/>
          <p:nvPr>
            <p:ph idx="14" type="subTitle"/>
          </p:nvPr>
        </p:nvSpPr>
        <p:spPr>
          <a:xfrm>
            <a:off x="6392000" y="3666563"/>
            <a:ext cx="2040600" cy="60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accent2"/>
              </a:buClr>
              <a:buSzPts val="1100"/>
              <a:buFont typeface="Arial"/>
              <a:buNone/>
            </a:pPr>
            <a:r>
              <a:rPr lang="en">
                <a:solidFill>
                  <a:schemeClr val="accent1"/>
                </a:solidFill>
              </a:rPr>
              <a:t>You could describe the topic of the section here</a:t>
            </a:r>
            <a:endParaRPr>
              <a:solidFill>
                <a:schemeClr val="accent1"/>
              </a:solidFill>
            </a:endParaRPr>
          </a:p>
          <a:p>
            <a:pPr indent="0" lvl="0" marL="0" rtl="0" algn="l">
              <a:spcBef>
                <a:spcPts val="0"/>
              </a:spcBef>
              <a:spcAft>
                <a:spcPts val="0"/>
              </a:spcAft>
              <a:buClr>
                <a:schemeClr val="accent2"/>
              </a:buClr>
              <a:buSzPts val="1100"/>
              <a:buFont typeface="Arial"/>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 name="Shape 551"/>
        <p:cNvGrpSpPr/>
        <p:nvPr/>
      </p:nvGrpSpPr>
      <p:grpSpPr>
        <a:xfrm>
          <a:off x="0" y="0"/>
          <a:ext cx="0" cy="0"/>
          <a:chOff x="0" y="0"/>
          <a:chExt cx="0" cy="0"/>
        </a:xfrm>
      </p:grpSpPr>
      <p:pic>
        <p:nvPicPr>
          <p:cNvPr id="552" name="Google Shape;552;p32"/>
          <p:cNvPicPr preferRelativeResize="0"/>
          <p:nvPr/>
        </p:nvPicPr>
        <p:blipFill rotWithShape="1">
          <a:blip r:embed="rId3">
            <a:alphaModFix/>
          </a:blip>
          <a:srcRect b="0" l="27010" r="30845" t="0"/>
          <a:stretch/>
        </p:blipFill>
        <p:spPr>
          <a:xfrm>
            <a:off x="5499525" y="1338700"/>
            <a:ext cx="2780099" cy="3804900"/>
          </a:xfrm>
          <a:prstGeom prst="rect">
            <a:avLst/>
          </a:prstGeom>
          <a:noFill/>
          <a:ln>
            <a:noFill/>
          </a:ln>
        </p:spPr>
      </p:pic>
      <p:sp>
        <p:nvSpPr>
          <p:cNvPr id="553" name="Google Shape;553;p32"/>
          <p:cNvSpPr txBox="1"/>
          <p:nvPr>
            <p:ph type="title"/>
          </p:nvPr>
        </p:nvSpPr>
        <p:spPr>
          <a:xfrm>
            <a:off x="711400" y="1554800"/>
            <a:ext cx="4530300" cy="480000"/>
          </a:xfrm>
          <a:prstGeom prst="rect">
            <a:avLst/>
          </a:prstGeom>
          <a:noFill/>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54" name="Google Shape;554;p32"/>
          <p:cNvSpPr txBox="1"/>
          <p:nvPr>
            <p:ph idx="1" type="body"/>
          </p:nvPr>
        </p:nvSpPr>
        <p:spPr>
          <a:xfrm>
            <a:off x="711400" y="2169400"/>
            <a:ext cx="4530300" cy="1419300"/>
          </a:xfrm>
          <a:prstGeom prst="rect">
            <a:avLst/>
          </a:prstGeom>
          <a:noFill/>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 since Mercury was named after the Roman messenger god</a:t>
            </a:r>
            <a:endParaRPr/>
          </a:p>
        </p:txBody>
      </p:sp>
      <p:sp>
        <p:nvSpPr>
          <p:cNvPr id="555" name="Google Shape;555;p32"/>
          <p:cNvSpPr/>
          <p:nvPr/>
        </p:nvSpPr>
        <p:spPr>
          <a:xfrm>
            <a:off x="5499375" y="1338700"/>
            <a:ext cx="2780100" cy="3804900"/>
          </a:xfrm>
          <a:prstGeom prst="rect">
            <a:avLst/>
          </a:prstGeom>
          <a:solidFill>
            <a:srgbClr val="FF887A">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9" name="Shape 559"/>
        <p:cNvGrpSpPr/>
        <p:nvPr/>
      </p:nvGrpSpPr>
      <p:grpSpPr>
        <a:xfrm>
          <a:off x="0" y="0"/>
          <a:ext cx="0" cy="0"/>
          <a:chOff x="0" y="0"/>
          <a:chExt cx="0" cy="0"/>
        </a:xfrm>
      </p:grpSpPr>
      <p:sp>
        <p:nvSpPr>
          <p:cNvPr id="560" name="Google Shape;560;p33"/>
          <p:cNvSpPr txBox="1"/>
          <p:nvPr>
            <p:ph type="title"/>
          </p:nvPr>
        </p:nvSpPr>
        <p:spPr>
          <a:xfrm>
            <a:off x="3589900" y="2265213"/>
            <a:ext cx="48426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Objectives</a:t>
            </a:r>
            <a:endParaRPr/>
          </a:p>
        </p:txBody>
      </p:sp>
      <p:sp>
        <p:nvSpPr>
          <p:cNvPr id="561" name="Google Shape;561;p33"/>
          <p:cNvSpPr txBox="1"/>
          <p:nvPr>
            <p:ph idx="2" type="title"/>
          </p:nvPr>
        </p:nvSpPr>
        <p:spPr>
          <a:xfrm>
            <a:off x="3589850" y="1305088"/>
            <a:ext cx="4842600" cy="998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562" name="Google Shape;562;p33"/>
          <p:cNvSpPr txBox="1"/>
          <p:nvPr>
            <p:ph idx="1" type="subTitle"/>
          </p:nvPr>
        </p:nvSpPr>
        <p:spPr>
          <a:xfrm>
            <a:off x="5207650" y="3429225"/>
            <a:ext cx="3224700" cy="409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 name="Shape 566"/>
        <p:cNvGrpSpPr/>
        <p:nvPr/>
      </p:nvGrpSpPr>
      <p:grpSpPr>
        <a:xfrm>
          <a:off x="0" y="0"/>
          <a:ext cx="0" cy="0"/>
          <a:chOff x="0" y="0"/>
          <a:chExt cx="0" cy="0"/>
        </a:xfrm>
      </p:grpSpPr>
      <p:sp>
        <p:nvSpPr>
          <p:cNvPr id="567" name="Google Shape;567;p34"/>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Maybe You Need to Divide the Content</a:t>
            </a:r>
            <a:endParaRPr/>
          </a:p>
        </p:txBody>
      </p:sp>
      <p:sp>
        <p:nvSpPr>
          <p:cNvPr id="568" name="Google Shape;568;p34"/>
          <p:cNvSpPr txBox="1"/>
          <p:nvPr>
            <p:ph idx="1" type="body"/>
          </p:nvPr>
        </p:nvSpPr>
        <p:spPr>
          <a:xfrm>
            <a:off x="1203700" y="2866175"/>
            <a:ext cx="2875800" cy="10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named after the Roman god of the sky and lightning</a:t>
            </a:r>
            <a:endParaRPr/>
          </a:p>
        </p:txBody>
      </p:sp>
      <p:sp>
        <p:nvSpPr>
          <p:cNvPr id="569" name="Google Shape;569;p34"/>
          <p:cNvSpPr txBox="1"/>
          <p:nvPr>
            <p:ph idx="2" type="body"/>
          </p:nvPr>
        </p:nvSpPr>
        <p:spPr>
          <a:xfrm>
            <a:off x="5064100" y="2866175"/>
            <a:ext cx="2875800" cy="10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and its atmosphere is extremely poisonous</a:t>
            </a:r>
            <a:endParaRPr/>
          </a:p>
        </p:txBody>
      </p:sp>
      <p:sp>
        <p:nvSpPr>
          <p:cNvPr id="570" name="Google Shape;570;p34"/>
          <p:cNvSpPr txBox="1"/>
          <p:nvPr>
            <p:ph idx="3" type="subTitle"/>
          </p:nvPr>
        </p:nvSpPr>
        <p:spPr>
          <a:xfrm>
            <a:off x="1203700" y="2566475"/>
            <a:ext cx="28758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71" name="Google Shape;571;p34"/>
          <p:cNvSpPr txBox="1"/>
          <p:nvPr>
            <p:ph idx="4" type="subTitle"/>
          </p:nvPr>
        </p:nvSpPr>
        <p:spPr>
          <a:xfrm>
            <a:off x="5064100" y="2566475"/>
            <a:ext cx="28758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72" name="Google Shape;572;p34"/>
          <p:cNvSpPr/>
          <p:nvPr/>
        </p:nvSpPr>
        <p:spPr>
          <a:xfrm>
            <a:off x="2250058" y="1701786"/>
            <a:ext cx="627600" cy="6276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t/>
            </a:r>
            <a:endParaRPr sz="3000">
              <a:solidFill>
                <a:schemeClr val="accent1"/>
              </a:solidFill>
              <a:latin typeface="Kelly Slab"/>
              <a:ea typeface="Kelly Slab"/>
              <a:cs typeface="Kelly Slab"/>
              <a:sym typeface="Kelly Slab"/>
            </a:endParaRPr>
          </a:p>
        </p:txBody>
      </p:sp>
      <p:sp>
        <p:nvSpPr>
          <p:cNvPr id="573" name="Google Shape;573;p34"/>
          <p:cNvSpPr/>
          <p:nvPr/>
        </p:nvSpPr>
        <p:spPr>
          <a:xfrm>
            <a:off x="2402462" y="1549378"/>
            <a:ext cx="627600" cy="6276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sp>
        <p:nvSpPr>
          <p:cNvPr id="574" name="Google Shape;574;p34"/>
          <p:cNvSpPr/>
          <p:nvPr/>
        </p:nvSpPr>
        <p:spPr>
          <a:xfrm>
            <a:off x="6112008" y="1701786"/>
            <a:ext cx="627600" cy="6276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t/>
            </a:r>
            <a:endParaRPr sz="3000">
              <a:solidFill>
                <a:schemeClr val="accent1"/>
              </a:solidFill>
              <a:latin typeface="Kelly Slab"/>
              <a:ea typeface="Kelly Slab"/>
              <a:cs typeface="Kelly Slab"/>
              <a:sym typeface="Kelly Slab"/>
            </a:endParaRPr>
          </a:p>
        </p:txBody>
      </p:sp>
      <p:sp>
        <p:nvSpPr>
          <p:cNvPr id="575" name="Google Shape;575;p34"/>
          <p:cNvSpPr/>
          <p:nvPr/>
        </p:nvSpPr>
        <p:spPr>
          <a:xfrm>
            <a:off x="6264412" y="1549378"/>
            <a:ext cx="627600" cy="6276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grpSp>
        <p:nvGrpSpPr>
          <p:cNvPr id="576" name="Google Shape;576;p34"/>
          <p:cNvGrpSpPr/>
          <p:nvPr/>
        </p:nvGrpSpPr>
        <p:grpSpPr>
          <a:xfrm>
            <a:off x="6349262" y="1710558"/>
            <a:ext cx="457876" cy="305251"/>
            <a:chOff x="6656812" y="2029388"/>
            <a:chExt cx="368690" cy="245793"/>
          </a:xfrm>
        </p:grpSpPr>
        <p:sp>
          <p:nvSpPr>
            <p:cNvPr id="577" name="Google Shape;577;p34"/>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4"/>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4"/>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4"/>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4"/>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4"/>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4"/>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4"/>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4"/>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4"/>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 name="Google Shape;587;p34"/>
          <p:cNvGrpSpPr/>
          <p:nvPr/>
        </p:nvGrpSpPr>
        <p:grpSpPr>
          <a:xfrm>
            <a:off x="2532286" y="1679593"/>
            <a:ext cx="367925" cy="367161"/>
            <a:chOff x="5756399" y="2434456"/>
            <a:chExt cx="367925" cy="367161"/>
          </a:xfrm>
        </p:grpSpPr>
        <p:sp>
          <p:nvSpPr>
            <p:cNvPr id="588" name="Google Shape;588;p34"/>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4"/>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4"/>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4"/>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4"/>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4"/>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4"/>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8" name="Shape 598"/>
        <p:cNvGrpSpPr/>
        <p:nvPr/>
      </p:nvGrpSpPr>
      <p:grpSpPr>
        <a:xfrm>
          <a:off x="0" y="0"/>
          <a:ext cx="0" cy="0"/>
          <a:chOff x="0" y="0"/>
          <a:chExt cx="0" cy="0"/>
        </a:xfrm>
      </p:grpSpPr>
      <p:sp>
        <p:nvSpPr>
          <p:cNvPr id="599" name="Google Shape;599;p35"/>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Use Three Columns</a:t>
            </a:r>
            <a:endParaRPr/>
          </a:p>
        </p:txBody>
      </p:sp>
      <p:sp>
        <p:nvSpPr>
          <p:cNvPr id="600" name="Google Shape;600;p35"/>
          <p:cNvSpPr txBox="1"/>
          <p:nvPr>
            <p:ph idx="1" type="subTitle"/>
          </p:nvPr>
        </p:nvSpPr>
        <p:spPr>
          <a:xfrm>
            <a:off x="711400" y="2571750"/>
            <a:ext cx="23835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01" name="Google Shape;601;p35"/>
          <p:cNvSpPr txBox="1"/>
          <p:nvPr>
            <p:ph idx="2" type="subTitle"/>
          </p:nvPr>
        </p:nvSpPr>
        <p:spPr>
          <a:xfrm>
            <a:off x="711400" y="2866175"/>
            <a:ext cx="2383500" cy="10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602" name="Google Shape;602;p35"/>
          <p:cNvSpPr txBox="1"/>
          <p:nvPr>
            <p:ph idx="3" type="subTitle"/>
          </p:nvPr>
        </p:nvSpPr>
        <p:spPr>
          <a:xfrm>
            <a:off x="3380200" y="2571750"/>
            <a:ext cx="23835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603" name="Google Shape;603;p35"/>
          <p:cNvSpPr txBox="1"/>
          <p:nvPr>
            <p:ph idx="4" type="subTitle"/>
          </p:nvPr>
        </p:nvSpPr>
        <p:spPr>
          <a:xfrm>
            <a:off x="3380200" y="2866175"/>
            <a:ext cx="2383500" cy="10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604" name="Google Shape;604;p35"/>
          <p:cNvSpPr txBox="1"/>
          <p:nvPr>
            <p:ph idx="5" type="subTitle"/>
          </p:nvPr>
        </p:nvSpPr>
        <p:spPr>
          <a:xfrm>
            <a:off x="6049000" y="2571750"/>
            <a:ext cx="23835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05" name="Google Shape;605;p35"/>
          <p:cNvSpPr txBox="1"/>
          <p:nvPr>
            <p:ph idx="6" type="subTitle"/>
          </p:nvPr>
        </p:nvSpPr>
        <p:spPr>
          <a:xfrm>
            <a:off x="6049000" y="2866175"/>
            <a:ext cx="2383500" cy="10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is terribly hot and its atmosphere is poisonous</a:t>
            </a:r>
            <a:endParaRPr/>
          </a:p>
        </p:txBody>
      </p:sp>
      <p:sp>
        <p:nvSpPr>
          <p:cNvPr id="606" name="Google Shape;606;p35"/>
          <p:cNvSpPr/>
          <p:nvPr/>
        </p:nvSpPr>
        <p:spPr>
          <a:xfrm>
            <a:off x="1513158" y="1701786"/>
            <a:ext cx="627600" cy="6276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t/>
            </a:r>
            <a:endParaRPr sz="3000">
              <a:solidFill>
                <a:schemeClr val="accent1"/>
              </a:solidFill>
              <a:latin typeface="Kelly Slab"/>
              <a:ea typeface="Kelly Slab"/>
              <a:cs typeface="Kelly Slab"/>
              <a:sym typeface="Kelly Slab"/>
            </a:endParaRPr>
          </a:p>
        </p:txBody>
      </p:sp>
      <p:sp>
        <p:nvSpPr>
          <p:cNvPr id="607" name="Google Shape;607;p35"/>
          <p:cNvSpPr/>
          <p:nvPr/>
        </p:nvSpPr>
        <p:spPr>
          <a:xfrm>
            <a:off x="1665562" y="1549378"/>
            <a:ext cx="627600" cy="6276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grpSp>
        <p:nvGrpSpPr>
          <p:cNvPr id="608" name="Google Shape;608;p35"/>
          <p:cNvGrpSpPr/>
          <p:nvPr/>
        </p:nvGrpSpPr>
        <p:grpSpPr>
          <a:xfrm>
            <a:off x="1828829" y="1651288"/>
            <a:ext cx="311930" cy="423773"/>
            <a:chOff x="6266525" y="3807788"/>
            <a:chExt cx="260223" cy="353527"/>
          </a:xfrm>
        </p:grpSpPr>
        <p:sp>
          <p:nvSpPr>
            <p:cNvPr id="609" name="Google Shape;609;p35"/>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5"/>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5"/>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5"/>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 name="Google Shape;613;p35"/>
          <p:cNvSpPr/>
          <p:nvPr/>
        </p:nvSpPr>
        <p:spPr>
          <a:xfrm>
            <a:off x="6850758" y="1701786"/>
            <a:ext cx="627600" cy="6276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t/>
            </a:r>
            <a:endParaRPr sz="3000">
              <a:solidFill>
                <a:schemeClr val="accent1"/>
              </a:solidFill>
              <a:latin typeface="Kelly Slab"/>
              <a:ea typeface="Kelly Slab"/>
              <a:cs typeface="Kelly Slab"/>
              <a:sym typeface="Kelly Slab"/>
            </a:endParaRPr>
          </a:p>
        </p:txBody>
      </p:sp>
      <p:sp>
        <p:nvSpPr>
          <p:cNvPr id="614" name="Google Shape;614;p35"/>
          <p:cNvSpPr/>
          <p:nvPr/>
        </p:nvSpPr>
        <p:spPr>
          <a:xfrm>
            <a:off x="7003162" y="1549378"/>
            <a:ext cx="627600" cy="6276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grpSp>
        <p:nvGrpSpPr>
          <p:cNvPr id="615" name="Google Shape;615;p35"/>
          <p:cNvGrpSpPr/>
          <p:nvPr/>
        </p:nvGrpSpPr>
        <p:grpSpPr>
          <a:xfrm>
            <a:off x="7106217" y="1653180"/>
            <a:ext cx="421481" cy="419992"/>
            <a:chOff x="6203579" y="3348981"/>
            <a:chExt cx="351615" cy="350373"/>
          </a:xfrm>
        </p:grpSpPr>
        <p:sp>
          <p:nvSpPr>
            <p:cNvPr id="616" name="Google Shape;616;p35"/>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5"/>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5"/>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5"/>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5"/>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 name="Google Shape;621;p35"/>
          <p:cNvSpPr/>
          <p:nvPr/>
        </p:nvSpPr>
        <p:spPr>
          <a:xfrm>
            <a:off x="4181958" y="1701786"/>
            <a:ext cx="627600" cy="6276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t/>
            </a:r>
            <a:endParaRPr sz="3000">
              <a:solidFill>
                <a:schemeClr val="accent1"/>
              </a:solidFill>
              <a:latin typeface="Kelly Slab"/>
              <a:ea typeface="Kelly Slab"/>
              <a:cs typeface="Kelly Slab"/>
              <a:sym typeface="Kelly Slab"/>
            </a:endParaRPr>
          </a:p>
        </p:txBody>
      </p:sp>
      <p:sp>
        <p:nvSpPr>
          <p:cNvPr id="622" name="Google Shape;622;p35"/>
          <p:cNvSpPr/>
          <p:nvPr/>
        </p:nvSpPr>
        <p:spPr>
          <a:xfrm>
            <a:off x="4334362" y="1549378"/>
            <a:ext cx="627600" cy="6276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grpSp>
        <p:nvGrpSpPr>
          <p:cNvPr id="623" name="Google Shape;623;p35"/>
          <p:cNvGrpSpPr/>
          <p:nvPr/>
        </p:nvGrpSpPr>
        <p:grpSpPr>
          <a:xfrm>
            <a:off x="4427398" y="1643194"/>
            <a:ext cx="441490" cy="439963"/>
            <a:chOff x="7100170" y="1500117"/>
            <a:chExt cx="368308" cy="367033"/>
          </a:xfrm>
        </p:grpSpPr>
        <p:sp>
          <p:nvSpPr>
            <p:cNvPr id="624" name="Google Shape;624;p35"/>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5"/>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5"/>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5"/>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5"/>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5"/>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5"/>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5"/>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5"/>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5"/>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5"/>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5"/>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5"/>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0" name="Shape 640"/>
        <p:cNvGrpSpPr/>
        <p:nvPr/>
      </p:nvGrpSpPr>
      <p:grpSpPr>
        <a:xfrm>
          <a:off x="0" y="0"/>
          <a:ext cx="0" cy="0"/>
          <a:chOff x="0" y="0"/>
          <a:chExt cx="0" cy="0"/>
        </a:xfrm>
      </p:grpSpPr>
      <p:sp>
        <p:nvSpPr>
          <p:cNvPr id="641" name="Google Shape;641;p36"/>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Goals</a:t>
            </a:r>
            <a:endParaRPr/>
          </a:p>
        </p:txBody>
      </p:sp>
      <p:sp>
        <p:nvSpPr>
          <p:cNvPr id="642" name="Google Shape;642;p36"/>
          <p:cNvSpPr txBox="1"/>
          <p:nvPr>
            <p:ph idx="1" type="subTitle"/>
          </p:nvPr>
        </p:nvSpPr>
        <p:spPr>
          <a:xfrm>
            <a:off x="711500" y="1380075"/>
            <a:ext cx="2114400" cy="375900"/>
          </a:xfrm>
          <a:prstGeom prst="rect">
            <a:avLst/>
          </a:prstGeom>
          <a:noFill/>
        </p:spPr>
        <p:txBody>
          <a:bodyPr anchorCtr="0" anchor="ctr"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643" name="Google Shape;643;p36"/>
          <p:cNvSpPr txBox="1"/>
          <p:nvPr>
            <p:ph idx="2" type="subTitle"/>
          </p:nvPr>
        </p:nvSpPr>
        <p:spPr>
          <a:xfrm>
            <a:off x="711500" y="1679775"/>
            <a:ext cx="2114400" cy="606000"/>
          </a:xfrm>
          <a:prstGeom prst="rect">
            <a:avLst/>
          </a:prstGeom>
          <a:noFill/>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a:t>
            </a:r>
            <a:endParaRPr/>
          </a:p>
        </p:txBody>
      </p:sp>
      <p:sp>
        <p:nvSpPr>
          <p:cNvPr id="644" name="Google Shape;644;p36"/>
          <p:cNvSpPr txBox="1"/>
          <p:nvPr>
            <p:ph idx="3" type="subTitle"/>
          </p:nvPr>
        </p:nvSpPr>
        <p:spPr>
          <a:xfrm>
            <a:off x="711500" y="2540008"/>
            <a:ext cx="2114400" cy="375900"/>
          </a:xfrm>
          <a:prstGeom prst="rect">
            <a:avLst/>
          </a:prstGeom>
          <a:noFill/>
        </p:spPr>
        <p:txBody>
          <a:bodyPr anchorCtr="0" anchor="ctr"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645" name="Google Shape;645;p36"/>
          <p:cNvSpPr txBox="1"/>
          <p:nvPr>
            <p:ph idx="4" type="subTitle"/>
          </p:nvPr>
        </p:nvSpPr>
        <p:spPr>
          <a:xfrm>
            <a:off x="711500" y="2839706"/>
            <a:ext cx="2114400" cy="606000"/>
          </a:xfrm>
          <a:prstGeom prst="rect">
            <a:avLst/>
          </a:prstGeom>
          <a:noFill/>
        </p:spPr>
        <p:txBody>
          <a:bodyPr anchorCtr="0" anchor="t" bIns="91425" lIns="91425" spcFirstLastPara="1" rIns="91425" wrap="square" tIns="91425">
            <a:noAutofit/>
          </a:bodyPr>
          <a:lstStyle/>
          <a:p>
            <a:pPr indent="0" lvl="0" marL="0" rtl="0" algn="r">
              <a:spcBef>
                <a:spcPts val="0"/>
              </a:spcBef>
              <a:spcAft>
                <a:spcPts val="0"/>
              </a:spcAft>
              <a:buNone/>
            </a:pPr>
            <a:r>
              <a:rPr lang="en"/>
              <a:t>It’s the biggest planet in the Solar System</a:t>
            </a:r>
            <a:endParaRPr/>
          </a:p>
        </p:txBody>
      </p:sp>
      <p:sp>
        <p:nvSpPr>
          <p:cNvPr id="646" name="Google Shape;646;p36"/>
          <p:cNvSpPr txBox="1"/>
          <p:nvPr>
            <p:ph idx="5" type="subTitle"/>
          </p:nvPr>
        </p:nvSpPr>
        <p:spPr>
          <a:xfrm>
            <a:off x="711500" y="3699927"/>
            <a:ext cx="2114400" cy="375900"/>
          </a:xfrm>
          <a:prstGeom prst="rect">
            <a:avLst/>
          </a:prstGeom>
          <a:noFill/>
        </p:spPr>
        <p:txBody>
          <a:bodyPr anchorCtr="0" anchor="ctr"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647" name="Google Shape;647;p36"/>
          <p:cNvSpPr txBox="1"/>
          <p:nvPr>
            <p:ph idx="6" type="subTitle"/>
          </p:nvPr>
        </p:nvSpPr>
        <p:spPr>
          <a:xfrm>
            <a:off x="711500" y="3999625"/>
            <a:ext cx="2114400" cy="606000"/>
          </a:xfrm>
          <a:prstGeom prst="rect">
            <a:avLst/>
          </a:prstGeom>
          <a:noFill/>
        </p:spPr>
        <p:txBody>
          <a:bodyPr anchorCtr="0" anchor="t" bIns="91425" lIns="91425" spcFirstLastPara="1" rIns="91425" wrap="square" tIns="91425">
            <a:noAutofit/>
          </a:bodyPr>
          <a:lstStyle/>
          <a:p>
            <a:pPr indent="0" lvl="0" marL="0" rtl="0" algn="r">
              <a:spcBef>
                <a:spcPts val="0"/>
              </a:spcBef>
              <a:spcAft>
                <a:spcPts val="0"/>
              </a:spcAft>
              <a:buNone/>
            </a:pPr>
            <a:r>
              <a:rPr lang="en"/>
              <a:t>Saturn is composed of hydrogen and helium</a:t>
            </a:r>
            <a:endParaRPr/>
          </a:p>
        </p:txBody>
      </p:sp>
      <p:sp>
        <p:nvSpPr>
          <p:cNvPr id="648" name="Google Shape;648;p36"/>
          <p:cNvSpPr/>
          <p:nvPr/>
        </p:nvSpPr>
        <p:spPr>
          <a:xfrm>
            <a:off x="3308933" y="1595474"/>
            <a:ext cx="627600" cy="6276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t/>
            </a:r>
            <a:endParaRPr sz="3000">
              <a:solidFill>
                <a:schemeClr val="accent1"/>
              </a:solidFill>
              <a:latin typeface="Kelly Slab"/>
              <a:ea typeface="Kelly Slab"/>
              <a:cs typeface="Kelly Slab"/>
              <a:sym typeface="Kelly Slab"/>
            </a:endParaRPr>
          </a:p>
        </p:txBody>
      </p:sp>
      <p:sp>
        <p:nvSpPr>
          <p:cNvPr id="649" name="Google Shape;649;p36"/>
          <p:cNvSpPr/>
          <p:nvPr/>
        </p:nvSpPr>
        <p:spPr>
          <a:xfrm>
            <a:off x="3461337" y="1443066"/>
            <a:ext cx="627600" cy="6276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sp>
        <p:nvSpPr>
          <p:cNvPr id="650" name="Google Shape;650;p36"/>
          <p:cNvSpPr/>
          <p:nvPr/>
        </p:nvSpPr>
        <p:spPr>
          <a:xfrm>
            <a:off x="3308933" y="2755399"/>
            <a:ext cx="627600" cy="6276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t/>
            </a:r>
            <a:endParaRPr sz="3000">
              <a:solidFill>
                <a:schemeClr val="accent1"/>
              </a:solidFill>
              <a:latin typeface="Kelly Slab"/>
              <a:ea typeface="Kelly Slab"/>
              <a:cs typeface="Kelly Slab"/>
              <a:sym typeface="Kelly Slab"/>
            </a:endParaRPr>
          </a:p>
        </p:txBody>
      </p:sp>
      <p:sp>
        <p:nvSpPr>
          <p:cNvPr id="651" name="Google Shape;651;p36"/>
          <p:cNvSpPr/>
          <p:nvPr/>
        </p:nvSpPr>
        <p:spPr>
          <a:xfrm>
            <a:off x="3461337" y="2602991"/>
            <a:ext cx="627600" cy="6276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sp>
        <p:nvSpPr>
          <p:cNvPr id="652" name="Google Shape;652;p36"/>
          <p:cNvSpPr/>
          <p:nvPr/>
        </p:nvSpPr>
        <p:spPr>
          <a:xfrm>
            <a:off x="3308933" y="3915336"/>
            <a:ext cx="627600" cy="6276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t/>
            </a:r>
            <a:endParaRPr sz="3000">
              <a:solidFill>
                <a:schemeClr val="accent1"/>
              </a:solidFill>
              <a:latin typeface="Kelly Slab"/>
              <a:ea typeface="Kelly Slab"/>
              <a:cs typeface="Kelly Slab"/>
              <a:sym typeface="Kelly Slab"/>
            </a:endParaRPr>
          </a:p>
        </p:txBody>
      </p:sp>
      <p:sp>
        <p:nvSpPr>
          <p:cNvPr id="653" name="Google Shape;653;p36"/>
          <p:cNvSpPr/>
          <p:nvPr/>
        </p:nvSpPr>
        <p:spPr>
          <a:xfrm>
            <a:off x="3461337" y="3762928"/>
            <a:ext cx="627600" cy="6276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grpSp>
        <p:nvGrpSpPr>
          <p:cNvPr id="654" name="Google Shape;654;p36"/>
          <p:cNvGrpSpPr/>
          <p:nvPr/>
        </p:nvGrpSpPr>
        <p:grpSpPr>
          <a:xfrm>
            <a:off x="3554818" y="3858845"/>
            <a:ext cx="440636" cy="435751"/>
            <a:chOff x="7528096" y="2450059"/>
            <a:chExt cx="327976" cy="324316"/>
          </a:xfrm>
        </p:grpSpPr>
        <p:sp>
          <p:nvSpPr>
            <p:cNvPr id="655" name="Google Shape;655;p3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 name="Google Shape;660;p36"/>
          <p:cNvGrpSpPr/>
          <p:nvPr/>
        </p:nvGrpSpPr>
        <p:grpSpPr>
          <a:xfrm>
            <a:off x="3571058" y="1552787"/>
            <a:ext cx="408158" cy="408158"/>
            <a:chOff x="1819576" y="1511679"/>
            <a:chExt cx="352103" cy="352103"/>
          </a:xfrm>
        </p:grpSpPr>
        <p:sp>
          <p:nvSpPr>
            <p:cNvPr id="661" name="Google Shape;661;p3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 name="Google Shape;665;p36"/>
          <p:cNvGrpSpPr/>
          <p:nvPr/>
        </p:nvGrpSpPr>
        <p:grpSpPr>
          <a:xfrm>
            <a:off x="3594631" y="2739204"/>
            <a:ext cx="361013" cy="355173"/>
            <a:chOff x="4210933" y="2926777"/>
            <a:chExt cx="280072" cy="275520"/>
          </a:xfrm>
        </p:grpSpPr>
        <p:sp>
          <p:nvSpPr>
            <p:cNvPr id="666" name="Google Shape;666;p36"/>
            <p:cNvSpPr/>
            <p:nvPr/>
          </p:nvSpPr>
          <p:spPr>
            <a:xfrm>
              <a:off x="4490623" y="2970352"/>
              <a:ext cx="32" cy="414"/>
            </a:xfrm>
            <a:custGeom>
              <a:rect b="b" l="l" r="r" t="t"/>
              <a:pathLst>
                <a:path extrusionOk="0" h="13" w="1">
                  <a:moveTo>
                    <a:pt x="0" y="0"/>
                  </a:moveTo>
                  <a:cubicBezTo>
                    <a:pt x="0" y="12"/>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6"/>
            <p:cNvSpPr/>
            <p:nvPr/>
          </p:nvSpPr>
          <p:spPr>
            <a:xfrm>
              <a:off x="4489859" y="2969589"/>
              <a:ext cx="32" cy="32"/>
            </a:xfrm>
            <a:custGeom>
              <a:rect b="b" l="l" r="r" t="t"/>
              <a:pathLst>
                <a:path extrusionOk="0" h="1" w="1">
                  <a:moveTo>
                    <a:pt x="0" y="1"/>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79" name="Google Shape;679;p36"/>
          <p:cNvPicPr preferRelativeResize="0"/>
          <p:nvPr/>
        </p:nvPicPr>
        <p:blipFill rotWithShape="1">
          <a:blip r:embed="rId3">
            <a:alphaModFix/>
          </a:blip>
          <a:srcRect b="16233" l="9868" r="7691" t="0"/>
          <a:stretch/>
        </p:blipFill>
        <p:spPr>
          <a:xfrm>
            <a:off x="4571950" y="1443075"/>
            <a:ext cx="4572051" cy="3099724"/>
          </a:xfrm>
          <a:prstGeom prst="rect">
            <a:avLst/>
          </a:prstGeom>
          <a:noFill/>
          <a:ln>
            <a:noFill/>
          </a:ln>
        </p:spPr>
      </p:pic>
      <p:sp>
        <p:nvSpPr>
          <p:cNvPr id="680" name="Google Shape;680;p36"/>
          <p:cNvSpPr/>
          <p:nvPr/>
        </p:nvSpPr>
        <p:spPr>
          <a:xfrm>
            <a:off x="4571950" y="1438100"/>
            <a:ext cx="4572000" cy="3104700"/>
          </a:xfrm>
          <a:prstGeom prst="rect">
            <a:avLst/>
          </a:prstGeom>
          <a:solidFill>
            <a:srgbClr val="FF887A">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 name="Shape 684"/>
        <p:cNvGrpSpPr/>
        <p:nvPr/>
      </p:nvGrpSpPr>
      <p:grpSpPr>
        <a:xfrm>
          <a:off x="0" y="0"/>
          <a:ext cx="0" cy="0"/>
          <a:chOff x="0" y="0"/>
          <a:chExt cx="0" cy="0"/>
        </a:xfrm>
      </p:grpSpPr>
      <p:sp>
        <p:nvSpPr>
          <p:cNvPr id="685" name="Google Shape;685;p37"/>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Methods</a:t>
            </a:r>
            <a:endParaRPr/>
          </a:p>
        </p:txBody>
      </p:sp>
      <p:sp>
        <p:nvSpPr>
          <p:cNvPr id="686" name="Google Shape;686;p37"/>
          <p:cNvSpPr/>
          <p:nvPr/>
        </p:nvSpPr>
        <p:spPr>
          <a:xfrm>
            <a:off x="1121388" y="1547125"/>
            <a:ext cx="3074100" cy="780000"/>
          </a:xfrm>
          <a:prstGeom prst="rect">
            <a:avLst/>
          </a:prstGeom>
          <a:noFill/>
          <a:ln cap="flat" cmpd="sng" w="9525">
            <a:solidFill>
              <a:schemeClr val="accent1"/>
            </a:solidFill>
            <a:prstDash val="solid"/>
            <a:round/>
            <a:headEnd len="sm" w="sm" type="none"/>
            <a:tailEnd len="sm" w="sm" type="none"/>
          </a:ln>
        </p:spPr>
        <p:txBody>
          <a:bodyPr anchorCtr="0" anchor="ctr" bIns="91425" lIns="640075" spcFirstLastPara="1" rIns="640075" wrap="square" tIns="91425">
            <a:noAutofit/>
          </a:bodyPr>
          <a:lstStyle/>
          <a:p>
            <a:pPr indent="0" lvl="0" marL="0" rtl="0" algn="ctr">
              <a:spcBef>
                <a:spcPts val="0"/>
              </a:spcBef>
              <a:spcAft>
                <a:spcPts val="0"/>
              </a:spcAft>
              <a:buNone/>
            </a:pPr>
            <a:r>
              <a:rPr lang="en" sz="1200">
                <a:solidFill>
                  <a:schemeClr val="accent1"/>
                </a:solidFill>
                <a:latin typeface="Didact Gothic"/>
                <a:ea typeface="Didact Gothic"/>
                <a:cs typeface="Didact Gothic"/>
                <a:sym typeface="Didact Gothic"/>
              </a:rPr>
              <a:t>Despite being red, Mars is actually a cold place full of iron oxide dust</a:t>
            </a:r>
            <a:endParaRPr sz="1200"/>
          </a:p>
        </p:txBody>
      </p:sp>
      <p:sp>
        <p:nvSpPr>
          <p:cNvPr id="687" name="Google Shape;687;p37"/>
          <p:cNvSpPr/>
          <p:nvPr/>
        </p:nvSpPr>
        <p:spPr>
          <a:xfrm>
            <a:off x="852113" y="1429700"/>
            <a:ext cx="536100" cy="5361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sp>
        <p:nvSpPr>
          <p:cNvPr id="688" name="Google Shape;688;p37"/>
          <p:cNvSpPr/>
          <p:nvPr/>
        </p:nvSpPr>
        <p:spPr>
          <a:xfrm>
            <a:off x="1121388" y="2687275"/>
            <a:ext cx="3074100" cy="780000"/>
          </a:xfrm>
          <a:prstGeom prst="rect">
            <a:avLst/>
          </a:prstGeom>
          <a:noFill/>
          <a:ln cap="flat" cmpd="sng" w="9525">
            <a:solidFill>
              <a:schemeClr val="accent1"/>
            </a:solidFill>
            <a:prstDash val="solid"/>
            <a:round/>
            <a:headEnd len="sm" w="sm" type="none"/>
            <a:tailEnd len="sm" w="sm" type="none"/>
          </a:ln>
        </p:spPr>
        <p:txBody>
          <a:bodyPr anchorCtr="0" anchor="ctr" bIns="91425" lIns="640075" spcFirstLastPara="1" rIns="640075" wrap="square" tIns="91425">
            <a:noAutofit/>
          </a:bodyPr>
          <a:lstStyle/>
          <a:p>
            <a:pPr indent="0" lvl="0" marL="0" rtl="0" algn="ctr">
              <a:spcBef>
                <a:spcPts val="0"/>
              </a:spcBef>
              <a:spcAft>
                <a:spcPts val="0"/>
              </a:spcAft>
              <a:buNone/>
            </a:pPr>
            <a:r>
              <a:rPr lang="en" sz="1200">
                <a:solidFill>
                  <a:schemeClr val="accent1"/>
                </a:solidFill>
                <a:latin typeface="Didact Gothic"/>
                <a:ea typeface="Didact Gothic"/>
                <a:cs typeface="Didact Gothic"/>
                <a:sym typeface="Didact Gothic"/>
              </a:rPr>
              <a:t>Venus has a beautiful name, but also a very poisonous atmosphere</a:t>
            </a:r>
            <a:endParaRPr sz="1200">
              <a:solidFill>
                <a:schemeClr val="accent1"/>
              </a:solidFill>
              <a:latin typeface="Didact Gothic"/>
              <a:ea typeface="Didact Gothic"/>
              <a:cs typeface="Didact Gothic"/>
              <a:sym typeface="Didact Gothic"/>
            </a:endParaRPr>
          </a:p>
        </p:txBody>
      </p:sp>
      <p:sp>
        <p:nvSpPr>
          <p:cNvPr id="689" name="Google Shape;689;p37"/>
          <p:cNvSpPr/>
          <p:nvPr/>
        </p:nvSpPr>
        <p:spPr>
          <a:xfrm>
            <a:off x="852100" y="2569836"/>
            <a:ext cx="536100" cy="5361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sp>
        <p:nvSpPr>
          <p:cNvPr id="690" name="Google Shape;690;p37"/>
          <p:cNvSpPr/>
          <p:nvPr/>
        </p:nvSpPr>
        <p:spPr>
          <a:xfrm>
            <a:off x="1121388" y="3827425"/>
            <a:ext cx="3074100" cy="780000"/>
          </a:xfrm>
          <a:prstGeom prst="rect">
            <a:avLst/>
          </a:prstGeom>
          <a:noFill/>
          <a:ln cap="flat" cmpd="sng" w="9525">
            <a:solidFill>
              <a:schemeClr val="accent1"/>
            </a:solidFill>
            <a:prstDash val="solid"/>
            <a:round/>
            <a:headEnd len="sm" w="sm" type="none"/>
            <a:tailEnd len="sm" w="sm" type="none"/>
          </a:ln>
        </p:spPr>
        <p:txBody>
          <a:bodyPr anchorCtr="0" anchor="ctr" bIns="91425" lIns="640075" spcFirstLastPara="1" rIns="640075" wrap="square" tIns="91425">
            <a:noAutofit/>
          </a:bodyPr>
          <a:lstStyle/>
          <a:p>
            <a:pPr indent="0" lvl="0" marL="0" rtl="0" algn="l">
              <a:spcBef>
                <a:spcPts val="0"/>
              </a:spcBef>
              <a:spcAft>
                <a:spcPts val="0"/>
              </a:spcAft>
              <a:buNone/>
            </a:pPr>
            <a:r>
              <a:t/>
            </a:r>
            <a:endParaRPr sz="1200">
              <a:solidFill>
                <a:schemeClr val="accent1"/>
              </a:solidFill>
              <a:latin typeface="Didact Gothic"/>
              <a:ea typeface="Didact Gothic"/>
              <a:cs typeface="Didact Gothic"/>
              <a:sym typeface="Didact Gothic"/>
            </a:endParaRPr>
          </a:p>
        </p:txBody>
      </p:sp>
      <p:sp>
        <p:nvSpPr>
          <p:cNvPr id="691" name="Google Shape;691;p37"/>
          <p:cNvSpPr/>
          <p:nvPr/>
        </p:nvSpPr>
        <p:spPr>
          <a:xfrm>
            <a:off x="852100" y="3709986"/>
            <a:ext cx="536100" cy="5361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grpSp>
        <p:nvGrpSpPr>
          <p:cNvPr id="692" name="Google Shape;692;p37"/>
          <p:cNvGrpSpPr/>
          <p:nvPr/>
        </p:nvGrpSpPr>
        <p:grpSpPr>
          <a:xfrm>
            <a:off x="938566" y="1570522"/>
            <a:ext cx="363148" cy="254391"/>
            <a:chOff x="4048787" y="2977019"/>
            <a:chExt cx="283488" cy="198604"/>
          </a:xfrm>
        </p:grpSpPr>
        <p:sp>
          <p:nvSpPr>
            <p:cNvPr id="693" name="Google Shape;693;p3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 name="Google Shape;699;p37"/>
          <p:cNvSpPr/>
          <p:nvPr/>
        </p:nvSpPr>
        <p:spPr>
          <a:xfrm>
            <a:off x="929541" y="2681645"/>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 name="Google Shape;700;p37"/>
          <p:cNvGrpSpPr/>
          <p:nvPr/>
        </p:nvGrpSpPr>
        <p:grpSpPr>
          <a:xfrm>
            <a:off x="1798904" y="3963631"/>
            <a:ext cx="222714" cy="507588"/>
            <a:chOff x="6410063" y="4135124"/>
            <a:chExt cx="159950" cy="364516"/>
          </a:xfrm>
        </p:grpSpPr>
        <p:sp>
          <p:nvSpPr>
            <p:cNvPr id="701" name="Google Shape;701;p3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 name="Google Shape;705;p37"/>
          <p:cNvGrpSpPr/>
          <p:nvPr/>
        </p:nvGrpSpPr>
        <p:grpSpPr>
          <a:xfrm>
            <a:off x="2869312" y="3963896"/>
            <a:ext cx="298500" cy="507057"/>
            <a:chOff x="6924652" y="4135505"/>
            <a:chExt cx="214378" cy="364135"/>
          </a:xfrm>
        </p:grpSpPr>
        <p:sp>
          <p:nvSpPr>
            <p:cNvPr id="706" name="Google Shape;706;p3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 name="Google Shape;710;p37"/>
          <p:cNvSpPr txBox="1"/>
          <p:nvPr/>
        </p:nvSpPr>
        <p:spPr>
          <a:xfrm>
            <a:off x="2092810" y="3901075"/>
            <a:ext cx="6933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chemeClr val="accent1"/>
                </a:solidFill>
                <a:latin typeface="Kelly Slab"/>
                <a:ea typeface="Kelly Slab"/>
                <a:cs typeface="Kelly Slab"/>
                <a:sym typeface="Kelly Slab"/>
              </a:rPr>
              <a:t>492</a:t>
            </a:r>
            <a:br>
              <a:rPr lang="en" sz="1100">
                <a:solidFill>
                  <a:schemeClr val="accent1"/>
                </a:solidFill>
                <a:latin typeface="Didact Gothic"/>
                <a:ea typeface="Didact Gothic"/>
                <a:cs typeface="Didact Gothic"/>
                <a:sym typeface="Didact Gothic"/>
              </a:rPr>
            </a:br>
            <a:r>
              <a:rPr lang="en" sz="1200">
                <a:solidFill>
                  <a:schemeClr val="accent1"/>
                </a:solidFill>
                <a:latin typeface="Didact Gothic"/>
                <a:ea typeface="Didact Gothic"/>
                <a:cs typeface="Didact Gothic"/>
                <a:sym typeface="Didact Gothic"/>
              </a:rPr>
              <a:t>Male</a:t>
            </a:r>
            <a:endParaRPr sz="1200">
              <a:solidFill>
                <a:schemeClr val="accent1"/>
              </a:solidFill>
              <a:latin typeface="Kelly Slab"/>
              <a:ea typeface="Kelly Slab"/>
              <a:cs typeface="Kelly Slab"/>
              <a:sym typeface="Kelly Slab"/>
            </a:endParaRPr>
          </a:p>
        </p:txBody>
      </p:sp>
      <p:sp>
        <p:nvSpPr>
          <p:cNvPr id="711" name="Google Shape;711;p37"/>
          <p:cNvSpPr txBox="1"/>
          <p:nvPr/>
        </p:nvSpPr>
        <p:spPr>
          <a:xfrm>
            <a:off x="3230160" y="3901075"/>
            <a:ext cx="6933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chemeClr val="accent1"/>
                </a:solidFill>
                <a:latin typeface="Kelly Slab"/>
                <a:ea typeface="Kelly Slab"/>
                <a:cs typeface="Kelly Slab"/>
                <a:sym typeface="Kelly Slab"/>
              </a:rPr>
              <a:t>381</a:t>
            </a:r>
            <a:br>
              <a:rPr lang="en" sz="1100">
                <a:solidFill>
                  <a:schemeClr val="accent1"/>
                </a:solidFill>
                <a:latin typeface="Didact Gothic"/>
                <a:ea typeface="Didact Gothic"/>
                <a:cs typeface="Didact Gothic"/>
                <a:sym typeface="Didact Gothic"/>
              </a:rPr>
            </a:br>
            <a:r>
              <a:rPr lang="en" sz="1200">
                <a:solidFill>
                  <a:schemeClr val="accent1"/>
                </a:solidFill>
                <a:latin typeface="Didact Gothic"/>
                <a:ea typeface="Didact Gothic"/>
                <a:cs typeface="Didact Gothic"/>
                <a:sym typeface="Didact Gothic"/>
              </a:rPr>
              <a:t>Female</a:t>
            </a:r>
            <a:endParaRPr sz="1200">
              <a:solidFill>
                <a:schemeClr val="accent1"/>
              </a:solidFill>
              <a:latin typeface="Kelly Slab"/>
              <a:ea typeface="Kelly Slab"/>
              <a:cs typeface="Kelly Slab"/>
              <a:sym typeface="Kelly Slab"/>
            </a:endParaRPr>
          </a:p>
        </p:txBody>
      </p:sp>
      <p:sp>
        <p:nvSpPr>
          <p:cNvPr id="712" name="Google Shape;712;p37"/>
          <p:cNvSpPr/>
          <p:nvPr/>
        </p:nvSpPr>
        <p:spPr>
          <a:xfrm>
            <a:off x="5217688" y="1547125"/>
            <a:ext cx="3074100" cy="780000"/>
          </a:xfrm>
          <a:prstGeom prst="rect">
            <a:avLst/>
          </a:prstGeom>
          <a:noFill/>
          <a:ln cap="flat" cmpd="sng" w="9525">
            <a:solidFill>
              <a:schemeClr val="accent1"/>
            </a:solidFill>
            <a:prstDash val="solid"/>
            <a:round/>
            <a:headEnd len="sm" w="sm" type="none"/>
            <a:tailEnd len="sm" w="sm" type="none"/>
          </a:ln>
        </p:spPr>
        <p:txBody>
          <a:bodyPr anchorCtr="0" anchor="ctr" bIns="91425" lIns="274300" spcFirstLastPara="1" rIns="91425" wrap="square" tIns="91425">
            <a:noAutofit/>
          </a:bodyPr>
          <a:lstStyle/>
          <a:p>
            <a:pPr indent="-304800" lvl="0" marL="457200" rtl="0" algn="l">
              <a:spcBef>
                <a:spcPts val="0"/>
              </a:spcBef>
              <a:spcAft>
                <a:spcPts val="0"/>
              </a:spcAft>
              <a:buClr>
                <a:schemeClr val="accent1"/>
              </a:buClr>
              <a:buSzPts val="1200"/>
              <a:buFont typeface="Didact Gothic"/>
              <a:buChar char="■"/>
            </a:pPr>
            <a:r>
              <a:rPr lang="en" sz="1200">
                <a:solidFill>
                  <a:schemeClr val="accent1"/>
                </a:solidFill>
                <a:latin typeface="Didact Gothic"/>
                <a:ea typeface="Didact Gothic"/>
                <a:cs typeface="Didact Gothic"/>
                <a:sym typeface="Didact Gothic"/>
              </a:rPr>
              <a:t>Hypothesis 1</a:t>
            </a:r>
            <a:endParaRPr sz="1200">
              <a:solidFill>
                <a:schemeClr val="accent1"/>
              </a:solidFill>
              <a:latin typeface="Didact Gothic"/>
              <a:ea typeface="Didact Gothic"/>
              <a:cs typeface="Didact Gothic"/>
              <a:sym typeface="Didact Gothic"/>
            </a:endParaRPr>
          </a:p>
          <a:p>
            <a:pPr indent="-304800" lvl="0" marL="457200" rtl="0" algn="l">
              <a:spcBef>
                <a:spcPts val="0"/>
              </a:spcBef>
              <a:spcAft>
                <a:spcPts val="0"/>
              </a:spcAft>
              <a:buClr>
                <a:schemeClr val="accent1"/>
              </a:buClr>
              <a:buSzPts val="1200"/>
              <a:buFont typeface="Didact Gothic"/>
              <a:buChar char="■"/>
            </a:pPr>
            <a:r>
              <a:rPr lang="en" sz="1200">
                <a:solidFill>
                  <a:schemeClr val="accent1"/>
                </a:solidFill>
                <a:latin typeface="Didact Gothic"/>
                <a:ea typeface="Didact Gothic"/>
                <a:cs typeface="Didact Gothic"/>
                <a:sym typeface="Didact Gothic"/>
              </a:rPr>
              <a:t>Hypothesis 2</a:t>
            </a:r>
            <a:endParaRPr sz="1200">
              <a:solidFill>
                <a:schemeClr val="accent2"/>
              </a:solidFill>
            </a:endParaRPr>
          </a:p>
          <a:p>
            <a:pPr indent="-304800" lvl="0" marL="457200" rtl="0" algn="l">
              <a:spcBef>
                <a:spcPts val="0"/>
              </a:spcBef>
              <a:spcAft>
                <a:spcPts val="0"/>
              </a:spcAft>
              <a:buClr>
                <a:schemeClr val="accent1"/>
              </a:buClr>
              <a:buSzPts val="1200"/>
              <a:buFont typeface="Didact Gothic"/>
              <a:buChar char="■"/>
            </a:pPr>
            <a:r>
              <a:rPr lang="en" sz="1200">
                <a:solidFill>
                  <a:schemeClr val="accent1"/>
                </a:solidFill>
                <a:latin typeface="Didact Gothic"/>
                <a:ea typeface="Didact Gothic"/>
                <a:cs typeface="Didact Gothic"/>
                <a:sym typeface="Didact Gothic"/>
              </a:rPr>
              <a:t>Hypothesis 3</a:t>
            </a:r>
            <a:endParaRPr sz="1200">
              <a:solidFill>
                <a:schemeClr val="accent1"/>
              </a:solidFill>
              <a:latin typeface="Didact Gothic"/>
              <a:ea typeface="Didact Gothic"/>
              <a:cs typeface="Didact Gothic"/>
              <a:sym typeface="Didact Gothic"/>
            </a:endParaRPr>
          </a:p>
        </p:txBody>
      </p:sp>
      <p:sp>
        <p:nvSpPr>
          <p:cNvPr id="713" name="Google Shape;713;p37"/>
          <p:cNvSpPr/>
          <p:nvPr/>
        </p:nvSpPr>
        <p:spPr>
          <a:xfrm>
            <a:off x="4948400" y="1429686"/>
            <a:ext cx="536100" cy="5361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sp>
        <p:nvSpPr>
          <p:cNvPr id="714" name="Google Shape;714;p37"/>
          <p:cNvSpPr/>
          <p:nvPr/>
        </p:nvSpPr>
        <p:spPr>
          <a:xfrm>
            <a:off x="5217688" y="2687275"/>
            <a:ext cx="3074100" cy="780000"/>
          </a:xfrm>
          <a:prstGeom prst="rect">
            <a:avLst/>
          </a:prstGeom>
          <a:noFill/>
          <a:ln cap="flat" cmpd="sng" w="9525">
            <a:solidFill>
              <a:schemeClr val="accent1"/>
            </a:solidFill>
            <a:prstDash val="solid"/>
            <a:round/>
            <a:headEnd len="sm" w="sm" type="none"/>
            <a:tailEnd len="sm" w="sm" type="none"/>
          </a:ln>
        </p:spPr>
        <p:txBody>
          <a:bodyPr anchorCtr="0" anchor="ctr" bIns="91425" lIns="274300" spcFirstLastPara="1" rIns="91425" wrap="square" tIns="91425">
            <a:noAutofit/>
          </a:bodyPr>
          <a:lstStyle/>
          <a:p>
            <a:pPr indent="-304800" lvl="0" marL="457200" rtl="0" algn="l">
              <a:spcBef>
                <a:spcPts val="0"/>
              </a:spcBef>
              <a:spcAft>
                <a:spcPts val="0"/>
              </a:spcAft>
              <a:buClr>
                <a:schemeClr val="accent1"/>
              </a:buClr>
              <a:buSzPts val="1200"/>
              <a:buFont typeface="Didact Gothic"/>
              <a:buChar char="■"/>
            </a:pPr>
            <a:r>
              <a:rPr lang="en" sz="1200">
                <a:solidFill>
                  <a:schemeClr val="accent1"/>
                </a:solidFill>
                <a:latin typeface="Didact Gothic"/>
                <a:ea typeface="Didact Gothic"/>
                <a:cs typeface="Didact Gothic"/>
                <a:sym typeface="Didact Gothic"/>
              </a:rPr>
              <a:t>Experiment 1</a:t>
            </a:r>
            <a:endParaRPr sz="1200">
              <a:solidFill>
                <a:schemeClr val="accent1"/>
              </a:solidFill>
              <a:latin typeface="Didact Gothic"/>
              <a:ea typeface="Didact Gothic"/>
              <a:cs typeface="Didact Gothic"/>
              <a:sym typeface="Didact Gothic"/>
            </a:endParaRPr>
          </a:p>
          <a:p>
            <a:pPr indent="-304800" lvl="0" marL="457200" rtl="0" algn="l">
              <a:spcBef>
                <a:spcPts val="0"/>
              </a:spcBef>
              <a:spcAft>
                <a:spcPts val="0"/>
              </a:spcAft>
              <a:buClr>
                <a:schemeClr val="accent1"/>
              </a:buClr>
              <a:buSzPts val="1200"/>
              <a:buFont typeface="Didact Gothic"/>
              <a:buChar char="■"/>
            </a:pPr>
            <a:r>
              <a:rPr lang="en" sz="1200">
                <a:solidFill>
                  <a:schemeClr val="accent1"/>
                </a:solidFill>
                <a:latin typeface="Didact Gothic"/>
                <a:ea typeface="Didact Gothic"/>
                <a:cs typeface="Didact Gothic"/>
                <a:sym typeface="Didact Gothic"/>
              </a:rPr>
              <a:t>Experiment 2</a:t>
            </a:r>
            <a:endParaRPr sz="1200">
              <a:solidFill>
                <a:schemeClr val="accent2"/>
              </a:solidFill>
            </a:endParaRPr>
          </a:p>
          <a:p>
            <a:pPr indent="-304800" lvl="0" marL="457200" rtl="0" algn="l">
              <a:spcBef>
                <a:spcPts val="0"/>
              </a:spcBef>
              <a:spcAft>
                <a:spcPts val="0"/>
              </a:spcAft>
              <a:buClr>
                <a:schemeClr val="accent1"/>
              </a:buClr>
              <a:buSzPts val="1200"/>
              <a:buFont typeface="Didact Gothic"/>
              <a:buChar char="■"/>
            </a:pPr>
            <a:r>
              <a:rPr lang="en" sz="1200">
                <a:solidFill>
                  <a:schemeClr val="accent1"/>
                </a:solidFill>
                <a:latin typeface="Didact Gothic"/>
                <a:ea typeface="Didact Gothic"/>
                <a:cs typeface="Didact Gothic"/>
                <a:sym typeface="Didact Gothic"/>
              </a:rPr>
              <a:t>Experiment 3</a:t>
            </a:r>
            <a:endParaRPr sz="1200">
              <a:solidFill>
                <a:schemeClr val="accent1"/>
              </a:solidFill>
              <a:latin typeface="Didact Gothic"/>
              <a:ea typeface="Didact Gothic"/>
              <a:cs typeface="Didact Gothic"/>
              <a:sym typeface="Didact Gothic"/>
            </a:endParaRPr>
          </a:p>
        </p:txBody>
      </p:sp>
      <p:sp>
        <p:nvSpPr>
          <p:cNvPr id="715" name="Google Shape;715;p37"/>
          <p:cNvSpPr/>
          <p:nvPr/>
        </p:nvSpPr>
        <p:spPr>
          <a:xfrm>
            <a:off x="4948400" y="2569826"/>
            <a:ext cx="536100" cy="5361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sp>
        <p:nvSpPr>
          <p:cNvPr id="716" name="Google Shape;716;p37"/>
          <p:cNvSpPr/>
          <p:nvPr/>
        </p:nvSpPr>
        <p:spPr>
          <a:xfrm>
            <a:off x="5217688" y="3827425"/>
            <a:ext cx="3074100" cy="780000"/>
          </a:xfrm>
          <a:prstGeom prst="rect">
            <a:avLst/>
          </a:prstGeom>
          <a:noFill/>
          <a:ln cap="flat" cmpd="sng" w="9525">
            <a:solidFill>
              <a:schemeClr val="accent1"/>
            </a:solidFill>
            <a:prstDash val="solid"/>
            <a:round/>
            <a:headEnd len="sm" w="sm" type="none"/>
            <a:tailEnd len="sm" w="sm" type="none"/>
          </a:ln>
        </p:spPr>
        <p:txBody>
          <a:bodyPr anchorCtr="0" anchor="ctr" bIns="91425" lIns="640075" spcFirstLastPara="1" rIns="640075" wrap="square" tIns="91425">
            <a:noAutofit/>
          </a:bodyPr>
          <a:lstStyle/>
          <a:p>
            <a:pPr indent="0" lvl="0" marL="0" rtl="0" algn="l">
              <a:spcBef>
                <a:spcPts val="0"/>
              </a:spcBef>
              <a:spcAft>
                <a:spcPts val="0"/>
              </a:spcAft>
              <a:buNone/>
            </a:pPr>
            <a:r>
              <a:t/>
            </a:r>
            <a:endParaRPr sz="1200">
              <a:solidFill>
                <a:schemeClr val="accent1"/>
              </a:solidFill>
              <a:latin typeface="Didact Gothic"/>
              <a:ea typeface="Didact Gothic"/>
              <a:cs typeface="Didact Gothic"/>
              <a:sym typeface="Didact Gothic"/>
            </a:endParaRPr>
          </a:p>
        </p:txBody>
      </p:sp>
      <p:sp>
        <p:nvSpPr>
          <p:cNvPr id="717" name="Google Shape;717;p37"/>
          <p:cNvSpPr/>
          <p:nvPr/>
        </p:nvSpPr>
        <p:spPr>
          <a:xfrm>
            <a:off x="4948400" y="3709986"/>
            <a:ext cx="536100" cy="5361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grpSp>
        <p:nvGrpSpPr>
          <p:cNvPr id="718" name="Google Shape;718;p37"/>
          <p:cNvGrpSpPr/>
          <p:nvPr/>
        </p:nvGrpSpPr>
        <p:grpSpPr>
          <a:xfrm>
            <a:off x="5080832" y="3786480"/>
            <a:ext cx="271213" cy="383088"/>
            <a:chOff x="1333682" y="3344330"/>
            <a:chExt cx="271213" cy="383088"/>
          </a:xfrm>
        </p:grpSpPr>
        <p:sp>
          <p:nvSpPr>
            <p:cNvPr id="719" name="Google Shape;719;p3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 name="Google Shape;730;p37"/>
          <p:cNvSpPr txBox="1"/>
          <p:nvPr/>
        </p:nvSpPr>
        <p:spPr>
          <a:xfrm>
            <a:off x="6224238" y="3901075"/>
            <a:ext cx="8364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chemeClr val="accent1"/>
                </a:solidFill>
                <a:latin typeface="Kelly Slab"/>
                <a:ea typeface="Kelly Slab"/>
                <a:cs typeface="Kelly Slab"/>
                <a:sym typeface="Kelly Slab"/>
              </a:rPr>
              <a:t>95%</a:t>
            </a:r>
            <a:br>
              <a:rPr lang="en" sz="1100">
                <a:solidFill>
                  <a:schemeClr val="accent1"/>
                </a:solidFill>
                <a:latin typeface="Didact Gothic"/>
                <a:ea typeface="Didact Gothic"/>
                <a:cs typeface="Didact Gothic"/>
                <a:sym typeface="Didact Gothic"/>
              </a:rPr>
            </a:br>
            <a:r>
              <a:rPr lang="en" sz="1200">
                <a:solidFill>
                  <a:schemeClr val="accent1"/>
                </a:solidFill>
                <a:latin typeface="Didact Gothic"/>
                <a:ea typeface="Didact Gothic"/>
                <a:cs typeface="Didact Gothic"/>
                <a:sym typeface="Didact Gothic"/>
              </a:rPr>
              <a:t>Success</a:t>
            </a:r>
            <a:endParaRPr sz="1200">
              <a:solidFill>
                <a:schemeClr val="accent1"/>
              </a:solidFill>
              <a:latin typeface="Kelly Slab"/>
              <a:ea typeface="Kelly Slab"/>
              <a:cs typeface="Kelly Slab"/>
              <a:sym typeface="Kelly Slab"/>
            </a:endParaRPr>
          </a:p>
        </p:txBody>
      </p:sp>
      <p:sp>
        <p:nvSpPr>
          <p:cNvPr id="731" name="Google Shape;731;p37"/>
          <p:cNvSpPr txBox="1"/>
          <p:nvPr/>
        </p:nvSpPr>
        <p:spPr>
          <a:xfrm>
            <a:off x="7484663" y="3901075"/>
            <a:ext cx="8364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chemeClr val="accent1"/>
                </a:solidFill>
                <a:latin typeface="Kelly Slab"/>
                <a:ea typeface="Kelly Slab"/>
                <a:cs typeface="Kelly Slab"/>
                <a:sym typeface="Kelly Slab"/>
              </a:rPr>
              <a:t>5%</a:t>
            </a:r>
            <a:br>
              <a:rPr lang="en" sz="1100">
                <a:solidFill>
                  <a:schemeClr val="accent1"/>
                </a:solidFill>
                <a:latin typeface="Didact Gothic"/>
                <a:ea typeface="Didact Gothic"/>
                <a:cs typeface="Didact Gothic"/>
                <a:sym typeface="Didact Gothic"/>
              </a:rPr>
            </a:br>
            <a:r>
              <a:rPr lang="en" sz="1200">
                <a:solidFill>
                  <a:schemeClr val="accent1"/>
                </a:solidFill>
                <a:latin typeface="Didact Gothic"/>
                <a:ea typeface="Didact Gothic"/>
                <a:cs typeface="Didact Gothic"/>
                <a:sym typeface="Didact Gothic"/>
              </a:rPr>
              <a:t>Failure</a:t>
            </a:r>
            <a:endParaRPr sz="1200">
              <a:solidFill>
                <a:schemeClr val="accent1"/>
              </a:solidFill>
              <a:latin typeface="Kelly Slab"/>
              <a:ea typeface="Kelly Slab"/>
              <a:cs typeface="Kelly Slab"/>
              <a:sym typeface="Kelly Slab"/>
            </a:endParaRPr>
          </a:p>
        </p:txBody>
      </p:sp>
      <p:grpSp>
        <p:nvGrpSpPr>
          <p:cNvPr id="732" name="Google Shape;732;p37"/>
          <p:cNvGrpSpPr/>
          <p:nvPr/>
        </p:nvGrpSpPr>
        <p:grpSpPr>
          <a:xfrm>
            <a:off x="5070412" y="2661497"/>
            <a:ext cx="292047" cy="352762"/>
            <a:chOff x="7571624" y="3808935"/>
            <a:chExt cx="292047" cy="352762"/>
          </a:xfrm>
        </p:grpSpPr>
        <p:sp>
          <p:nvSpPr>
            <p:cNvPr id="733" name="Google Shape;733;p3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 name="Google Shape;739;p37"/>
          <p:cNvGrpSpPr/>
          <p:nvPr/>
        </p:nvGrpSpPr>
        <p:grpSpPr>
          <a:xfrm>
            <a:off x="5038359" y="1519821"/>
            <a:ext cx="356164" cy="355815"/>
            <a:chOff x="3040984" y="3681059"/>
            <a:chExt cx="356164" cy="355815"/>
          </a:xfrm>
        </p:grpSpPr>
        <p:sp>
          <p:nvSpPr>
            <p:cNvPr id="740" name="Google Shape;740;p3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 name="Google Shape;743;p37"/>
          <p:cNvGrpSpPr/>
          <p:nvPr/>
        </p:nvGrpSpPr>
        <p:grpSpPr>
          <a:xfrm>
            <a:off x="942952" y="3800829"/>
            <a:ext cx="354363" cy="354395"/>
            <a:chOff x="3712952" y="1970604"/>
            <a:chExt cx="354363" cy="354395"/>
          </a:xfrm>
        </p:grpSpPr>
        <p:sp>
          <p:nvSpPr>
            <p:cNvPr id="744" name="Google Shape;744;p3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 name="Google Shape;753;p37"/>
          <p:cNvGrpSpPr/>
          <p:nvPr/>
        </p:nvGrpSpPr>
        <p:grpSpPr>
          <a:xfrm>
            <a:off x="5762897" y="4070452"/>
            <a:ext cx="394202" cy="293947"/>
            <a:chOff x="5216456" y="3725484"/>
            <a:chExt cx="356196" cy="265631"/>
          </a:xfrm>
        </p:grpSpPr>
        <p:sp>
          <p:nvSpPr>
            <p:cNvPr id="754" name="Google Shape;754;p3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 name="Google Shape;756;p37"/>
          <p:cNvGrpSpPr/>
          <p:nvPr/>
        </p:nvGrpSpPr>
        <p:grpSpPr>
          <a:xfrm>
            <a:off x="7071417" y="4041057"/>
            <a:ext cx="351538" cy="352736"/>
            <a:chOff x="5779408" y="3699191"/>
            <a:chExt cx="317645" cy="318757"/>
          </a:xfrm>
        </p:grpSpPr>
        <p:sp>
          <p:nvSpPr>
            <p:cNvPr id="757" name="Google Shape;757;p3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 name="Shape 762"/>
        <p:cNvGrpSpPr/>
        <p:nvPr/>
      </p:nvGrpSpPr>
      <p:grpSpPr>
        <a:xfrm>
          <a:off x="0" y="0"/>
          <a:ext cx="0" cy="0"/>
          <a:chOff x="0" y="0"/>
          <a:chExt cx="0" cy="0"/>
        </a:xfrm>
      </p:grpSpPr>
      <p:sp>
        <p:nvSpPr>
          <p:cNvPr id="763" name="Google Shape;763;p38"/>
          <p:cNvSpPr txBox="1"/>
          <p:nvPr>
            <p:ph idx="1" type="body"/>
          </p:nvPr>
        </p:nvSpPr>
        <p:spPr>
          <a:xfrm>
            <a:off x="711400" y="2833650"/>
            <a:ext cx="4274400" cy="58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Because key words are great for catching your audience’s attention</a:t>
            </a:r>
            <a:endParaRPr/>
          </a:p>
        </p:txBody>
      </p:sp>
      <p:sp>
        <p:nvSpPr>
          <p:cNvPr id="764" name="Google Shape;764;p38"/>
          <p:cNvSpPr txBox="1"/>
          <p:nvPr>
            <p:ph type="title"/>
          </p:nvPr>
        </p:nvSpPr>
        <p:spPr>
          <a:xfrm>
            <a:off x="711400" y="798950"/>
            <a:ext cx="5939100" cy="203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Awesome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8" name="Shape 768"/>
        <p:cNvGrpSpPr/>
        <p:nvPr/>
      </p:nvGrpSpPr>
      <p:grpSpPr>
        <a:xfrm>
          <a:off x="0" y="0"/>
          <a:ext cx="0" cy="0"/>
          <a:chOff x="0" y="0"/>
          <a:chExt cx="0" cy="0"/>
        </a:xfrm>
      </p:grpSpPr>
      <p:sp>
        <p:nvSpPr>
          <p:cNvPr id="769" name="Google Shape;769;p39"/>
          <p:cNvSpPr txBox="1"/>
          <p:nvPr>
            <p:ph type="title"/>
          </p:nvPr>
        </p:nvSpPr>
        <p:spPr>
          <a:xfrm>
            <a:off x="2051575" y="1190725"/>
            <a:ext cx="6381000" cy="99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4,498,300</a:t>
            </a:r>
            <a:endParaRPr/>
          </a:p>
        </p:txBody>
      </p:sp>
      <p:sp>
        <p:nvSpPr>
          <p:cNvPr id="770" name="Google Shape;770;p39"/>
          <p:cNvSpPr txBox="1"/>
          <p:nvPr>
            <p:ph idx="1" type="body"/>
          </p:nvPr>
        </p:nvSpPr>
        <p:spPr>
          <a:xfrm>
            <a:off x="2051575" y="2303625"/>
            <a:ext cx="6381000" cy="43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 name="Shape 774"/>
        <p:cNvGrpSpPr/>
        <p:nvPr/>
      </p:nvGrpSpPr>
      <p:grpSpPr>
        <a:xfrm>
          <a:off x="0" y="0"/>
          <a:ext cx="0" cy="0"/>
          <a:chOff x="0" y="0"/>
          <a:chExt cx="0" cy="0"/>
        </a:xfrm>
      </p:grpSpPr>
      <p:sp>
        <p:nvSpPr>
          <p:cNvPr id="775" name="Google Shape;775;p40"/>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How About Using Four Columns?</a:t>
            </a:r>
            <a:endParaRPr/>
          </a:p>
        </p:txBody>
      </p:sp>
      <p:sp>
        <p:nvSpPr>
          <p:cNvPr id="776" name="Google Shape;776;p40"/>
          <p:cNvSpPr txBox="1"/>
          <p:nvPr>
            <p:ph idx="1" type="subTitle"/>
          </p:nvPr>
        </p:nvSpPr>
        <p:spPr>
          <a:xfrm>
            <a:off x="1751638" y="1952350"/>
            <a:ext cx="23571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77" name="Google Shape;777;p40"/>
          <p:cNvSpPr txBox="1"/>
          <p:nvPr>
            <p:ph idx="2" type="subTitle"/>
          </p:nvPr>
        </p:nvSpPr>
        <p:spPr>
          <a:xfrm>
            <a:off x="1751691" y="2252050"/>
            <a:ext cx="23571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778" name="Google Shape;778;p40"/>
          <p:cNvSpPr txBox="1"/>
          <p:nvPr>
            <p:ph idx="3" type="subTitle"/>
          </p:nvPr>
        </p:nvSpPr>
        <p:spPr>
          <a:xfrm>
            <a:off x="5035139" y="1952350"/>
            <a:ext cx="23571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79" name="Google Shape;779;p40"/>
          <p:cNvSpPr txBox="1"/>
          <p:nvPr>
            <p:ph idx="4" type="subTitle"/>
          </p:nvPr>
        </p:nvSpPr>
        <p:spPr>
          <a:xfrm>
            <a:off x="5035139" y="2252050"/>
            <a:ext cx="23571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780" name="Google Shape;780;p40"/>
          <p:cNvSpPr txBox="1"/>
          <p:nvPr>
            <p:ph idx="5" type="subTitle"/>
          </p:nvPr>
        </p:nvSpPr>
        <p:spPr>
          <a:xfrm>
            <a:off x="1751691" y="3699925"/>
            <a:ext cx="23571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81" name="Google Shape;781;p40"/>
          <p:cNvSpPr txBox="1"/>
          <p:nvPr>
            <p:ph idx="6" type="subTitle"/>
          </p:nvPr>
        </p:nvSpPr>
        <p:spPr>
          <a:xfrm>
            <a:off x="1751691" y="3999625"/>
            <a:ext cx="23571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is also terribly hot</a:t>
            </a:r>
            <a:endParaRPr/>
          </a:p>
        </p:txBody>
      </p:sp>
      <p:sp>
        <p:nvSpPr>
          <p:cNvPr id="782" name="Google Shape;782;p40"/>
          <p:cNvSpPr txBox="1"/>
          <p:nvPr>
            <p:ph idx="7" type="subTitle"/>
          </p:nvPr>
        </p:nvSpPr>
        <p:spPr>
          <a:xfrm>
            <a:off x="5035139" y="3699925"/>
            <a:ext cx="23571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783" name="Google Shape;783;p40"/>
          <p:cNvSpPr txBox="1"/>
          <p:nvPr>
            <p:ph idx="8" type="subTitle"/>
          </p:nvPr>
        </p:nvSpPr>
        <p:spPr>
          <a:xfrm>
            <a:off x="5035139" y="3999625"/>
            <a:ext cx="23571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in the Solar System</a:t>
            </a:r>
            <a:endParaRPr/>
          </a:p>
        </p:txBody>
      </p:sp>
      <p:grpSp>
        <p:nvGrpSpPr>
          <p:cNvPr id="784" name="Google Shape;784;p40"/>
          <p:cNvGrpSpPr/>
          <p:nvPr/>
        </p:nvGrpSpPr>
        <p:grpSpPr>
          <a:xfrm>
            <a:off x="2697602" y="1392896"/>
            <a:ext cx="465318" cy="347847"/>
            <a:chOff x="4869651" y="2012218"/>
            <a:chExt cx="376654" cy="281566"/>
          </a:xfrm>
        </p:grpSpPr>
        <p:sp>
          <p:nvSpPr>
            <p:cNvPr id="785" name="Google Shape;785;p4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 name="Google Shape;789;p40"/>
          <p:cNvGrpSpPr/>
          <p:nvPr/>
        </p:nvGrpSpPr>
        <p:grpSpPr>
          <a:xfrm>
            <a:off x="2691050" y="3142197"/>
            <a:ext cx="478423" cy="346352"/>
            <a:chOff x="5746938" y="1543503"/>
            <a:chExt cx="387261" cy="280356"/>
          </a:xfrm>
        </p:grpSpPr>
        <p:sp>
          <p:nvSpPr>
            <p:cNvPr id="790" name="Google Shape;790;p4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 name="Google Shape;792;p40"/>
          <p:cNvGrpSpPr/>
          <p:nvPr/>
        </p:nvGrpSpPr>
        <p:grpSpPr>
          <a:xfrm>
            <a:off x="5985714" y="1348553"/>
            <a:ext cx="455952" cy="392199"/>
            <a:chOff x="6196730" y="1525346"/>
            <a:chExt cx="369072" cy="317467"/>
          </a:xfrm>
        </p:grpSpPr>
        <p:sp>
          <p:nvSpPr>
            <p:cNvPr id="793" name="Google Shape;793;p4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 name="Google Shape;796;p40"/>
          <p:cNvGrpSpPr/>
          <p:nvPr/>
        </p:nvGrpSpPr>
        <p:grpSpPr>
          <a:xfrm>
            <a:off x="6025188" y="3112911"/>
            <a:ext cx="377002" cy="375635"/>
            <a:chOff x="6203579" y="3348981"/>
            <a:chExt cx="351615" cy="350373"/>
          </a:xfrm>
        </p:grpSpPr>
        <p:sp>
          <p:nvSpPr>
            <p:cNvPr id="797" name="Google Shape;797;p4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798" name="Google Shape;798;p4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799" name="Google Shape;799;p4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800" name="Google Shape;800;p4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801" name="Google Shape;801;p4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5" name="Shape 805"/>
        <p:cNvGrpSpPr/>
        <p:nvPr/>
      </p:nvGrpSpPr>
      <p:grpSpPr>
        <a:xfrm>
          <a:off x="0" y="0"/>
          <a:ext cx="0" cy="0"/>
          <a:chOff x="0" y="0"/>
          <a:chExt cx="0" cy="0"/>
        </a:xfrm>
      </p:grpSpPr>
      <p:sp>
        <p:nvSpPr>
          <p:cNvPr id="806" name="Google Shape;806;p41"/>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Background</a:t>
            </a:r>
            <a:endParaRPr>
              <a:solidFill>
                <a:schemeClr val="lt2"/>
              </a:solidFill>
            </a:endParaRPr>
          </a:p>
        </p:txBody>
      </p:sp>
      <p:sp>
        <p:nvSpPr>
          <p:cNvPr id="807" name="Google Shape;807;p41"/>
          <p:cNvSpPr txBox="1"/>
          <p:nvPr>
            <p:ph idx="1" type="subTitle"/>
          </p:nvPr>
        </p:nvSpPr>
        <p:spPr>
          <a:xfrm>
            <a:off x="711450" y="1952350"/>
            <a:ext cx="21834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08" name="Google Shape;808;p41"/>
          <p:cNvSpPr txBox="1"/>
          <p:nvPr>
            <p:ph idx="2" type="subTitle"/>
          </p:nvPr>
        </p:nvSpPr>
        <p:spPr>
          <a:xfrm>
            <a:off x="711500" y="2252050"/>
            <a:ext cx="21834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809" name="Google Shape;809;p41"/>
          <p:cNvSpPr txBox="1"/>
          <p:nvPr>
            <p:ph idx="3" type="subTitle"/>
          </p:nvPr>
        </p:nvSpPr>
        <p:spPr>
          <a:xfrm>
            <a:off x="3480250" y="1952350"/>
            <a:ext cx="21834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10" name="Google Shape;810;p41"/>
          <p:cNvSpPr txBox="1"/>
          <p:nvPr>
            <p:ph idx="4" type="subTitle"/>
          </p:nvPr>
        </p:nvSpPr>
        <p:spPr>
          <a:xfrm>
            <a:off x="3480300" y="2252050"/>
            <a:ext cx="21834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811" name="Google Shape;811;p41"/>
          <p:cNvSpPr txBox="1"/>
          <p:nvPr>
            <p:ph idx="5" type="subTitle"/>
          </p:nvPr>
        </p:nvSpPr>
        <p:spPr>
          <a:xfrm>
            <a:off x="6249050" y="1952350"/>
            <a:ext cx="21834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12" name="Google Shape;812;p41"/>
          <p:cNvSpPr txBox="1"/>
          <p:nvPr>
            <p:ph idx="6" type="subTitle"/>
          </p:nvPr>
        </p:nvSpPr>
        <p:spPr>
          <a:xfrm>
            <a:off x="6249100" y="2252050"/>
            <a:ext cx="21834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813" name="Google Shape;813;p41"/>
          <p:cNvSpPr txBox="1"/>
          <p:nvPr>
            <p:ph idx="7" type="subTitle"/>
          </p:nvPr>
        </p:nvSpPr>
        <p:spPr>
          <a:xfrm>
            <a:off x="711500" y="3699925"/>
            <a:ext cx="21834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14" name="Google Shape;814;p41"/>
          <p:cNvSpPr txBox="1"/>
          <p:nvPr>
            <p:ph idx="8" type="subTitle"/>
          </p:nvPr>
        </p:nvSpPr>
        <p:spPr>
          <a:xfrm>
            <a:off x="711500" y="3999625"/>
            <a:ext cx="21834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815" name="Google Shape;815;p41"/>
          <p:cNvSpPr txBox="1"/>
          <p:nvPr>
            <p:ph idx="9" type="subTitle"/>
          </p:nvPr>
        </p:nvSpPr>
        <p:spPr>
          <a:xfrm>
            <a:off x="3480250" y="3699925"/>
            <a:ext cx="21834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16" name="Google Shape;816;p41"/>
          <p:cNvSpPr txBox="1"/>
          <p:nvPr>
            <p:ph idx="13" type="subTitle"/>
          </p:nvPr>
        </p:nvSpPr>
        <p:spPr>
          <a:xfrm>
            <a:off x="3480300" y="3999625"/>
            <a:ext cx="21834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817" name="Google Shape;817;p41"/>
          <p:cNvSpPr txBox="1"/>
          <p:nvPr>
            <p:ph idx="14" type="subTitle"/>
          </p:nvPr>
        </p:nvSpPr>
        <p:spPr>
          <a:xfrm>
            <a:off x="6249050" y="3699925"/>
            <a:ext cx="21834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818" name="Google Shape;818;p41"/>
          <p:cNvSpPr txBox="1"/>
          <p:nvPr>
            <p:ph idx="15" type="subTitle"/>
          </p:nvPr>
        </p:nvSpPr>
        <p:spPr>
          <a:xfrm>
            <a:off x="6249100" y="3999625"/>
            <a:ext cx="21834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grpSp>
        <p:nvGrpSpPr>
          <p:cNvPr id="819" name="Google Shape;819;p41"/>
          <p:cNvGrpSpPr/>
          <p:nvPr/>
        </p:nvGrpSpPr>
        <p:grpSpPr>
          <a:xfrm>
            <a:off x="1562047" y="1333683"/>
            <a:ext cx="482326" cy="466261"/>
            <a:chOff x="4675986" y="2799150"/>
            <a:chExt cx="381346" cy="368644"/>
          </a:xfrm>
        </p:grpSpPr>
        <p:sp>
          <p:nvSpPr>
            <p:cNvPr id="820" name="Google Shape;820;p4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1"/>
            <p:cNvSpPr/>
            <p:nvPr/>
          </p:nvSpPr>
          <p:spPr>
            <a:xfrm>
              <a:off x="4675986" y="2799150"/>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 name="Google Shape;822;p41"/>
          <p:cNvGrpSpPr/>
          <p:nvPr/>
        </p:nvGrpSpPr>
        <p:grpSpPr>
          <a:xfrm>
            <a:off x="1623377" y="3114948"/>
            <a:ext cx="359666" cy="435214"/>
            <a:chOff x="5864861" y="2772517"/>
            <a:chExt cx="284366" cy="344097"/>
          </a:xfrm>
        </p:grpSpPr>
        <p:sp>
          <p:nvSpPr>
            <p:cNvPr id="823" name="Google Shape;823;p4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41"/>
          <p:cNvGrpSpPr/>
          <p:nvPr/>
        </p:nvGrpSpPr>
        <p:grpSpPr>
          <a:xfrm>
            <a:off x="7160423" y="1350184"/>
            <a:ext cx="360758" cy="449760"/>
            <a:chOff x="8007400" y="2902278"/>
            <a:chExt cx="285230" cy="355597"/>
          </a:xfrm>
        </p:grpSpPr>
        <p:sp>
          <p:nvSpPr>
            <p:cNvPr id="830" name="Google Shape;830;p4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 name="Google Shape;832;p41"/>
          <p:cNvSpPr/>
          <p:nvPr/>
        </p:nvSpPr>
        <p:spPr>
          <a:xfrm>
            <a:off x="4342875" y="3131107"/>
            <a:ext cx="458244" cy="419055"/>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 name="Google Shape;833;p41"/>
          <p:cNvGrpSpPr/>
          <p:nvPr/>
        </p:nvGrpSpPr>
        <p:grpSpPr>
          <a:xfrm>
            <a:off x="7111667" y="3089483"/>
            <a:ext cx="458263" cy="460679"/>
            <a:chOff x="6069423" y="2891892"/>
            <a:chExt cx="362321" cy="364231"/>
          </a:xfrm>
        </p:grpSpPr>
        <p:sp>
          <p:nvSpPr>
            <p:cNvPr id="834" name="Google Shape;834;p41"/>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1"/>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1"/>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1"/>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1"/>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1"/>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41"/>
          <p:cNvGrpSpPr/>
          <p:nvPr/>
        </p:nvGrpSpPr>
        <p:grpSpPr>
          <a:xfrm>
            <a:off x="4362010" y="1350405"/>
            <a:ext cx="419892" cy="449539"/>
            <a:chOff x="7055134" y="2919170"/>
            <a:chExt cx="290321" cy="310820"/>
          </a:xfrm>
        </p:grpSpPr>
        <p:sp>
          <p:nvSpPr>
            <p:cNvPr id="841" name="Google Shape;841;p4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 name="Shape 858"/>
        <p:cNvGrpSpPr/>
        <p:nvPr/>
      </p:nvGrpSpPr>
      <p:grpSpPr>
        <a:xfrm>
          <a:off x="0" y="0"/>
          <a:ext cx="0" cy="0"/>
          <a:chOff x="0" y="0"/>
          <a:chExt cx="0" cy="0"/>
        </a:xfrm>
      </p:grpSpPr>
      <p:pic>
        <p:nvPicPr>
          <p:cNvPr id="859" name="Google Shape;859;p42"/>
          <p:cNvPicPr preferRelativeResize="0"/>
          <p:nvPr/>
        </p:nvPicPr>
        <p:blipFill rotWithShape="1">
          <a:blip r:embed="rId3">
            <a:alphaModFix/>
          </a:blip>
          <a:srcRect b="31623" l="0" r="0" t="0"/>
          <a:stretch/>
        </p:blipFill>
        <p:spPr>
          <a:xfrm>
            <a:off x="3495600" y="1394350"/>
            <a:ext cx="2152800" cy="1177500"/>
          </a:xfrm>
          <a:prstGeom prst="rect">
            <a:avLst/>
          </a:prstGeom>
          <a:noFill/>
          <a:ln>
            <a:noFill/>
          </a:ln>
        </p:spPr>
      </p:pic>
      <p:pic>
        <p:nvPicPr>
          <p:cNvPr id="860" name="Google Shape;860;p42"/>
          <p:cNvPicPr preferRelativeResize="0"/>
          <p:nvPr/>
        </p:nvPicPr>
        <p:blipFill rotWithShape="1">
          <a:blip r:embed="rId4">
            <a:alphaModFix/>
          </a:blip>
          <a:srcRect b="16060" l="20" r="-19" t="2039"/>
          <a:stretch/>
        </p:blipFill>
        <p:spPr>
          <a:xfrm>
            <a:off x="711800" y="1394350"/>
            <a:ext cx="2152800" cy="1177500"/>
          </a:xfrm>
          <a:prstGeom prst="rect">
            <a:avLst/>
          </a:prstGeom>
          <a:noFill/>
          <a:ln>
            <a:noFill/>
          </a:ln>
        </p:spPr>
      </p:pic>
      <p:pic>
        <p:nvPicPr>
          <p:cNvPr id="861" name="Google Shape;861;p42"/>
          <p:cNvPicPr preferRelativeResize="0"/>
          <p:nvPr/>
        </p:nvPicPr>
        <p:blipFill rotWithShape="1">
          <a:blip r:embed="rId5">
            <a:alphaModFix/>
          </a:blip>
          <a:srcRect b="18026" l="0" r="0" t="0"/>
          <a:stretch/>
        </p:blipFill>
        <p:spPr>
          <a:xfrm>
            <a:off x="6279800" y="1394350"/>
            <a:ext cx="2152799" cy="1177500"/>
          </a:xfrm>
          <a:prstGeom prst="rect">
            <a:avLst/>
          </a:prstGeom>
          <a:noFill/>
          <a:ln>
            <a:noFill/>
          </a:ln>
        </p:spPr>
      </p:pic>
      <p:sp>
        <p:nvSpPr>
          <p:cNvPr id="862" name="Google Shape;862;p42"/>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Research and Publications</a:t>
            </a:r>
            <a:endParaRPr/>
          </a:p>
        </p:txBody>
      </p:sp>
      <p:sp>
        <p:nvSpPr>
          <p:cNvPr id="863" name="Google Shape;863;p42"/>
          <p:cNvSpPr txBox="1"/>
          <p:nvPr/>
        </p:nvSpPr>
        <p:spPr>
          <a:xfrm>
            <a:off x="711388" y="3525225"/>
            <a:ext cx="2152800" cy="375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rgbClr val="FFFFFF"/>
                </a:solidFill>
                <a:latin typeface="Kelly Slab"/>
                <a:ea typeface="Kelly Slab"/>
                <a:cs typeface="Kelly Slab"/>
                <a:sym typeface="Kelly Slab"/>
              </a:rPr>
              <a:t>by Mars</a:t>
            </a:r>
            <a:endParaRPr b="1" sz="1800">
              <a:solidFill>
                <a:srgbClr val="FFFFFF"/>
              </a:solidFill>
              <a:latin typeface="Kelly Slab"/>
              <a:ea typeface="Kelly Slab"/>
              <a:cs typeface="Kelly Slab"/>
              <a:sym typeface="Kelly Slab"/>
            </a:endParaRPr>
          </a:p>
        </p:txBody>
      </p:sp>
      <p:sp>
        <p:nvSpPr>
          <p:cNvPr id="864" name="Google Shape;864;p42"/>
          <p:cNvSpPr txBox="1"/>
          <p:nvPr/>
        </p:nvSpPr>
        <p:spPr>
          <a:xfrm>
            <a:off x="711400" y="2714625"/>
            <a:ext cx="2152800" cy="7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latin typeface="Didact Gothic"/>
                <a:ea typeface="Didact Gothic"/>
                <a:cs typeface="Didact Gothic"/>
                <a:sym typeface="Didact Gothic"/>
              </a:rPr>
              <a:t>“</a:t>
            </a:r>
            <a:r>
              <a:rPr lang="en">
                <a:solidFill>
                  <a:srgbClr val="FFFFFF"/>
                </a:solidFill>
                <a:latin typeface="Didact Gothic"/>
                <a:ea typeface="Didact Gothic"/>
                <a:cs typeface="Didact Gothic"/>
                <a:sym typeface="Didact Gothic"/>
              </a:rPr>
              <a:t>Despite being red, Mars is actually a cold place full of iron oxide dust”</a:t>
            </a:r>
            <a:endParaRPr>
              <a:solidFill>
                <a:srgbClr val="FFFFFF"/>
              </a:solidFill>
              <a:latin typeface="Didact Gothic"/>
              <a:ea typeface="Didact Gothic"/>
              <a:cs typeface="Didact Gothic"/>
              <a:sym typeface="Didact Gothic"/>
            </a:endParaRPr>
          </a:p>
        </p:txBody>
      </p:sp>
      <p:sp>
        <p:nvSpPr>
          <p:cNvPr id="865" name="Google Shape;865;p42"/>
          <p:cNvSpPr txBox="1"/>
          <p:nvPr/>
        </p:nvSpPr>
        <p:spPr>
          <a:xfrm>
            <a:off x="3495588" y="3525225"/>
            <a:ext cx="2152800" cy="375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rgbClr val="FFFFFF"/>
                </a:solidFill>
                <a:latin typeface="Kelly Slab"/>
                <a:ea typeface="Kelly Slab"/>
                <a:cs typeface="Kelly Slab"/>
                <a:sym typeface="Kelly Slab"/>
              </a:rPr>
              <a:t>by Neptune</a:t>
            </a:r>
            <a:endParaRPr b="1" sz="1800">
              <a:solidFill>
                <a:srgbClr val="FFFFFF"/>
              </a:solidFill>
              <a:latin typeface="Kelly Slab"/>
              <a:ea typeface="Kelly Slab"/>
              <a:cs typeface="Kelly Slab"/>
              <a:sym typeface="Kelly Slab"/>
            </a:endParaRPr>
          </a:p>
        </p:txBody>
      </p:sp>
      <p:sp>
        <p:nvSpPr>
          <p:cNvPr id="866" name="Google Shape;866;p42"/>
          <p:cNvSpPr txBox="1"/>
          <p:nvPr/>
        </p:nvSpPr>
        <p:spPr>
          <a:xfrm>
            <a:off x="3495600" y="2714625"/>
            <a:ext cx="2152800" cy="7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latin typeface="Didact Gothic"/>
                <a:ea typeface="Didact Gothic"/>
                <a:cs typeface="Didact Gothic"/>
                <a:sym typeface="Didact Gothic"/>
              </a:rPr>
              <a:t>“</a:t>
            </a:r>
            <a:r>
              <a:rPr lang="en">
                <a:solidFill>
                  <a:srgbClr val="FFFFFF"/>
                </a:solidFill>
                <a:latin typeface="Didact Gothic"/>
                <a:ea typeface="Didact Gothic"/>
                <a:cs typeface="Didact Gothic"/>
                <a:sym typeface="Didact Gothic"/>
              </a:rPr>
              <a:t>Neptune is the fourth-largest planet in the Solar System”</a:t>
            </a:r>
            <a:endParaRPr>
              <a:solidFill>
                <a:srgbClr val="FFFFFF"/>
              </a:solidFill>
              <a:latin typeface="Didact Gothic"/>
              <a:ea typeface="Didact Gothic"/>
              <a:cs typeface="Didact Gothic"/>
              <a:sym typeface="Didact Gothic"/>
            </a:endParaRPr>
          </a:p>
        </p:txBody>
      </p:sp>
      <p:sp>
        <p:nvSpPr>
          <p:cNvPr id="867" name="Google Shape;867;p42"/>
          <p:cNvSpPr txBox="1"/>
          <p:nvPr/>
        </p:nvSpPr>
        <p:spPr>
          <a:xfrm>
            <a:off x="6279788" y="3525225"/>
            <a:ext cx="2152800" cy="375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rgbClr val="FFFFFF"/>
                </a:solidFill>
                <a:latin typeface="Kelly Slab"/>
                <a:ea typeface="Kelly Slab"/>
                <a:cs typeface="Kelly Slab"/>
                <a:sym typeface="Kelly Slab"/>
              </a:rPr>
              <a:t>by Venus</a:t>
            </a:r>
            <a:endParaRPr b="1" sz="1800">
              <a:solidFill>
                <a:srgbClr val="FFFFFF"/>
              </a:solidFill>
              <a:latin typeface="Kelly Slab"/>
              <a:ea typeface="Kelly Slab"/>
              <a:cs typeface="Kelly Slab"/>
              <a:sym typeface="Kelly Slab"/>
            </a:endParaRPr>
          </a:p>
        </p:txBody>
      </p:sp>
      <p:sp>
        <p:nvSpPr>
          <p:cNvPr id="868" name="Google Shape;868;p42"/>
          <p:cNvSpPr txBox="1"/>
          <p:nvPr/>
        </p:nvSpPr>
        <p:spPr>
          <a:xfrm>
            <a:off x="6279800" y="2714625"/>
            <a:ext cx="2152800" cy="78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accent2"/>
              </a:buClr>
              <a:buSzPts val="1100"/>
              <a:buFont typeface="Arial"/>
              <a:buNone/>
            </a:pPr>
            <a:r>
              <a:rPr lang="en">
                <a:solidFill>
                  <a:srgbClr val="FFFFFF"/>
                </a:solidFill>
                <a:latin typeface="Didact Gothic"/>
                <a:ea typeface="Didact Gothic"/>
                <a:cs typeface="Didact Gothic"/>
                <a:sym typeface="Didact Gothic"/>
              </a:rPr>
              <a:t>“</a:t>
            </a:r>
            <a:r>
              <a:rPr lang="en">
                <a:solidFill>
                  <a:srgbClr val="FFFFFF"/>
                </a:solidFill>
                <a:latin typeface="Didact Gothic"/>
                <a:ea typeface="Didact Gothic"/>
                <a:cs typeface="Didact Gothic"/>
                <a:sym typeface="Didact Gothic"/>
              </a:rPr>
              <a:t>Venus has a beautiful name, but also a poisonous atmosphere”</a:t>
            </a:r>
            <a:endParaRPr>
              <a:solidFill>
                <a:srgbClr val="FFFFFF"/>
              </a:solidFill>
              <a:latin typeface="Didact Gothic"/>
              <a:ea typeface="Didact Gothic"/>
              <a:cs typeface="Didact Gothic"/>
              <a:sym typeface="Didact Gothic"/>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sp>
        <p:nvSpPr>
          <p:cNvPr id="873" name="Google Shape;873;p43"/>
          <p:cNvSpPr txBox="1"/>
          <p:nvPr>
            <p:ph idx="1" type="body"/>
          </p:nvPr>
        </p:nvSpPr>
        <p:spPr>
          <a:xfrm>
            <a:off x="711400" y="1384050"/>
            <a:ext cx="7721100" cy="23754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t>Here you can list your references, websites or publications</a:t>
            </a:r>
            <a:endParaRPr/>
          </a:p>
          <a:p>
            <a:pPr indent="-317500" lvl="0" marL="457200" rtl="0" algn="l">
              <a:spcBef>
                <a:spcPts val="0"/>
              </a:spcBef>
              <a:spcAft>
                <a:spcPts val="0"/>
              </a:spcAft>
              <a:buClr>
                <a:schemeClr val="accent1"/>
              </a:buClr>
              <a:buSzPts val="1400"/>
              <a:buChar char="■"/>
            </a:pPr>
            <a:r>
              <a:rPr lang="en">
                <a:solidFill>
                  <a:schemeClr val="accent1"/>
                </a:solidFill>
              </a:rPr>
              <a:t>Here you can list your references, websites or publications</a:t>
            </a:r>
            <a:endParaRPr>
              <a:solidFill>
                <a:schemeClr val="accent1"/>
              </a:solidFill>
            </a:endParaRPr>
          </a:p>
          <a:p>
            <a:pPr indent="-317500" lvl="0" marL="457200" rtl="0" algn="l">
              <a:spcBef>
                <a:spcPts val="0"/>
              </a:spcBef>
              <a:spcAft>
                <a:spcPts val="0"/>
              </a:spcAft>
              <a:buClr>
                <a:schemeClr val="accent1"/>
              </a:buClr>
              <a:buSzPts val="1400"/>
              <a:buChar char="■"/>
            </a:pPr>
            <a:r>
              <a:rPr lang="en">
                <a:solidFill>
                  <a:schemeClr val="accent1"/>
                </a:solidFill>
              </a:rPr>
              <a:t>Here you can list your references, websites or publications</a:t>
            </a:r>
            <a:endParaRPr>
              <a:solidFill>
                <a:schemeClr val="accent1"/>
              </a:solidFill>
            </a:endParaRPr>
          </a:p>
          <a:p>
            <a:pPr indent="-317500" lvl="0" marL="457200" rtl="0" algn="l">
              <a:spcBef>
                <a:spcPts val="0"/>
              </a:spcBef>
              <a:spcAft>
                <a:spcPts val="0"/>
              </a:spcAft>
              <a:buClr>
                <a:schemeClr val="accent1"/>
              </a:buClr>
              <a:buSzPts val="1400"/>
              <a:buChar char="■"/>
            </a:pPr>
            <a:r>
              <a:rPr lang="en">
                <a:solidFill>
                  <a:schemeClr val="accent1"/>
                </a:solidFill>
              </a:rPr>
              <a:t>Here you can list your references, websites or publications</a:t>
            </a:r>
            <a:endParaRPr>
              <a:solidFill>
                <a:schemeClr val="accent1"/>
              </a:solidFill>
            </a:endParaRPr>
          </a:p>
          <a:p>
            <a:pPr indent="-317500" lvl="0" marL="457200" rtl="0" algn="l">
              <a:spcBef>
                <a:spcPts val="0"/>
              </a:spcBef>
              <a:spcAft>
                <a:spcPts val="0"/>
              </a:spcAft>
              <a:buClr>
                <a:schemeClr val="accent1"/>
              </a:buClr>
              <a:buSzPts val="1400"/>
              <a:buChar char="■"/>
            </a:pPr>
            <a:r>
              <a:rPr lang="en">
                <a:solidFill>
                  <a:schemeClr val="accent1"/>
                </a:solidFill>
              </a:rPr>
              <a:t>Here you can list your references, websites or publications</a:t>
            </a:r>
            <a:endParaRPr>
              <a:solidFill>
                <a:schemeClr val="accent1"/>
              </a:solidFill>
            </a:endParaRPr>
          </a:p>
          <a:p>
            <a:pPr indent="-317500" lvl="0" marL="457200" rtl="0" algn="l">
              <a:spcBef>
                <a:spcPts val="0"/>
              </a:spcBef>
              <a:spcAft>
                <a:spcPts val="0"/>
              </a:spcAft>
              <a:buClr>
                <a:schemeClr val="accent1"/>
              </a:buClr>
              <a:buSzPts val="1400"/>
              <a:buChar char="■"/>
            </a:pPr>
            <a:r>
              <a:rPr lang="en">
                <a:solidFill>
                  <a:schemeClr val="accent1"/>
                </a:solidFill>
              </a:rPr>
              <a:t>Here you can list your references, websites or publications</a:t>
            </a:r>
            <a:endParaRPr/>
          </a:p>
        </p:txBody>
      </p:sp>
      <p:sp>
        <p:nvSpPr>
          <p:cNvPr id="874" name="Google Shape;874;p43"/>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Research Resources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 name="Shape 878"/>
        <p:cNvGrpSpPr/>
        <p:nvPr/>
      </p:nvGrpSpPr>
      <p:grpSpPr>
        <a:xfrm>
          <a:off x="0" y="0"/>
          <a:ext cx="0" cy="0"/>
          <a:chOff x="0" y="0"/>
          <a:chExt cx="0" cy="0"/>
        </a:xfrm>
      </p:grpSpPr>
      <p:sp>
        <p:nvSpPr>
          <p:cNvPr id="879" name="Google Shape;879;p44"/>
          <p:cNvSpPr/>
          <p:nvPr/>
        </p:nvSpPr>
        <p:spPr>
          <a:xfrm>
            <a:off x="3858275" y="3738517"/>
            <a:ext cx="4572000" cy="6060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4"/>
          <p:cNvSpPr/>
          <p:nvPr/>
        </p:nvSpPr>
        <p:spPr>
          <a:xfrm>
            <a:off x="3858275" y="2766602"/>
            <a:ext cx="4572000" cy="6060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4"/>
          <p:cNvSpPr/>
          <p:nvPr/>
        </p:nvSpPr>
        <p:spPr>
          <a:xfrm>
            <a:off x="3858275" y="1804483"/>
            <a:ext cx="4572000" cy="6060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4"/>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Factors to Consider</a:t>
            </a:r>
            <a:endParaRPr/>
          </a:p>
        </p:txBody>
      </p:sp>
      <p:pic>
        <p:nvPicPr>
          <p:cNvPr id="883" name="Google Shape;883;p44"/>
          <p:cNvPicPr preferRelativeResize="0"/>
          <p:nvPr/>
        </p:nvPicPr>
        <p:blipFill rotWithShape="1">
          <a:blip r:embed="rId3">
            <a:alphaModFix/>
          </a:blip>
          <a:srcRect b="6762" l="17634" r="0" t="9338"/>
          <a:stretch/>
        </p:blipFill>
        <p:spPr>
          <a:xfrm>
            <a:off x="0" y="1440550"/>
            <a:ext cx="4572000" cy="3104700"/>
          </a:xfrm>
          <a:prstGeom prst="rect">
            <a:avLst/>
          </a:prstGeom>
          <a:noFill/>
          <a:ln>
            <a:noFill/>
          </a:ln>
        </p:spPr>
      </p:pic>
      <p:sp>
        <p:nvSpPr>
          <p:cNvPr id="884" name="Google Shape;884;p44"/>
          <p:cNvSpPr/>
          <p:nvPr/>
        </p:nvSpPr>
        <p:spPr>
          <a:xfrm>
            <a:off x="0" y="1440550"/>
            <a:ext cx="4572000" cy="3104700"/>
          </a:xfrm>
          <a:prstGeom prst="rect">
            <a:avLst/>
          </a:prstGeom>
          <a:solidFill>
            <a:srgbClr val="FF887A">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4"/>
          <p:cNvSpPr txBox="1"/>
          <p:nvPr/>
        </p:nvSpPr>
        <p:spPr>
          <a:xfrm>
            <a:off x="4572000" y="1919533"/>
            <a:ext cx="1614900" cy="375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rgbClr val="FFFFFF"/>
                </a:solidFill>
                <a:latin typeface="Kelly Slab"/>
                <a:ea typeface="Kelly Slab"/>
                <a:cs typeface="Kelly Slab"/>
                <a:sym typeface="Kelly Slab"/>
              </a:rPr>
              <a:t>Mercury</a:t>
            </a:r>
            <a:endParaRPr b="1" sz="1800">
              <a:solidFill>
                <a:srgbClr val="FFFFFF"/>
              </a:solidFill>
              <a:latin typeface="Kelly Slab"/>
              <a:ea typeface="Kelly Slab"/>
              <a:cs typeface="Kelly Slab"/>
              <a:sym typeface="Kelly Slab"/>
            </a:endParaRPr>
          </a:p>
        </p:txBody>
      </p:sp>
      <p:sp>
        <p:nvSpPr>
          <p:cNvPr id="886" name="Google Shape;886;p44"/>
          <p:cNvSpPr txBox="1"/>
          <p:nvPr/>
        </p:nvSpPr>
        <p:spPr>
          <a:xfrm>
            <a:off x="6318100" y="1804483"/>
            <a:ext cx="2114400" cy="60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latin typeface="Didact Gothic"/>
                <a:ea typeface="Didact Gothic"/>
                <a:cs typeface="Didact Gothic"/>
                <a:sym typeface="Didact Gothic"/>
              </a:rPr>
              <a:t>Mercury is the closest planet to the Sun</a:t>
            </a:r>
            <a:endParaRPr>
              <a:solidFill>
                <a:srgbClr val="FFFFFF"/>
              </a:solidFill>
              <a:latin typeface="Didact Gothic"/>
              <a:ea typeface="Didact Gothic"/>
              <a:cs typeface="Didact Gothic"/>
              <a:sym typeface="Didact Gothic"/>
            </a:endParaRPr>
          </a:p>
        </p:txBody>
      </p:sp>
      <p:sp>
        <p:nvSpPr>
          <p:cNvPr id="887" name="Google Shape;887;p44"/>
          <p:cNvSpPr txBox="1"/>
          <p:nvPr/>
        </p:nvSpPr>
        <p:spPr>
          <a:xfrm>
            <a:off x="4572000" y="2881652"/>
            <a:ext cx="1614900" cy="375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rgbClr val="FFFFFF"/>
                </a:solidFill>
                <a:latin typeface="Kelly Slab"/>
                <a:ea typeface="Kelly Slab"/>
                <a:cs typeface="Kelly Slab"/>
                <a:sym typeface="Kelly Slab"/>
              </a:rPr>
              <a:t>Jupiter</a:t>
            </a:r>
            <a:endParaRPr b="1" sz="1800">
              <a:solidFill>
                <a:srgbClr val="FFFFFF"/>
              </a:solidFill>
              <a:latin typeface="Kelly Slab"/>
              <a:ea typeface="Kelly Slab"/>
              <a:cs typeface="Kelly Slab"/>
              <a:sym typeface="Kelly Slab"/>
            </a:endParaRPr>
          </a:p>
        </p:txBody>
      </p:sp>
      <p:sp>
        <p:nvSpPr>
          <p:cNvPr id="888" name="Google Shape;888;p44"/>
          <p:cNvSpPr txBox="1"/>
          <p:nvPr/>
        </p:nvSpPr>
        <p:spPr>
          <a:xfrm>
            <a:off x="6318100" y="2766602"/>
            <a:ext cx="2114400" cy="60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latin typeface="Didact Gothic"/>
                <a:ea typeface="Didact Gothic"/>
                <a:cs typeface="Didact Gothic"/>
                <a:sym typeface="Didact Gothic"/>
              </a:rPr>
              <a:t>It’s the biggest planet in the Solar System</a:t>
            </a:r>
            <a:endParaRPr>
              <a:solidFill>
                <a:srgbClr val="FFFFFF"/>
              </a:solidFill>
              <a:latin typeface="Didact Gothic"/>
              <a:ea typeface="Didact Gothic"/>
              <a:cs typeface="Didact Gothic"/>
              <a:sym typeface="Didact Gothic"/>
            </a:endParaRPr>
          </a:p>
        </p:txBody>
      </p:sp>
      <p:sp>
        <p:nvSpPr>
          <p:cNvPr id="889" name="Google Shape;889;p44"/>
          <p:cNvSpPr txBox="1"/>
          <p:nvPr/>
        </p:nvSpPr>
        <p:spPr>
          <a:xfrm>
            <a:off x="4572000" y="3853567"/>
            <a:ext cx="1614900" cy="375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rgbClr val="FFFFFF"/>
                </a:solidFill>
                <a:latin typeface="Kelly Slab"/>
                <a:ea typeface="Kelly Slab"/>
                <a:cs typeface="Kelly Slab"/>
                <a:sym typeface="Kelly Slab"/>
              </a:rPr>
              <a:t>Saturn</a:t>
            </a:r>
            <a:endParaRPr b="1" sz="1800">
              <a:solidFill>
                <a:srgbClr val="FFFFFF"/>
              </a:solidFill>
              <a:latin typeface="Kelly Slab"/>
              <a:ea typeface="Kelly Slab"/>
              <a:cs typeface="Kelly Slab"/>
              <a:sym typeface="Kelly Slab"/>
            </a:endParaRPr>
          </a:p>
        </p:txBody>
      </p:sp>
      <p:sp>
        <p:nvSpPr>
          <p:cNvPr id="890" name="Google Shape;890;p44"/>
          <p:cNvSpPr txBox="1"/>
          <p:nvPr/>
        </p:nvSpPr>
        <p:spPr>
          <a:xfrm>
            <a:off x="6318100" y="3738517"/>
            <a:ext cx="2114400" cy="60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latin typeface="Didact Gothic"/>
                <a:ea typeface="Didact Gothic"/>
                <a:cs typeface="Didact Gothic"/>
                <a:sym typeface="Didact Gothic"/>
              </a:rPr>
              <a:t>Saturn is composed of hydrogen and helium</a:t>
            </a:r>
            <a:endParaRPr>
              <a:solidFill>
                <a:srgbClr val="FFFFFF"/>
              </a:solidFill>
              <a:latin typeface="Didact Gothic"/>
              <a:ea typeface="Didact Gothic"/>
              <a:cs typeface="Didact Gothic"/>
              <a:sym typeface="Didact Gothic"/>
            </a:endParaRPr>
          </a:p>
        </p:txBody>
      </p:sp>
      <p:sp>
        <p:nvSpPr>
          <p:cNvPr id="891" name="Google Shape;891;p44"/>
          <p:cNvSpPr/>
          <p:nvPr/>
        </p:nvSpPr>
        <p:spPr>
          <a:xfrm>
            <a:off x="4106362" y="1641283"/>
            <a:ext cx="627600" cy="6276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sp>
        <p:nvSpPr>
          <p:cNvPr id="892" name="Google Shape;892;p44"/>
          <p:cNvSpPr/>
          <p:nvPr/>
        </p:nvSpPr>
        <p:spPr>
          <a:xfrm>
            <a:off x="4106362" y="2608308"/>
            <a:ext cx="627600" cy="6276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sp>
        <p:nvSpPr>
          <p:cNvPr id="893" name="Google Shape;893;p44"/>
          <p:cNvSpPr/>
          <p:nvPr/>
        </p:nvSpPr>
        <p:spPr>
          <a:xfrm>
            <a:off x="4106362" y="3575333"/>
            <a:ext cx="627600" cy="6276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800"/>
              </a:spcBef>
              <a:spcAft>
                <a:spcPts val="0"/>
              </a:spcAft>
              <a:buNone/>
            </a:pPr>
            <a:r>
              <a:t/>
            </a:r>
            <a:endParaRPr>
              <a:solidFill>
                <a:schemeClr val="accent1"/>
              </a:solidFill>
              <a:latin typeface="Didact Gothic"/>
              <a:ea typeface="Didact Gothic"/>
              <a:cs typeface="Didact Gothic"/>
              <a:sym typeface="Didact Gothic"/>
            </a:endParaRPr>
          </a:p>
        </p:txBody>
      </p:sp>
      <p:grpSp>
        <p:nvGrpSpPr>
          <p:cNvPr id="894" name="Google Shape;894;p44"/>
          <p:cNvGrpSpPr/>
          <p:nvPr/>
        </p:nvGrpSpPr>
        <p:grpSpPr>
          <a:xfrm>
            <a:off x="4274137" y="3712752"/>
            <a:ext cx="292047" cy="352762"/>
            <a:chOff x="7571624" y="3808935"/>
            <a:chExt cx="292047" cy="352762"/>
          </a:xfrm>
        </p:grpSpPr>
        <p:sp>
          <p:nvSpPr>
            <p:cNvPr id="895" name="Google Shape;895;p44"/>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4"/>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4"/>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4"/>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4"/>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4"/>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 name="Google Shape;901;p44"/>
          <p:cNvSpPr/>
          <p:nvPr/>
        </p:nvSpPr>
        <p:spPr>
          <a:xfrm>
            <a:off x="4228607" y="1811847"/>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 name="Google Shape;902;p44"/>
          <p:cNvGrpSpPr/>
          <p:nvPr/>
        </p:nvGrpSpPr>
        <p:grpSpPr>
          <a:xfrm>
            <a:off x="4233343" y="2738145"/>
            <a:ext cx="373627" cy="367925"/>
            <a:chOff x="7964906" y="2434073"/>
            <a:chExt cx="373627" cy="367925"/>
          </a:xfrm>
        </p:grpSpPr>
        <p:sp>
          <p:nvSpPr>
            <p:cNvPr id="903" name="Google Shape;903;p44"/>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4"/>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 name="Shape 908"/>
        <p:cNvGrpSpPr/>
        <p:nvPr/>
      </p:nvGrpSpPr>
      <p:grpSpPr>
        <a:xfrm>
          <a:off x="0" y="0"/>
          <a:ext cx="0" cy="0"/>
          <a:chOff x="0" y="0"/>
          <a:chExt cx="0" cy="0"/>
        </a:xfrm>
      </p:grpSpPr>
      <p:sp>
        <p:nvSpPr>
          <p:cNvPr id="909" name="Google Shape;909;p45"/>
          <p:cNvSpPr/>
          <p:nvPr/>
        </p:nvSpPr>
        <p:spPr>
          <a:xfrm>
            <a:off x="948238" y="1368825"/>
            <a:ext cx="1638600" cy="27783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Kelly Slab"/>
                <a:ea typeface="Kelly Slab"/>
                <a:cs typeface="Kelly Slab"/>
                <a:sym typeface="Kelly Slab"/>
              </a:rPr>
              <a:t>Preclinical</a:t>
            </a:r>
            <a:endParaRPr sz="1200">
              <a:solidFill>
                <a:schemeClr val="accent1"/>
              </a:solidFill>
              <a:latin typeface="Didact Gothic"/>
              <a:ea typeface="Didact Gothic"/>
              <a:cs typeface="Didact Gothic"/>
              <a:sym typeface="Didact Gothic"/>
            </a:endParaRPr>
          </a:p>
          <a:p>
            <a:pPr indent="0" lvl="0" marL="12700" rtl="0" algn="ctr">
              <a:spcBef>
                <a:spcPts val="1000"/>
              </a:spcBef>
              <a:spcAft>
                <a:spcPts val="0"/>
              </a:spcAft>
              <a:buNone/>
            </a:pPr>
            <a:r>
              <a:rPr lang="en" sz="1200">
                <a:solidFill>
                  <a:schemeClr val="accent1"/>
                </a:solidFill>
                <a:latin typeface="Didact Gothic"/>
                <a:ea typeface="Didact Gothic"/>
                <a:cs typeface="Didact Gothic"/>
                <a:sym typeface="Didact Gothic"/>
              </a:rPr>
              <a:t>Despite being red, Mars is actually a cold place. It’s full of iron oxide dust, which gives the planet its reddish cast</a:t>
            </a:r>
            <a:endParaRPr/>
          </a:p>
        </p:txBody>
      </p:sp>
      <p:sp>
        <p:nvSpPr>
          <p:cNvPr id="910" name="Google Shape;910;p45"/>
          <p:cNvSpPr/>
          <p:nvPr/>
        </p:nvSpPr>
        <p:spPr>
          <a:xfrm>
            <a:off x="2817846" y="1368825"/>
            <a:ext cx="1638600" cy="27783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5"/>
          <p:cNvSpPr/>
          <p:nvPr/>
        </p:nvSpPr>
        <p:spPr>
          <a:xfrm>
            <a:off x="4687454" y="1368825"/>
            <a:ext cx="1638600" cy="27783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5"/>
          <p:cNvSpPr/>
          <p:nvPr/>
        </p:nvSpPr>
        <p:spPr>
          <a:xfrm>
            <a:off x="6557063" y="1368825"/>
            <a:ext cx="1638600" cy="27783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5"/>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Clinical Trial</a:t>
            </a:r>
            <a:endParaRPr/>
          </a:p>
        </p:txBody>
      </p:sp>
      <p:sp>
        <p:nvSpPr>
          <p:cNvPr id="914" name="Google Shape;914;p45"/>
          <p:cNvSpPr/>
          <p:nvPr/>
        </p:nvSpPr>
        <p:spPr>
          <a:xfrm>
            <a:off x="2992901" y="1556150"/>
            <a:ext cx="1288500" cy="25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Didact Gothic"/>
                <a:ea typeface="Didact Gothic"/>
                <a:cs typeface="Didact Gothic"/>
                <a:sym typeface="Didact Gothic"/>
              </a:rPr>
              <a:t>Human Safety</a:t>
            </a:r>
            <a:endParaRPr sz="1200">
              <a:solidFill>
                <a:schemeClr val="accent1"/>
              </a:solidFill>
              <a:latin typeface="Didact Gothic"/>
              <a:ea typeface="Didact Gothic"/>
              <a:cs typeface="Didact Gothic"/>
              <a:sym typeface="Didact Gothic"/>
            </a:endParaRPr>
          </a:p>
        </p:txBody>
      </p:sp>
      <p:sp>
        <p:nvSpPr>
          <p:cNvPr id="915" name="Google Shape;915;p45"/>
          <p:cNvSpPr/>
          <p:nvPr/>
        </p:nvSpPr>
        <p:spPr>
          <a:xfrm>
            <a:off x="4862527" y="1556150"/>
            <a:ext cx="1288500" cy="25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Didact Gothic"/>
                <a:ea typeface="Didact Gothic"/>
                <a:cs typeface="Didact Gothic"/>
                <a:sym typeface="Didact Gothic"/>
              </a:rPr>
              <a:t>Expanded Safety</a:t>
            </a:r>
            <a:endParaRPr sz="1200">
              <a:solidFill>
                <a:schemeClr val="accent1"/>
              </a:solidFill>
              <a:latin typeface="Didact Gothic"/>
              <a:ea typeface="Didact Gothic"/>
              <a:cs typeface="Didact Gothic"/>
              <a:sym typeface="Didact Gothic"/>
            </a:endParaRPr>
          </a:p>
        </p:txBody>
      </p:sp>
      <p:sp>
        <p:nvSpPr>
          <p:cNvPr id="916" name="Google Shape;916;p45"/>
          <p:cNvSpPr/>
          <p:nvPr/>
        </p:nvSpPr>
        <p:spPr>
          <a:xfrm>
            <a:off x="6732102" y="1556150"/>
            <a:ext cx="1288500" cy="25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Didact Gothic"/>
                <a:ea typeface="Didact Gothic"/>
                <a:cs typeface="Didact Gothic"/>
                <a:sym typeface="Didact Gothic"/>
              </a:rPr>
              <a:t>Efficacy &amp; Safety</a:t>
            </a:r>
            <a:endParaRPr sz="1200">
              <a:solidFill>
                <a:schemeClr val="accent1"/>
              </a:solidFill>
              <a:latin typeface="Didact Gothic"/>
              <a:ea typeface="Didact Gothic"/>
              <a:cs typeface="Didact Gothic"/>
              <a:sym typeface="Didact Gothic"/>
            </a:endParaRPr>
          </a:p>
        </p:txBody>
      </p:sp>
      <p:sp>
        <p:nvSpPr>
          <p:cNvPr id="917" name="Google Shape;917;p45"/>
          <p:cNvSpPr/>
          <p:nvPr/>
        </p:nvSpPr>
        <p:spPr>
          <a:xfrm>
            <a:off x="2992896" y="1222862"/>
            <a:ext cx="12885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Kelly Slab"/>
                <a:ea typeface="Kelly Slab"/>
                <a:cs typeface="Kelly Slab"/>
                <a:sym typeface="Kelly Slab"/>
              </a:rPr>
              <a:t>Phase 1</a:t>
            </a:r>
            <a:endParaRPr sz="1800">
              <a:solidFill>
                <a:schemeClr val="accent1"/>
              </a:solidFill>
              <a:latin typeface="Kelly Slab"/>
              <a:ea typeface="Kelly Slab"/>
              <a:cs typeface="Kelly Slab"/>
              <a:sym typeface="Kelly Slab"/>
            </a:endParaRPr>
          </a:p>
        </p:txBody>
      </p:sp>
      <p:sp>
        <p:nvSpPr>
          <p:cNvPr id="918" name="Google Shape;918;p45"/>
          <p:cNvSpPr/>
          <p:nvPr/>
        </p:nvSpPr>
        <p:spPr>
          <a:xfrm>
            <a:off x="4862504" y="1222862"/>
            <a:ext cx="12885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Kelly Slab"/>
                <a:ea typeface="Kelly Slab"/>
                <a:cs typeface="Kelly Slab"/>
                <a:sym typeface="Kelly Slab"/>
              </a:rPr>
              <a:t>Phase 2</a:t>
            </a:r>
            <a:endParaRPr sz="1800">
              <a:solidFill>
                <a:schemeClr val="accent1"/>
              </a:solidFill>
              <a:latin typeface="Kelly Slab"/>
              <a:ea typeface="Kelly Slab"/>
              <a:cs typeface="Kelly Slab"/>
              <a:sym typeface="Kelly Slab"/>
            </a:endParaRPr>
          </a:p>
        </p:txBody>
      </p:sp>
      <p:sp>
        <p:nvSpPr>
          <p:cNvPr id="919" name="Google Shape;919;p45"/>
          <p:cNvSpPr/>
          <p:nvPr/>
        </p:nvSpPr>
        <p:spPr>
          <a:xfrm>
            <a:off x="6732113" y="1222862"/>
            <a:ext cx="12885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Kelly Slab"/>
                <a:ea typeface="Kelly Slab"/>
                <a:cs typeface="Kelly Slab"/>
                <a:sym typeface="Kelly Slab"/>
              </a:rPr>
              <a:t>Phase 3</a:t>
            </a:r>
            <a:endParaRPr sz="1800">
              <a:solidFill>
                <a:schemeClr val="accent1"/>
              </a:solidFill>
              <a:latin typeface="Kelly Slab"/>
              <a:ea typeface="Kelly Slab"/>
              <a:cs typeface="Kelly Slab"/>
              <a:sym typeface="Kelly Slab"/>
            </a:endParaRPr>
          </a:p>
        </p:txBody>
      </p:sp>
      <p:grpSp>
        <p:nvGrpSpPr>
          <p:cNvPr id="920" name="Google Shape;920;p45"/>
          <p:cNvGrpSpPr/>
          <p:nvPr/>
        </p:nvGrpSpPr>
        <p:grpSpPr>
          <a:xfrm>
            <a:off x="3206906" y="2065945"/>
            <a:ext cx="222714" cy="507588"/>
            <a:chOff x="6410063" y="4135124"/>
            <a:chExt cx="159950" cy="364516"/>
          </a:xfrm>
        </p:grpSpPr>
        <p:sp>
          <p:nvSpPr>
            <p:cNvPr id="921" name="Google Shape;921;p4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45"/>
          <p:cNvGrpSpPr/>
          <p:nvPr/>
        </p:nvGrpSpPr>
        <p:grpSpPr>
          <a:xfrm>
            <a:off x="3806799" y="2066475"/>
            <a:ext cx="298500" cy="507057"/>
            <a:chOff x="6924652" y="4135505"/>
            <a:chExt cx="214378" cy="364135"/>
          </a:xfrm>
        </p:grpSpPr>
        <p:sp>
          <p:nvSpPr>
            <p:cNvPr id="926" name="Google Shape;926;p45"/>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5"/>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5"/>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5"/>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 name="Google Shape;930;p45"/>
          <p:cNvSpPr/>
          <p:nvPr/>
        </p:nvSpPr>
        <p:spPr>
          <a:xfrm>
            <a:off x="3011210" y="2591325"/>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lt2"/>
                </a:solidFill>
                <a:latin typeface="Kelly Slab"/>
                <a:ea typeface="Kelly Slab"/>
                <a:cs typeface="Kelly Slab"/>
                <a:sym typeface="Kelly Slab"/>
              </a:rPr>
              <a:t>50%</a:t>
            </a:r>
            <a:endParaRPr sz="1600">
              <a:solidFill>
                <a:schemeClr val="lt2"/>
              </a:solidFill>
              <a:latin typeface="Kelly Slab"/>
              <a:ea typeface="Kelly Slab"/>
              <a:cs typeface="Kelly Slab"/>
              <a:sym typeface="Kelly Slab"/>
            </a:endParaRPr>
          </a:p>
        </p:txBody>
      </p:sp>
      <p:sp>
        <p:nvSpPr>
          <p:cNvPr id="931" name="Google Shape;931;p45"/>
          <p:cNvSpPr/>
          <p:nvPr/>
        </p:nvSpPr>
        <p:spPr>
          <a:xfrm>
            <a:off x="3648998" y="2591325"/>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Kelly Slab"/>
                <a:ea typeface="Kelly Slab"/>
                <a:cs typeface="Kelly Slab"/>
                <a:sym typeface="Kelly Slab"/>
              </a:rPr>
              <a:t>50%</a:t>
            </a:r>
            <a:endParaRPr sz="1600">
              <a:solidFill>
                <a:schemeClr val="dk2"/>
              </a:solidFill>
              <a:latin typeface="Kelly Slab"/>
              <a:ea typeface="Kelly Slab"/>
              <a:cs typeface="Kelly Slab"/>
              <a:sym typeface="Kelly Slab"/>
            </a:endParaRPr>
          </a:p>
        </p:txBody>
      </p:sp>
      <p:grpSp>
        <p:nvGrpSpPr>
          <p:cNvPr id="932" name="Google Shape;932;p45"/>
          <p:cNvGrpSpPr/>
          <p:nvPr/>
        </p:nvGrpSpPr>
        <p:grpSpPr>
          <a:xfrm>
            <a:off x="5076518" y="2065945"/>
            <a:ext cx="222714" cy="507588"/>
            <a:chOff x="6410063" y="4135124"/>
            <a:chExt cx="159950" cy="364516"/>
          </a:xfrm>
        </p:grpSpPr>
        <p:sp>
          <p:nvSpPr>
            <p:cNvPr id="933" name="Google Shape;933;p4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45"/>
          <p:cNvGrpSpPr/>
          <p:nvPr/>
        </p:nvGrpSpPr>
        <p:grpSpPr>
          <a:xfrm>
            <a:off x="5676412" y="2066475"/>
            <a:ext cx="298500" cy="507057"/>
            <a:chOff x="6924652" y="4135505"/>
            <a:chExt cx="214378" cy="364135"/>
          </a:xfrm>
        </p:grpSpPr>
        <p:sp>
          <p:nvSpPr>
            <p:cNvPr id="938" name="Google Shape;938;p45"/>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5"/>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5"/>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5"/>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 name="Google Shape;942;p45"/>
          <p:cNvSpPr/>
          <p:nvPr/>
        </p:nvSpPr>
        <p:spPr>
          <a:xfrm>
            <a:off x="4880823" y="2591325"/>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lt2"/>
                </a:solidFill>
                <a:latin typeface="Kelly Slab"/>
                <a:ea typeface="Kelly Slab"/>
                <a:cs typeface="Kelly Slab"/>
                <a:sym typeface="Kelly Slab"/>
              </a:rPr>
              <a:t>2</a:t>
            </a:r>
            <a:r>
              <a:rPr lang="en" sz="1600">
                <a:solidFill>
                  <a:schemeClr val="lt2"/>
                </a:solidFill>
                <a:latin typeface="Kelly Slab"/>
                <a:ea typeface="Kelly Slab"/>
                <a:cs typeface="Kelly Slab"/>
                <a:sym typeface="Kelly Slab"/>
              </a:rPr>
              <a:t>0%</a:t>
            </a:r>
            <a:endParaRPr sz="1600">
              <a:solidFill>
                <a:schemeClr val="lt2"/>
              </a:solidFill>
              <a:latin typeface="Kelly Slab"/>
              <a:ea typeface="Kelly Slab"/>
              <a:cs typeface="Kelly Slab"/>
              <a:sym typeface="Kelly Slab"/>
            </a:endParaRPr>
          </a:p>
        </p:txBody>
      </p:sp>
      <p:sp>
        <p:nvSpPr>
          <p:cNvPr id="943" name="Google Shape;943;p45"/>
          <p:cNvSpPr/>
          <p:nvPr/>
        </p:nvSpPr>
        <p:spPr>
          <a:xfrm>
            <a:off x="5518610" y="2591325"/>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Kelly Slab"/>
                <a:ea typeface="Kelly Slab"/>
                <a:cs typeface="Kelly Slab"/>
                <a:sym typeface="Kelly Slab"/>
              </a:rPr>
              <a:t>8</a:t>
            </a:r>
            <a:r>
              <a:rPr lang="en" sz="1600">
                <a:solidFill>
                  <a:schemeClr val="dk2"/>
                </a:solidFill>
                <a:latin typeface="Kelly Slab"/>
                <a:ea typeface="Kelly Slab"/>
                <a:cs typeface="Kelly Slab"/>
                <a:sym typeface="Kelly Slab"/>
              </a:rPr>
              <a:t>0%</a:t>
            </a:r>
            <a:endParaRPr sz="1600">
              <a:solidFill>
                <a:schemeClr val="dk2"/>
              </a:solidFill>
              <a:latin typeface="Kelly Slab"/>
              <a:ea typeface="Kelly Slab"/>
              <a:cs typeface="Kelly Slab"/>
              <a:sym typeface="Kelly Slab"/>
            </a:endParaRPr>
          </a:p>
        </p:txBody>
      </p:sp>
      <p:grpSp>
        <p:nvGrpSpPr>
          <p:cNvPr id="944" name="Google Shape;944;p45"/>
          <p:cNvGrpSpPr/>
          <p:nvPr/>
        </p:nvGrpSpPr>
        <p:grpSpPr>
          <a:xfrm>
            <a:off x="6946093" y="2065945"/>
            <a:ext cx="222714" cy="507588"/>
            <a:chOff x="6410063" y="4135124"/>
            <a:chExt cx="159950" cy="364516"/>
          </a:xfrm>
        </p:grpSpPr>
        <p:sp>
          <p:nvSpPr>
            <p:cNvPr id="945" name="Google Shape;945;p4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45"/>
          <p:cNvGrpSpPr/>
          <p:nvPr/>
        </p:nvGrpSpPr>
        <p:grpSpPr>
          <a:xfrm>
            <a:off x="7545987" y="2066475"/>
            <a:ext cx="298500" cy="507057"/>
            <a:chOff x="6924652" y="4135505"/>
            <a:chExt cx="214378" cy="364135"/>
          </a:xfrm>
        </p:grpSpPr>
        <p:sp>
          <p:nvSpPr>
            <p:cNvPr id="950" name="Google Shape;950;p45"/>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5"/>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5"/>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5"/>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 name="Google Shape;954;p45"/>
          <p:cNvSpPr/>
          <p:nvPr/>
        </p:nvSpPr>
        <p:spPr>
          <a:xfrm>
            <a:off x="6750398" y="2591325"/>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lt2"/>
                </a:solidFill>
                <a:latin typeface="Kelly Slab"/>
                <a:ea typeface="Kelly Slab"/>
                <a:cs typeface="Kelly Slab"/>
                <a:sym typeface="Kelly Slab"/>
              </a:rPr>
              <a:t>8</a:t>
            </a:r>
            <a:r>
              <a:rPr lang="en" sz="1600">
                <a:solidFill>
                  <a:schemeClr val="lt2"/>
                </a:solidFill>
                <a:latin typeface="Kelly Slab"/>
                <a:ea typeface="Kelly Slab"/>
                <a:cs typeface="Kelly Slab"/>
                <a:sym typeface="Kelly Slab"/>
              </a:rPr>
              <a:t>0%</a:t>
            </a:r>
            <a:endParaRPr sz="1600">
              <a:solidFill>
                <a:schemeClr val="lt2"/>
              </a:solidFill>
              <a:latin typeface="Kelly Slab"/>
              <a:ea typeface="Kelly Slab"/>
              <a:cs typeface="Kelly Slab"/>
              <a:sym typeface="Kelly Slab"/>
            </a:endParaRPr>
          </a:p>
        </p:txBody>
      </p:sp>
      <p:sp>
        <p:nvSpPr>
          <p:cNvPr id="955" name="Google Shape;955;p45"/>
          <p:cNvSpPr/>
          <p:nvPr/>
        </p:nvSpPr>
        <p:spPr>
          <a:xfrm>
            <a:off x="7388185" y="2591325"/>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Kelly Slab"/>
                <a:ea typeface="Kelly Slab"/>
                <a:cs typeface="Kelly Slab"/>
                <a:sym typeface="Kelly Slab"/>
              </a:rPr>
              <a:t>2</a:t>
            </a:r>
            <a:r>
              <a:rPr lang="en" sz="1600">
                <a:solidFill>
                  <a:schemeClr val="dk2"/>
                </a:solidFill>
                <a:latin typeface="Kelly Slab"/>
                <a:ea typeface="Kelly Slab"/>
                <a:cs typeface="Kelly Slab"/>
                <a:sym typeface="Kelly Slab"/>
              </a:rPr>
              <a:t>0%</a:t>
            </a:r>
            <a:endParaRPr sz="1600">
              <a:solidFill>
                <a:schemeClr val="dk2"/>
              </a:solidFill>
              <a:latin typeface="Kelly Slab"/>
              <a:ea typeface="Kelly Slab"/>
              <a:cs typeface="Kelly Slab"/>
              <a:sym typeface="Kelly Slab"/>
            </a:endParaRPr>
          </a:p>
        </p:txBody>
      </p:sp>
      <p:grpSp>
        <p:nvGrpSpPr>
          <p:cNvPr id="956" name="Google Shape;956;p45"/>
          <p:cNvGrpSpPr/>
          <p:nvPr/>
        </p:nvGrpSpPr>
        <p:grpSpPr>
          <a:xfrm>
            <a:off x="3175650" y="3204416"/>
            <a:ext cx="285230" cy="355597"/>
            <a:chOff x="8007400" y="2902278"/>
            <a:chExt cx="285230" cy="355597"/>
          </a:xfrm>
        </p:grpSpPr>
        <p:sp>
          <p:nvSpPr>
            <p:cNvPr id="957" name="Google Shape;957;p45"/>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5"/>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 name="Google Shape;959;p45"/>
          <p:cNvSpPr/>
          <p:nvPr/>
        </p:nvSpPr>
        <p:spPr>
          <a:xfrm>
            <a:off x="3771895" y="3198726"/>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5"/>
          <p:cNvSpPr/>
          <p:nvPr/>
        </p:nvSpPr>
        <p:spPr>
          <a:xfrm>
            <a:off x="3011210" y="3621600"/>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Kelly Slab"/>
                <a:ea typeface="Kelly Slab"/>
                <a:cs typeface="Kelly Slab"/>
                <a:sym typeface="Kelly Slab"/>
              </a:rPr>
              <a:t>100</a:t>
            </a:r>
            <a:endParaRPr sz="1600">
              <a:solidFill>
                <a:schemeClr val="accent1"/>
              </a:solidFill>
              <a:latin typeface="Kelly Slab"/>
              <a:ea typeface="Kelly Slab"/>
              <a:cs typeface="Kelly Slab"/>
              <a:sym typeface="Kelly Slab"/>
            </a:endParaRPr>
          </a:p>
        </p:txBody>
      </p:sp>
      <p:sp>
        <p:nvSpPr>
          <p:cNvPr id="961" name="Google Shape;961;p45"/>
          <p:cNvSpPr/>
          <p:nvPr/>
        </p:nvSpPr>
        <p:spPr>
          <a:xfrm>
            <a:off x="3648998" y="3621600"/>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Kelly Slab"/>
                <a:ea typeface="Kelly Slab"/>
                <a:cs typeface="Kelly Slab"/>
                <a:sym typeface="Kelly Slab"/>
              </a:rPr>
              <a:t>50</a:t>
            </a:r>
            <a:endParaRPr sz="1600">
              <a:solidFill>
                <a:schemeClr val="accent1"/>
              </a:solidFill>
              <a:latin typeface="Kelly Slab"/>
              <a:ea typeface="Kelly Slab"/>
              <a:cs typeface="Kelly Slab"/>
              <a:sym typeface="Kelly Slab"/>
            </a:endParaRPr>
          </a:p>
        </p:txBody>
      </p:sp>
      <p:sp>
        <p:nvSpPr>
          <p:cNvPr id="962" name="Google Shape;962;p45"/>
          <p:cNvSpPr/>
          <p:nvPr/>
        </p:nvSpPr>
        <p:spPr>
          <a:xfrm>
            <a:off x="4880823" y="3621600"/>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Kelly Slab"/>
                <a:ea typeface="Kelly Slab"/>
                <a:cs typeface="Kelly Slab"/>
                <a:sym typeface="Kelly Slab"/>
              </a:rPr>
              <a:t>200</a:t>
            </a:r>
            <a:endParaRPr sz="1600">
              <a:solidFill>
                <a:schemeClr val="accent1"/>
              </a:solidFill>
              <a:latin typeface="Kelly Slab"/>
              <a:ea typeface="Kelly Slab"/>
              <a:cs typeface="Kelly Slab"/>
              <a:sym typeface="Kelly Slab"/>
            </a:endParaRPr>
          </a:p>
        </p:txBody>
      </p:sp>
      <p:sp>
        <p:nvSpPr>
          <p:cNvPr id="963" name="Google Shape;963;p45"/>
          <p:cNvSpPr/>
          <p:nvPr/>
        </p:nvSpPr>
        <p:spPr>
          <a:xfrm>
            <a:off x="5518610" y="3621600"/>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Kelly Slab"/>
                <a:ea typeface="Kelly Slab"/>
                <a:cs typeface="Kelly Slab"/>
                <a:sym typeface="Kelly Slab"/>
              </a:rPr>
              <a:t>40</a:t>
            </a:r>
            <a:endParaRPr sz="1600">
              <a:solidFill>
                <a:schemeClr val="accent1"/>
              </a:solidFill>
              <a:latin typeface="Kelly Slab"/>
              <a:ea typeface="Kelly Slab"/>
              <a:cs typeface="Kelly Slab"/>
              <a:sym typeface="Kelly Slab"/>
            </a:endParaRPr>
          </a:p>
        </p:txBody>
      </p:sp>
      <p:sp>
        <p:nvSpPr>
          <p:cNvPr id="964" name="Google Shape;964;p45"/>
          <p:cNvSpPr/>
          <p:nvPr/>
        </p:nvSpPr>
        <p:spPr>
          <a:xfrm>
            <a:off x="6750398" y="3621600"/>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Kelly Slab"/>
                <a:ea typeface="Kelly Slab"/>
                <a:cs typeface="Kelly Slab"/>
                <a:sym typeface="Kelly Slab"/>
              </a:rPr>
              <a:t>300</a:t>
            </a:r>
            <a:endParaRPr sz="1600">
              <a:solidFill>
                <a:schemeClr val="accent1"/>
              </a:solidFill>
              <a:latin typeface="Kelly Slab"/>
              <a:ea typeface="Kelly Slab"/>
              <a:cs typeface="Kelly Slab"/>
              <a:sym typeface="Kelly Slab"/>
            </a:endParaRPr>
          </a:p>
        </p:txBody>
      </p:sp>
      <p:sp>
        <p:nvSpPr>
          <p:cNvPr id="965" name="Google Shape;965;p45"/>
          <p:cNvSpPr/>
          <p:nvPr/>
        </p:nvSpPr>
        <p:spPr>
          <a:xfrm>
            <a:off x="7388185" y="3621600"/>
            <a:ext cx="614100" cy="33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Kelly Slab"/>
                <a:ea typeface="Kelly Slab"/>
                <a:cs typeface="Kelly Slab"/>
                <a:sym typeface="Kelly Slab"/>
              </a:rPr>
              <a:t>10</a:t>
            </a:r>
            <a:endParaRPr sz="1600">
              <a:solidFill>
                <a:schemeClr val="accent1"/>
              </a:solidFill>
              <a:latin typeface="Kelly Slab"/>
              <a:ea typeface="Kelly Slab"/>
              <a:cs typeface="Kelly Slab"/>
              <a:sym typeface="Kelly Slab"/>
            </a:endParaRPr>
          </a:p>
        </p:txBody>
      </p:sp>
      <p:grpSp>
        <p:nvGrpSpPr>
          <p:cNvPr id="966" name="Google Shape;966;p45"/>
          <p:cNvGrpSpPr/>
          <p:nvPr/>
        </p:nvGrpSpPr>
        <p:grpSpPr>
          <a:xfrm>
            <a:off x="5024488" y="3204416"/>
            <a:ext cx="285230" cy="355597"/>
            <a:chOff x="8007400" y="2902278"/>
            <a:chExt cx="285230" cy="355597"/>
          </a:xfrm>
        </p:grpSpPr>
        <p:sp>
          <p:nvSpPr>
            <p:cNvPr id="967" name="Google Shape;967;p45"/>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5"/>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 name="Google Shape;969;p45"/>
          <p:cNvSpPr/>
          <p:nvPr/>
        </p:nvSpPr>
        <p:spPr>
          <a:xfrm>
            <a:off x="5620732" y="3198726"/>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 name="Google Shape;970;p45"/>
          <p:cNvGrpSpPr/>
          <p:nvPr/>
        </p:nvGrpSpPr>
        <p:grpSpPr>
          <a:xfrm>
            <a:off x="6873288" y="3204416"/>
            <a:ext cx="285230" cy="355597"/>
            <a:chOff x="8007400" y="2902278"/>
            <a:chExt cx="285230" cy="355597"/>
          </a:xfrm>
        </p:grpSpPr>
        <p:sp>
          <p:nvSpPr>
            <p:cNvPr id="971" name="Google Shape;971;p45"/>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5"/>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 name="Google Shape;973;p45"/>
          <p:cNvSpPr/>
          <p:nvPr/>
        </p:nvSpPr>
        <p:spPr>
          <a:xfrm>
            <a:off x="7469532" y="3198726"/>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7" name="Shape 977"/>
        <p:cNvGrpSpPr/>
        <p:nvPr/>
      </p:nvGrpSpPr>
      <p:grpSpPr>
        <a:xfrm>
          <a:off x="0" y="0"/>
          <a:ext cx="0" cy="0"/>
          <a:chOff x="0" y="0"/>
          <a:chExt cx="0" cy="0"/>
        </a:xfrm>
      </p:grpSpPr>
      <p:cxnSp>
        <p:nvCxnSpPr>
          <p:cNvPr id="978" name="Google Shape;978;p46"/>
          <p:cNvCxnSpPr/>
          <p:nvPr/>
        </p:nvCxnSpPr>
        <p:spPr>
          <a:xfrm>
            <a:off x="1340525" y="3362188"/>
            <a:ext cx="6171600" cy="0"/>
          </a:xfrm>
          <a:prstGeom prst="straightConnector1">
            <a:avLst/>
          </a:prstGeom>
          <a:noFill/>
          <a:ln cap="flat" cmpd="sng" w="9525">
            <a:solidFill>
              <a:schemeClr val="accent1"/>
            </a:solidFill>
            <a:prstDash val="solid"/>
            <a:round/>
            <a:headEnd len="med" w="med" type="none"/>
            <a:tailEnd len="med" w="med" type="none"/>
          </a:ln>
        </p:spPr>
      </p:cxnSp>
      <p:sp>
        <p:nvSpPr>
          <p:cNvPr id="979" name="Google Shape;979;p46"/>
          <p:cNvSpPr/>
          <p:nvPr/>
        </p:nvSpPr>
        <p:spPr>
          <a:xfrm>
            <a:off x="1016175" y="1683962"/>
            <a:ext cx="1288500" cy="12888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rPr lang="en" sz="3000">
                <a:solidFill>
                  <a:schemeClr val="accent1"/>
                </a:solidFill>
                <a:latin typeface="Kelly Slab"/>
                <a:ea typeface="Kelly Slab"/>
                <a:cs typeface="Kelly Slab"/>
                <a:sym typeface="Kelly Slab"/>
              </a:rPr>
              <a:t>01</a:t>
            </a:r>
            <a:endParaRPr sz="3000">
              <a:solidFill>
                <a:schemeClr val="accent1"/>
              </a:solidFill>
              <a:latin typeface="Kelly Slab"/>
              <a:ea typeface="Kelly Slab"/>
              <a:cs typeface="Kelly Slab"/>
              <a:sym typeface="Kelly Slab"/>
            </a:endParaRPr>
          </a:p>
        </p:txBody>
      </p:sp>
      <p:sp>
        <p:nvSpPr>
          <p:cNvPr id="980" name="Google Shape;980;p46"/>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Trial Timeline</a:t>
            </a:r>
            <a:endParaRPr/>
          </a:p>
        </p:txBody>
      </p:sp>
      <p:sp>
        <p:nvSpPr>
          <p:cNvPr id="981" name="Google Shape;981;p46"/>
          <p:cNvSpPr/>
          <p:nvPr/>
        </p:nvSpPr>
        <p:spPr>
          <a:xfrm>
            <a:off x="711399" y="2320312"/>
            <a:ext cx="1288500" cy="1288500"/>
          </a:xfrm>
          <a:prstGeom prst="rect">
            <a:avLst/>
          </a:prstGeom>
          <a:solidFill>
            <a:schemeClr val="lt2"/>
          </a:solidFill>
          <a:ln>
            <a:noFill/>
          </a:ln>
        </p:spPr>
        <p:txBody>
          <a:bodyPr anchorCtr="0" anchor="ctr" bIns="91425" lIns="91425" spcFirstLastPara="1" rIns="91425" wrap="square" tIns="91425">
            <a:noAutofit/>
          </a:bodyPr>
          <a:lstStyle/>
          <a:p>
            <a:pPr indent="0" lvl="0" marL="12700" rtl="0" algn="ctr">
              <a:spcBef>
                <a:spcPts val="0"/>
              </a:spcBef>
              <a:spcAft>
                <a:spcPts val="0"/>
              </a:spcAft>
              <a:buNone/>
            </a:pPr>
            <a:r>
              <a:rPr lang="en">
                <a:solidFill>
                  <a:schemeClr val="accent1"/>
                </a:solidFill>
                <a:latin typeface="Didact Gothic"/>
                <a:ea typeface="Didact Gothic"/>
                <a:cs typeface="Didact Gothic"/>
                <a:sym typeface="Didact Gothic"/>
              </a:rPr>
              <a:t>Mercury is the closest planet to the Sun</a:t>
            </a:r>
            <a:endParaRPr>
              <a:solidFill>
                <a:schemeClr val="accent1"/>
              </a:solidFill>
              <a:latin typeface="Didact Gothic"/>
              <a:ea typeface="Didact Gothic"/>
              <a:cs typeface="Didact Gothic"/>
              <a:sym typeface="Didact Gothic"/>
            </a:endParaRPr>
          </a:p>
        </p:txBody>
      </p:sp>
      <p:sp>
        <p:nvSpPr>
          <p:cNvPr id="982" name="Google Shape;982;p46"/>
          <p:cNvSpPr/>
          <p:nvPr/>
        </p:nvSpPr>
        <p:spPr>
          <a:xfrm>
            <a:off x="3060166" y="1683962"/>
            <a:ext cx="1288500" cy="12888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rPr lang="en" sz="3000">
                <a:solidFill>
                  <a:schemeClr val="accent1"/>
                </a:solidFill>
                <a:latin typeface="Kelly Slab"/>
                <a:ea typeface="Kelly Slab"/>
                <a:cs typeface="Kelly Slab"/>
                <a:sym typeface="Kelly Slab"/>
              </a:rPr>
              <a:t>02</a:t>
            </a:r>
            <a:endParaRPr sz="3000">
              <a:solidFill>
                <a:schemeClr val="accent1"/>
              </a:solidFill>
              <a:latin typeface="Kelly Slab"/>
              <a:ea typeface="Kelly Slab"/>
              <a:cs typeface="Kelly Slab"/>
              <a:sym typeface="Kelly Slab"/>
            </a:endParaRPr>
          </a:p>
        </p:txBody>
      </p:sp>
      <p:sp>
        <p:nvSpPr>
          <p:cNvPr id="983" name="Google Shape;983;p46"/>
          <p:cNvSpPr/>
          <p:nvPr/>
        </p:nvSpPr>
        <p:spPr>
          <a:xfrm>
            <a:off x="2755366" y="2320312"/>
            <a:ext cx="1288500" cy="128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Didact Gothic"/>
                <a:ea typeface="Didact Gothic"/>
                <a:cs typeface="Didact Gothic"/>
                <a:sym typeface="Didact Gothic"/>
              </a:rPr>
              <a:t>Neptune is the farthest planet from the Sun</a:t>
            </a:r>
            <a:endParaRPr>
              <a:solidFill>
                <a:schemeClr val="accent1"/>
              </a:solidFill>
              <a:latin typeface="Didact Gothic"/>
              <a:ea typeface="Didact Gothic"/>
              <a:cs typeface="Didact Gothic"/>
              <a:sym typeface="Didact Gothic"/>
            </a:endParaRPr>
          </a:p>
        </p:txBody>
      </p:sp>
      <p:sp>
        <p:nvSpPr>
          <p:cNvPr id="984" name="Google Shape;984;p46"/>
          <p:cNvSpPr/>
          <p:nvPr/>
        </p:nvSpPr>
        <p:spPr>
          <a:xfrm>
            <a:off x="5104133" y="1683962"/>
            <a:ext cx="1288500" cy="12888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rPr lang="en" sz="3000">
                <a:solidFill>
                  <a:schemeClr val="accent1"/>
                </a:solidFill>
                <a:latin typeface="Kelly Slab"/>
                <a:ea typeface="Kelly Slab"/>
                <a:cs typeface="Kelly Slab"/>
                <a:sym typeface="Kelly Slab"/>
              </a:rPr>
              <a:t>03</a:t>
            </a:r>
            <a:endParaRPr sz="3000">
              <a:solidFill>
                <a:schemeClr val="accent1"/>
              </a:solidFill>
              <a:latin typeface="Kelly Slab"/>
              <a:ea typeface="Kelly Slab"/>
              <a:cs typeface="Kelly Slab"/>
              <a:sym typeface="Kelly Slab"/>
            </a:endParaRPr>
          </a:p>
        </p:txBody>
      </p:sp>
      <p:sp>
        <p:nvSpPr>
          <p:cNvPr id="985" name="Google Shape;985;p46"/>
          <p:cNvSpPr/>
          <p:nvPr/>
        </p:nvSpPr>
        <p:spPr>
          <a:xfrm>
            <a:off x="4799333" y="2320312"/>
            <a:ext cx="1288500" cy="128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Didact Gothic"/>
                <a:ea typeface="Didact Gothic"/>
                <a:cs typeface="Didact Gothic"/>
                <a:sym typeface="Didact Gothic"/>
              </a:rPr>
              <a:t>Despite being red, Mars is a cold place</a:t>
            </a:r>
            <a:endParaRPr>
              <a:solidFill>
                <a:schemeClr val="accent1"/>
              </a:solidFill>
              <a:latin typeface="Didact Gothic"/>
              <a:ea typeface="Didact Gothic"/>
              <a:cs typeface="Didact Gothic"/>
              <a:sym typeface="Didact Gothic"/>
            </a:endParaRPr>
          </a:p>
        </p:txBody>
      </p:sp>
      <p:sp>
        <p:nvSpPr>
          <p:cNvPr id="986" name="Google Shape;986;p46"/>
          <p:cNvSpPr/>
          <p:nvPr/>
        </p:nvSpPr>
        <p:spPr>
          <a:xfrm>
            <a:off x="7148099" y="1683962"/>
            <a:ext cx="1288500" cy="12888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r">
              <a:spcBef>
                <a:spcPts val="0"/>
              </a:spcBef>
              <a:spcAft>
                <a:spcPts val="0"/>
              </a:spcAft>
              <a:buNone/>
            </a:pPr>
            <a:r>
              <a:rPr lang="en" sz="3000">
                <a:solidFill>
                  <a:schemeClr val="accent1"/>
                </a:solidFill>
                <a:latin typeface="Kelly Slab"/>
                <a:ea typeface="Kelly Slab"/>
                <a:cs typeface="Kelly Slab"/>
                <a:sym typeface="Kelly Slab"/>
              </a:rPr>
              <a:t>04</a:t>
            </a:r>
            <a:endParaRPr sz="3000">
              <a:solidFill>
                <a:schemeClr val="accent1"/>
              </a:solidFill>
              <a:latin typeface="Kelly Slab"/>
              <a:ea typeface="Kelly Slab"/>
              <a:cs typeface="Kelly Slab"/>
              <a:sym typeface="Kelly Slab"/>
            </a:endParaRPr>
          </a:p>
        </p:txBody>
      </p:sp>
      <p:sp>
        <p:nvSpPr>
          <p:cNvPr id="987" name="Google Shape;987;p46"/>
          <p:cNvSpPr/>
          <p:nvPr/>
        </p:nvSpPr>
        <p:spPr>
          <a:xfrm>
            <a:off x="6843299" y="2320312"/>
            <a:ext cx="1288500" cy="128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Didact Gothic"/>
                <a:ea typeface="Didact Gothic"/>
                <a:cs typeface="Didact Gothic"/>
                <a:sym typeface="Didact Gothic"/>
              </a:rPr>
              <a:t>It’s composed of hydrogen and helium</a:t>
            </a:r>
            <a:endParaRPr>
              <a:solidFill>
                <a:schemeClr val="accent1"/>
              </a:solidFill>
              <a:latin typeface="Didact Gothic"/>
              <a:ea typeface="Didact Gothic"/>
              <a:cs typeface="Didact Gothic"/>
              <a:sym typeface="Didact Gothic"/>
            </a:endParaRPr>
          </a:p>
        </p:txBody>
      </p:sp>
      <p:sp>
        <p:nvSpPr>
          <p:cNvPr id="988" name="Google Shape;988;p46"/>
          <p:cNvSpPr/>
          <p:nvPr/>
        </p:nvSpPr>
        <p:spPr>
          <a:xfrm>
            <a:off x="2755367" y="3693212"/>
            <a:ext cx="1288500" cy="33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Kelly Slab"/>
                <a:ea typeface="Kelly Slab"/>
                <a:cs typeface="Kelly Slab"/>
                <a:sym typeface="Kelly Slab"/>
              </a:rPr>
              <a:t>Neptune</a:t>
            </a:r>
            <a:endParaRPr sz="1800">
              <a:solidFill>
                <a:schemeClr val="accent1"/>
              </a:solidFill>
              <a:latin typeface="Kelly Slab"/>
              <a:ea typeface="Kelly Slab"/>
              <a:cs typeface="Kelly Slab"/>
              <a:sym typeface="Kelly Slab"/>
            </a:endParaRPr>
          </a:p>
        </p:txBody>
      </p:sp>
      <p:sp>
        <p:nvSpPr>
          <p:cNvPr id="989" name="Google Shape;989;p46"/>
          <p:cNvSpPr/>
          <p:nvPr/>
        </p:nvSpPr>
        <p:spPr>
          <a:xfrm>
            <a:off x="4799334" y="3693212"/>
            <a:ext cx="1288500" cy="33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Kelly Slab"/>
                <a:ea typeface="Kelly Slab"/>
                <a:cs typeface="Kelly Slab"/>
                <a:sym typeface="Kelly Slab"/>
              </a:rPr>
              <a:t>Mars</a:t>
            </a:r>
            <a:endParaRPr sz="1800">
              <a:solidFill>
                <a:schemeClr val="accent1"/>
              </a:solidFill>
              <a:latin typeface="Kelly Slab"/>
              <a:ea typeface="Kelly Slab"/>
              <a:cs typeface="Kelly Slab"/>
              <a:sym typeface="Kelly Slab"/>
            </a:endParaRPr>
          </a:p>
        </p:txBody>
      </p:sp>
      <p:sp>
        <p:nvSpPr>
          <p:cNvPr id="990" name="Google Shape;990;p46"/>
          <p:cNvSpPr/>
          <p:nvPr/>
        </p:nvSpPr>
        <p:spPr>
          <a:xfrm>
            <a:off x="6843300" y="3693212"/>
            <a:ext cx="1288500" cy="33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Kelly Slab"/>
                <a:ea typeface="Kelly Slab"/>
                <a:cs typeface="Kelly Slab"/>
                <a:sym typeface="Kelly Slab"/>
              </a:rPr>
              <a:t>Saturn</a:t>
            </a:r>
            <a:endParaRPr sz="1800">
              <a:solidFill>
                <a:schemeClr val="accent1"/>
              </a:solidFill>
              <a:latin typeface="Kelly Slab"/>
              <a:ea typeface="Kelly Slab"/>
              <a:cs typeface="Kelly Slab"/>
              <a:sym typeface="Kelly Slab"/>
            </a:endParaRPr>
          </a:p>
        </p:txBody>
      </p:sp>
      <p:sp>
        <p:nvSpPr>
          <p:cNvPr id="991" name="Google Shape;991;p46"/>
          <p:cNvSpPr/>
          <p:nvPr/>
        </p:nvSpPr>
        <p:spPr>
          <a:xfrm>
            <a:off x="711417" y="3693212"/>
            <a:ext cx="1288500" cy="33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Kelly Slab"/>
                <a:ea typeface="Kelly Slab"/>
                <a:cs typeface="Kelly Slab"/>
                <a:sym typeface="Kelly Slab"/>
              </a:rPr>
              <a:t>Mercury</a:t>
            </a:r>
            <a:endParaRPr sz="1800">
              <a:solidFill>
                <a:schemeClr val="accent1"/>
              </a:solidFill>
              <a:latin typeface="Kelly Slab"/>
              <a:ea typeface="Kelly Slab"/>
              <a:cs typeface="Kelly Slab"/>
              <a:sym typeface="Kelly Slab"/>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 name="Shape 995"/>
        <p:cNvGrpSpPr/>
        <p:nvPr/>
      </p:nvGrpSpPr>
      <p:grpSpPr>
        <a:xfrm>
          <a:off x="0" y="0"/>
          <a:ext cx="0" cy="0"/>
          <a:chOff x="0" y="0"/>
          <a:chExt cx="0" cy="0"/>
        </a:xfrm>
      </p:grpSpPr>
      <p:sp>
        <p:nvSpPr>
          <p:cNvPr id="996" name="Google Shape;996;p47"/>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Phase 1</a:t>
            </a:r>
            <a:endParaRPr/>
          </a:p>
        </p:txBody>
      </p:sp>
      <p:sp>
        <p:nvSpPr>
          <p:cNvPr id="997" name="Google Shape;997;p47"/>
          <p:cNvSpPr/>
          <p:nvPr/>
        </p:nvSpPr>
        <p:spPr>
          <a:xfrm>
            <a:off x="2722063" y="2920075"/>
            <a:ext cx="1655700" cy="1088400"/>
          </a:xfrm>
          <a:prstGeom prst="rect">
            <a:avLst/>
          </a:prstGeom>
          <a:noFill/>
          <a:ln cap="flat" cmpd="sng" w="9525">
            <a:solidFill>
              <a:srgbClr val="FFFFFF"/>
            </a:solidFill>
            <a:prstDash val="solid"/>
            <a:round/>
            <a:headEnd len="sm" w="sm" type="none"/>
            <a:tailEnd len="sm" w="sm" type="none"/>
          </a:ln>
        </p:spPr>
        <p:txBody>
          <a:bodyPr anchorCtr="0" anchor="ctr" bIns="91425" lIns="182875" spcFirstLastPara="1" rIns="182875" wrap="square" tIns="91425">
            <a:noAutofit/>
          </a:bodyPr>
          <a:lstStyle/>
          <a:p>
            <a:pPr indent="0" lvl="0" marL="0" rtl="0" algn="ctr">
              <a:spcBef>
                <a:spcPts val="0"/>
              </a:spcBef>
              <a:spcAft>
                <a:spcPts val="0"/>
              </a:spcAft>
              <a:buNone/>
            </a:pPr>
            <a:r>
              <a:rPr lang="en" sz="1200">
                <a:solidFill>
                  <a:schemeClr val="accent1"/>
                </a:solidFill>
                <a:latin typeface="Didact Gothic"/>
                <a:ea typeface="Didact Gothic"/>
                <a:cs typeface="Didact Gothic"/>
                <a:sym typeface="Didact Gothic"/>
              </a:rPr>
              <a:t>Venus has a beautiful name and is the second planet from the Sun</a:t>
            </a:r>
            <a:endParaRPr sz="1200">
              <a:solidFill>
                <a:schemeClr val="accent1"/>
              </a:solidFill>
              <a:latin typeface="Kelly Slab"/>
              <a:ea typeface="Kelly Slab"/>
              <a:cs typeface="Kelly Slab"/>
              <a:sym typeface="Kelly Slab"/>
            </a:endParaRPr>
          </a:p>
        </p:txBody>
      </p:sp>
      <p:sp>
        <p:nvSpPr>
          <p:cNvPr id="998" name="Google Shape;998;p47"/>
          <p:cNvSpPr/>
          <p:nvPr/>
        </p:nvSpPr>
        <p:spPr>
          <a:xfrm>
            <a:off x="762838" y="1237100"/>
            <a:ext cx="3615000" cy="3063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Kelly Slab"/>
                <a:ea typeface="Kelly Slab"/>
                <a:cs typeface="Kelly Slab"/>
                <a:sym typeface="Kelly Slab"/>
              </a:rPr>
              <a:t>SIDE </a:t>
            </a:r>
            <a:r>
              <a:rPr lang="en">
                <a:solidFill>
                  <a:schemeClr val="accent1"/>
                </a:solidFill>
                <a:latin typeface="Kelly Slab"/>
                <a:ea typeface="Kelly Slab"/>
                <a:cs typeface="Kelly Slab"/>
                <a:sym typeface="Kelly Slab"/>
              </a:rPr>
              <a:t>EFFECTS</a:t>
            </a:r>
            <a:endParaRPr>
              <a:solidFill>
                <a:schemeClr val="accent1"/>
              </a:solidFill>
              <a:latin typeface="Kelly Slab"/>
              <a:ea typeface="Kelly Slab"/>
              <a:cs typeface="Kelly Slab"/>
              <a:sym typeface="Kelly Slab"/>
            </a:endParaRPr>
          </a:p>
        </p:txBody>
      </p:sp>
      <p:sp>
        <p:nvSpPr>
          <p:cNvPr id="999" name="Google Shape;999;p47"/>
          <p:cNvSpPr txBox="1"/>
          <p:nvPr/>
        </p:nvSpPr>
        <p:spPr>
          <a:xfrm>
            <a:off x="10559172" y="4387150"/>
            <a:ext cx="1133100" cy="24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Quicksand"/>
                <a:ea typeface="Quicksand"/>
                <a:cs typeface="Quicksand"/>
                <a:sym typeface="Quicksand"/>
              </a:rPr>
              <a:t> </a:t>
            </a:r>
            <a:endParaRPr sz="1200">
              <a:solidFill>
                <a:srgbClr val="FFFFFF"/>
              </a:solidFill>
              <a:latin typeface="Quicksand"/>
              <a:ea typeface="Quicksand"/>
              <a:cs typeface="Quicksand"/>
              <a:sym typeface="Quicksand"/>
            </a:endParaRPr>
          </a:p>
          <a:p>
            <a:pPr indent="0" lvl="0" marL="0" rtl="0" algn="ctr">
              <a:spcBef>
                <a:spcPts val="0"/>
              </a:spcBef>
              <a:spcAft>
                <a:spcPts val="0"/>
              </a:spcAft>
              <a:buNone/>
            </a:pPr>
            <a:r>
              <a:rPr lang="en" sz="1200">
                <a:solidFill>
                  <a:srgbClr val="FFFFFF"/>
                </a:solidFill>
                <a:latin typeface="Quicksand"/>
                <a:ea typeface="Quicksand"/>
                <a:cs typeface="Quicksand"/>
                <a:sym typeface="Quicksand"/>
              </a:rPr>
              <a:t>Test time</a:t>
            </a:r>
            <a:endParaRPr sz="1200">
              <a:solidFill>
                <a:srgbClr val="FFFFFF"/>
              </a:solidFill>
              <a:latin typeface="Quicksand"/>
              <a:ea typeface="Quicksand"/>
              <a:cs typeface="Quicksand"/>
              <a:sym typeface="Quicksand"/>
            </a:endParaRPr>
          </a:p>
          <a:p>
            <a:pPr indent="0" lvl="0" marL="0" rtl="0" algn="ctr">
              <a:spcBef>
                <a:spcPts val="0"/>
              </a:spcBef>
              <a:spcAft>
                <a:spcPts val="0"/>
              </a:spcAft>
              <a:buNone/>
            </a:pPr>
            <a:r>
              <a:t/>
            </a:r>
            <a:endParaRPr sz="1200">
              <a:solidFill>
                <a:srgbClr val="FFFFFF"/>
              </a:solidFill>
              <a:latin typeface="Quicksand"/>
              <a:ea typeface="Quicksand"/>
              <a:cs typeface="Quicksand"/>
              <a:sym typeface="Quicksand"/>
            </a:endParaRPr>
          </a:p>
        </p:txBody>
      </p:sp>
      <p:sp>
        <p:nvSpPr>
          <p:cNvPr id="1000" name="Google Shape;1000;p47"/>
          <p:cNvSpPr txBox="1"/>
          <p:nvPr/>
        </p:nvSpPr>
        <p:spPr>
          <a:xfrm>
            <a:off x="3550392" y="2311550"/>
            <a:ext cx="7467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chemeClr val="lt2"/>
              </a:solidFill>
              <a:latin typeface="Kelly Slab"/>
              <a:ea typeface="Kelly Slab"/>
              <a:cs typeface="Kelly Slab"/>
              <a:sym typeface="Kelly Slab"/>
            </a:endParaRPr>
          </a:p>
          <a:p>
            <a:pPr indent="0" lvl="0" marL="0" rtl="0" algn="ctr">
              <a:spcBef>
                <a:spcPts val="0"/>
              </a:spcBef>
              <a:spcAft>
                <a:spcPts val="0"/>
              </a:spcAft>
              <a:buNone/>
            </a:pPr>
            <a:r>
              <a:rPr lang="en" sz="1600">
                <a:solidFill>
                  <a:schemeClr val="lt2"/>
                </a:solidFill>
                <a:latin typeface="Kelly Slab"/>
                <a:ea typeface="Kelly Slab"/>
                <a:cs typeface="Kelly Slab"/>
                <a:sym typeface="Kelly Slab"/>
              </a:rPr>
              <a:t>84%</a:t>
            </a:r>
            <a:endParaRPr sz="1600">
              <a:solidFill>
                <a:schemeClr val="lt2"/>
              </a:solidFill>
              <a:latin typeface="Kelly Slab"/>
              <a:ea typeface="Kelly Slab"/>
              <a:cs typeface="Kelly Slab"/>
              <a:sym typeface="Kelly Slab"/>
            </a:endParaRPr>
          </a:p>
          <a:p>
            <a:pPr indent="0" lvl="0" marL="0" rtl="0" algn="ctr">
              <a:spcBef>
                <a:spcPts val="0"/>
              </a:spcBef>
              <a:spcAft>
                <a:spcPts val="0"/>
              </a:spcAft>
              <a:buNone/>
            </a:pPr>
            <a:r>
              <a:t/>
            </a:r>
            <a:endParaRPr sz="1600">
              <a:solidFill>
                <a:schemeClr val="lt2"/>
              </a:solidFill>
              <a:latin typeface="Kelly Slab"/>
              <a:ea typeface="Kelly Slab"/>
              <a:cs typeface="Kelly Slab"/>
              <a:sym typeface="Kelly Slab"/>
            </a:endParaRPr>
          </a:p>
        </p:txBody>
      </p:sp>
      <p:sp>
        <p:nvSpPr>
          <p:cNvPr id="1001" name="Google Shape;1001;p47"/>
          <p:cNvSpPr txBox="1"/>
          <p:nvPr/>
        </p:nvSpPr>
        <p:spPr>
          <a:xfrm>
            <a:off x="2648135" y="2311550"/>
            <a:ext cx="7467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chemeClr val="lt2"/>
              </a:solidFill>
              <a:latin typeface="Kelly Slab"/>
              <a:ea typeface="Kelly Slab"/>
              <a:cs typeface="Kelly Slab"/>
              <a:sym typeface="Kelly Slab"/>
            </a:endParaRPr>
          </a:p>
          <a:p>
            <a:pPr indent="0" lvl="0" marL="0" rtl="0" algn="ctr">
              <a:spcBef>
                <a:spcPts val="0"/>
              </a:spcBef>
              <a:spcAft>
                <a:spcPts val="0"/>
              </a:spcAft>
              <a:buNone/>
            </a:pPr>
            <a:r>
              <a:rPr lang="en" sz="1600">
                <a:solidFill>
                  <a:schemeClr val="lt2"/>
                </a:solidFill>
                <a:latin typeface="Kelly Slab"/>
                <a:ea typeface="Kelly Slab"/>
                <a:cs typeface="Kelly Slab"/>
                <a:sym typeface="Kelly Slab"/>
              </a:rPr>
              <a:t>5%</a:t>
            </a:r>
            <a:endParaRPr sz="1600">
              <a:solidFill>
                <a:schemeClr val="lt2"/>
              </a:solidFill>
              <a:latin typeface="Kelly Slab"/>
              <a:ea typeface="Kelly Slab"/>
              <a:cs typeface="Kelly Slab"/>
              <a:sym typeface="Kelly Slab"/>
            </a:endParaRPr>
          </a:p>
          <a:p>
            <a:pPr indent="0" lvl="0" marL="0" rtl="0" algn="ctr">
              <a:spcBef>
                <a:spcPts val="0"/>
              </a:spcBef>
              <a:spcAft>
                <a:spcPts val="0"/>
              </a:spcAft>
              <a:buNone/>
            </a:pPr>
            <a:r>
              <a:t/>
            </a:r>
            <a:endParaRPr sz="1600">
              <a:solidFill>
                <a:schemeClr val="lt2"/>
              </a:solidFill>
              <a:latin typeface="Kelly Slab"/>
              <a:ea typeface="Kelly Slab"/>
              <a:cs typeface="Kelly Slab"/>
              <a:sym typeface="Kelly Slab"/>
            </a:endParaRPr>
          </a:p>
        </p:txBody>
      </p:sp>
      <p:sp>
        <p:nvSpPr>
          <p:cNvPr id="1002" name="Google Shape;1002;p47"/>
          <p:cNvSpPr txBox="1"/>
          <p:nvPr/>
        </p:nvSpPr>
        <p:spPr>
          <a:xfrm>
            <a:off x="1745861" y="2311550"/>
            <a:ext cx="7467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chemeClr val="lt2"/>
              </a:solidFill>
              <a:latin typeface="Kelly Slab"/>
              <a:ea typeface="Kelly Slab"/>
              <a:cs typeface="Kelly Slab"/>
              <a:sym typeface="Kelly Slab"/>
            </a:endParaRPr>
          </a:p>
          <a:p>
            <a:pPr indent="0" lvl="0" marL="0" rtl="0" algn="ctr">
              <a:spcBef>
                <a:spcPts val="0"/>
              </a:spcBef>
              <a:spcAft>
                <a:spcPts val="0"/>
              </a:spcAft>
              <a:buNone/>
            </a:pPr>
            <a:r>
              <a:rPr lang="en" sz="1600">
                <a:solidFill>
                  <a:schemeClr val="lt2"/>
                </a:solidFill>
                <a:latin typeface="Kelly Slab"/>
                <a:ea typeface="Kelly Slab"/>
                <a:cs typeface="Kelly Slab"/>
                <a:sym typeface="Kelly Slab"/>
              </a:rPr>
              <a:t>10%</a:t>
            </a:r>
            <a:endParaRPr sz="1600">
              <a:solidFill>
                <a:schemeClr val="lt2"/>
              </a:solidFill>
              <a:latin typeface="Kelly Slab"/>
              <a:ea typeface="Kelly Slab"/>
              <a:cs typeface="Kelly Slab"/>
              <a:sym typeface="Kelly Slab"/>
            </a:endParaRPr>
          </a:p>
          <a:p>
            <a:pPr indent="0" lvl="0" marL="0" rtl="0" algn="ctr">
              <a:spcBef>
                <a:spcPts val="0"/>
              </a:spcBef>
              <a:spcAft>
                <a:spcPts val="0"/>
              </a:spcAft>
              <a:buNone/>
            </a:pPr>
            <a:r>
              <a:t/>
            </a:r>
            <a:endParaRPr sz="1600">
              <a:solidFill>
                <a:schemeClr val="lt2"/>
              </a:solidFill>
              <a:latin typeface="Kelly Slab"/>
              <a:ea typeface="Kelly Slab"/>
              <a:cs typeface="Kelly Slab"/>
              <a:sym typeface="Kelly Slab"/>
            </a:endParaRPr>
          </a:p>
        </p:txBody>
      </p:sp>
      <p:sp>
        <p:nvSpPr>
          <p:cNvPr id="1003" name="Google Shape;1003;p47"/>
          <p:cNvSpPr txBox="1"/>
          <p:nvPr/>
        </p:nvSpPr>
        <p:spPr>
          <a:xfrm>
            <a:off x="843575" y="2311550"/>
            <a:ext cx="7467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chemeClr val="lt2"/>
              </a:solidFill>
              <a:latin typeface="Kelly Slab"/>
              <a:ea typeface="Kelly Slab"/>
              <a:cs typeface="Kelly Slab"/>
              <a:sym typeface="Kelly Slab"/>
            </a:endParaRPr>
          </a:p>
          <a:p>
            <a:pPr indent="0" lvl="0" marL="0" rtl="0" algn="ctr">
              <a:spcBef>
                <a:spcPts val="0"/>
              </a:spcBef>
              <a:spcAft>
                <a:spcPts val="0"/>
              </a:spcAft>
              <a:buNone/>
            </a:pPr>
            <a:r>
              <a:rPr lang="en" sz="1600">
                <a:solidFill>
                  <a:schemeClr val="lt2"/>
                </a:solidFill>
                <a:latin typeface="Kelly Slab"/>
                <a:ea typeface="Kelly Slab"/>
                <a:cs typeface="Kelly Slab"/>
                <a:sym typeface="Kelly Slab"/>
              </a:rPr>
              <a:t>20%</a:t>
            </a:r>
            <a:endParaRPr sz="1600">
              <a:solidFill>
                <a:schemeClr val="lt2"/>
              </a:solidFill>
              <a:latin typeface="Kelly Slab"/>
              <a:ea typeface="Kelly Slab"/>
              <a:cs typeface="Kelly Slab"/>
              <a:sym typeface="Kelly Slab"/>
            </a:endParaRPr>
          </a:p>
          <a:p>
            <a:pPr indent="0" lvl="0" marL="0" rtl="0" algn="ctr">
              <a:spcBef>
                <a:spcPts val="0"/>
              </a:spcBef>
              <a:spcAft>
                <a:spcPts val="0"/>
              </a:spcAft>
              <a:buNone/>
            </a:pPr>
            <a:r>
              <a:t/>
            </a:r>
            <a:endParaRPr sz="1600">
              <a:solidFill>
                <a:schemeClr val="lt2"/>
              </a:solidFill>
              <a:latin typeface="Kelly Slab"/>
              <a:ea typeface="Kelly Slab"/>
              <a:cs typeface="Kelly Slab"/>
              <a:sym typeface="Kelly Slab"/>
            </a:endParaRPr>
          </a:p>
        </p:txBody>
      </p:sp>
      <p:grpSp>
        <p:nvGrpSpPr>
          <p:cNvPr id="1004" name="Google Shape;1004;p47"/>
          <p:cNvGrpSpPr/>
          <p:nvPr/>
        </p:nvGrpSpPr>
        <p:grpSpPr>
          <a:xfrm>
            <a:off x="3806150" y="1875747"/>
            <a:ext cx="235185" cy="352253"/>
            <a:chOff x="5833775" y="3809445"/>
            <a:chExt cx="235185" cy="352253"/>
          </a:xfrm>
        </p:grpSpPr>
        <p:sp>
          <p:nvSpPr>
            <p:cNvPr id="1005" name="Google Shape;1005;p4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 name="Google Shape;1008;p47"/>
          <p:cNvSpPr/>
          <p:nvPr/>
        </p:nvSpPr>
        <p:spPr>
          <a:xfrm>
            <a:off x="1025381" y="1908637"/>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 name="Google Shape;1009;p47"/>
          <p:cNvGrpSpPr/>
          <p:nvPr/>
        </p:nvGrpSpPr>
        <p:grpSpPr>
          <a:xfrm>
            <a:off x="2880959" y="1876368"/>
            <a:ext cx="281057" cy="351010"/>
            <a:chOff x="7141900" y="3349204"/>
            <a:chExt cx="281057" cy="351010"/>
          </a:xfrm>
        </p:grpSpPr>
        <p:sp>
          <p:nvSpPr>
            <p:cNvPr id="1010" name="Google Shape;1010;p4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47"/>
          <p:cNvGrpSpPr/>
          <p:nvPr/>
        </p:nvGrpSpPr>
        <p:grpSpPr>
          <a:xfrm>
            <a:off x="1960084" y="1874138"/>
            <a:ext cx="318231" cy="355470"/>
            <a:chOff x="6219124" y="2902788"/>
            <a:chExt cx="318231" cy="355470"/>
          </a:xfrm>
        </p:grpSpPr>
        <p:sp>
          <p:nvSpPr>
            <p:cNvPr id="1014" name="Google Shape;1014;p4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 name="Google Shape;1017;p47"/>
          <p:cNvSpPr/>
          <p:nvPr/>
        </p:nvSpPr>
        <p:spPr>
          <a:xfrm>
            <a:off x="762838" y="2920075"/>
            <a:ext cx="1655700" cy="1088400"/>
          </a:xfrm>
          <a:prstGeom prst="rect">
            <a:avLst/>
          </a:prstGeom>
          <a:noFill/>
          <a:ln cap="flat" cmpd="sng" w="9525">
            <a:solidFill>
              <a:srgbClr val="FFFFFF"/>
            </a:solidFill>
            <a:prstDash val="solid"/>
            <a:round/>
            <a:headEnd len="sm" w="sm" type="none"/>
            <a:tailEnd len="sm" w="sm" type="none"/>
          </a:ln>
        </p:spPr>
        <p:txBody>
          <a:bodyPr anchorCtr="0" anchor="ctr" bIns="91425" lIns="182875" spcFirstLastPara="1" rIns="182875" wrap="square" tIns="91425">
            <a:noAutofit/>
          </a:bodyPr>
          <a:lstStyle/>
          <a:p>
            <a:pPr indent="0" lvl="0" marL="0" rtl="0" algn="ctr">
              <a:spcBef>
                <a:spcPts val="0"/>
              </a:spcBef>
              <a:spcAft>
                <a:spcPts val="0"/>
              </a:spcAft>
              <a:buNone/>
            </a:pPr>
            <a:r>
              <a:rPr lang="en" sz="1200">
                <a:solidFill>
                  <a:schemeClr val="accent1"/>
                </a:solidFill>
                <a:latin typeface="Didact Gothic"/>
                <a:ea typeface="Didact Gothic"/>
                <a:cs typeface="Didact Gothic"/>
                <a:sym typeface="Didact Gothic"/>
              </a:rPr>
              <a:t>Jupiter is a gas giant and the biggest planet in the Solar System</a:t>
            </a:r>
            <a:endParaRPr sz="1200">
              <a:solidFill>
                <a:schemeClr val="accent1"/>
              </a:solidFill>
              <a:latin typeface="Kelly Slab"/>
              <a:ea typeface="Kelly Slab"/>
              <a:cs typeface="Kelly Slab"/>
              <a:sym typeface="Kelly Slab"/>
            </a:endParaRPr>
          </a:p>
        </p:txBody>
      </p:sp>
      <p:sp>
        <p:nvSpPr>
          <p:cNvPr id="1018" name="Google Shape;1018;p47"/>
          <p:cNvSpPr/>
          <p:nvPr/>
        </p:nvSpPr>
        <p:spPr>
          <a:xfrm>
            <a:off x="4766163" y="1237100"/>
            <a:ext cx="3615000" cy="3063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Kelly Slab"/>
                <a:ea typeface="Kelly Slab"/>
                <a:cs typeface="Kelly Slab"/>
                <a:sym typeface="Kelly Slab"/>
              </a:rPr>
              <a:t>SAMPLE GROUP</a:t>
            </a:r>
            <a:endParaRPr>
              <a:solidFill>
                <a:schemeClr val="accent1"/>
              </a:solidFill>
              <a:latin typeface="Kelly Slab"/>
              <a:ea typeface="Kelly Slab"/>
              <a:cs typeface="Kelly Slab"/>
              <a:sym typeface="Kelly Slab"/>
            </a:endParaRPr>
          </a:p>
        </p:txBody>
      </p:sp>
      <p:sp>
        <p:nvSpPr>
          <p:cNvPr id="1019" name="Google Shape;1019;p47"/>
          <p:cNvSpPr/>
          <p:nvPr/>
        </p:nvSpPr>
        <p:spPr>
          <a:xfrm>
            <a:off x="4766163" y="2920051"/>
            <a:ext cx="1655700" cy="10884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chemeClr val="accent2"/>
              </a:buClr>
              <a:buSzPts val="1100"/>
              <a:buFont typeface="Arial"/>
              <a:buNone/>
            </a:pPr>
            <a:r>
              <a:rPr lang="en" sz="2200">
                <a:solidFill>
                  <a:schemeClr val="accent1"/>
                </a:solidFill>
                <a:latin typeface="Kelly Slab"/>
                <a:ea typeface="Kelly Slab"/>
                <a:cs typeface="Kelly Slab"/>
                <a:sym typeface="Kelly Slab"/>
              </a:rPr>
              <a:t>95%</a:t>
            </a:r>
            <a:br>
              <a:rPr lang="en" sz="1100">
                <a:solidFill>
                  <a:schemeClr val="accent1"/>
                </a:solidFill>
                <a:latin typeface="Didact Gothic"/>
                <a:ea typeface="Didact Gothic"/>
                <a:cs typeface="Didact Gothic"/>
                <a:sym typeface="Didact Gothic"/>
              </a:rPr>
            </a:br>
            <a:r>
              <a:rPr lang="en" sz="1200">
                <a:solidFill>
                  <a:schemeClr val="accent1"/>
                </a:solidFill>
                <a:latin typeface="Didact Gothic"/>
                <a:ea typeface="Didact Gothic"/>
                <a:cs typeface="Didact Gothic"/>
                <a:sym typeface="Didact Gothic"/>
              </a:rPr>
              <a:t>Success rate</a:t>
            </a:r>
            <a:endParaRPr sz="1200">
              <a:solidFill>
                <a:schemeClr val="accent1"/>
              </a:solidFill>
              <a:latin typeface="Didact Gothic"/>
              <a:ea typeface="Didact Gothic"/>
              <a:cs typeface="Didact Gothic"/>
              <a:sym typeface="Didact Gothic"/>
            </a:endParaRPr>
          </a:p>
        </p:txBody>
      </p:sp>
      <p:sp>
        <p:nvSpPr>
          <p:cNvPr id="1020" name="Google Shape;1020;p47"/>
          <p:cNvSpPr/>
          <p:nvPr/>
        </p:nvSpPr>
        <p:spPr>
          <a:xfrm>
            <a:off x="4949763" y="2769625"/>
            <a:ext cx="1288500" cy="28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Kelly Slab"/>
                <a:ea typeface="Kelly Slab"/>
                <a:cs typeface="Kelly Slab"/>
                <a:sym typeface="Kelly Slab"/>
              </a:rPr>
              <a:t>Success</a:t>
            </a:r>
            <a:endParaRPr>
              <a:solidFill>
                <a:schemeClr val="accent1"/>
              </a:solidFill>
              <a:latin typeface="Kelly Slab"/>
              <a:ea typeface="Kelly Slab"/>
              <a:cs typeface="Kelly Slab"/>
              <a:sym typeface="Kelly Slab"/>
            </a:endParaRPr>
          </a:p>
        </p:txBody>
      </p:sp>
      <p:sp>
        <p:nvSpPr>
          <p:cNvPr id="1021" name="Google Shape;1021;p47"/>
          <p:cNvSpPr/>
          <p:nvPr/>
        </p:nvSpPr>
        <p:spPr>
          <a:xfrm>
            <a:off x="6725463" y="2920025"/>
            <a:ext cx="1655700" cy="10884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chemeClr val="accent2"/>
              </a:buClr>
              <a:buSzPts val="1100"/>
              <a:buFont typeface="Arial"/>
              <a:buNone/>
            </a:pPr>
            <a:r>
              <a:rPr lang="en" sz="2200">
                <a:solidFill>
                  <a:schemeClr val="accent1"/>
                </a:solidFill>
                <a:latin typeface="Kelly Slab"/>
                <a:ea typeface="Kelly Slab"/>
                <a:cs typeface="Kelly Slab"/>
                <a:sym typeface="Kelly Slab"/>
              </a:rPr>
              <a:t>8 Weeks</a:t>
            </a:r>
            <a:br>
              <a:rPr lang="en" sz="1100">
                <a:solidFill>
                  <a:schemeClr val="accent1"/>
                </a:solidFill>
                <a:latin typeface="Didact Gothic"/>
                <a:ea typeface="Didact Gothic"/>
                <a:cs typeface="Didact Gothic"/>
                <a:sym typeface="Didact Gothic"/>
              </a:rPr>
            </a:br>
            <a:r>
              <a:rPr lang="en" sz="1200">
                <a:solidFill>
                  <a:schemeClr val="accent1"/>
                </a:solidFill>
                <a:latin typeface="Didact Gothic"/>
                <a:ea typeface="Didact Gothic"/>
                <a:cs typeface="Didact Gothic"/>
                <a:sym typeface="Didact Gothic"/>
              </a:rPr>
              <a:t>of treatment</a:t>
            </a:r>
            <a:endParaRPr sz="1200">
              <a:solidFill>
                <a:schemeClr val="accent1"/>
              </a:solidFill>
              <a:latin typeface="Didact Gothic"/>
              <a:ea typeface="Didact Gothic"/>
              <a:cs typeface="Didact Gothic"/>
              <a:sym typeface="Didact Gothic"/>
            </a:endParaRPr>
          </a:p>
        </p:txBody>
      </p:sp>
      <p:sp>
        <p:nvSpPr>
          <p:cNvPr id="1022" name="Google Shape;1022;p47"/>
          <p:cNvSpPr/>
          <p:nvPr/>
        </p:nvSpPr>
        <p:spPr>
          <a:xfrm>
            <a:off x="6909063" y="2769625"/>
            <a:ext cx="1288500" cy="28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Kelly Slab"/>
                <a:ea typeface="Kelly Slab"/>
                <a:cs typeface="Kelly Slab"/>
                <a:sym typeface="Kelly Slab"/>
              </a:rPr>
              <a:t>Test time</a:t>
            </a:r>
            <a:endParaRPr>
              <a:solidFill>
                <a:schemeClr val="accent1"/>
              </a:solidFill>
              <a:latin typeface="Kelly Slab"/>
              <a:ea typeface="Kelly Slab"/>
              <a:cs typeface="Kelly Slab"/>
              <a:sym typeface="Kelly Slab"/>
            </a:endParaRPr>
          </a:p>
        </p:txBody>
      </p:sp>
      <p:sp>
        <p:nvSpPr>
          <p:cNvPr id="1023" name="Google Shape;1023;p47"/>
          <p:cNvSpPr/>
          <p:nvPr/>
        </p:nvSpPr>
        <p:spPr>
          <a:xfrm>
            <a:off x="946438" y="2769625"/>
            <a:ext cx="1288500" cy="28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Kelly Slab"/>
                <a:ea typeface="Kelly Slab"/>
                <a:cs typeface="Kelly Slab"/>
                <a:sym typeface="Kelly Slab"/>
              </a:rPr>
              <a:t>Goals</a:t>
            </a:r>
            <a:endParaRPr>
              <a:solidFill>
                <a:schemeClr val="accent1"/>
              </a:solidFill>
              <a:latin typeface="Kelly Slab"/>
              <a:ea typeface="Kelly Slab"/>
              <a:cs typeface="Kelly Slab"/>
              <a:sym typeface="Kelly Slab"/>
            </a:endParaRPr>
          </a:p>
        </p:txBody>
      </p:sp>
      <p:sp>
        <p:nvSpPr>
          <p:cNvPr id="1024" name="Google Shape;1024;p47"/>
          <p:cNvSpPr/>
          <p:nvPr/>
        </p:nvSpPr>
        <p:spPr>
          <a:xfrm>
            <a:off x="2905663" y="2769625"/>
            <a:ext cx="1288500" cy="28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Kelly Slab"/>
                <a:ea typeface="Kelly Slab"/>
                <a:cs typeface="Kelly Slab"/>
                <a:sym typeface="Kelly Slab"/>
              </a:rPr>
              <a:t>Results</a:t>
            </a:r>
            <a:endParaRPr>
              <a:solidFill>
                <a:schemeClr val="accent1"/>
              </a:solidFill>
              <a:latin typeface="Kelly Slab"/>
              <a:ea typeface="Kelly Slab"/>
              <a:cs typeface="Kelly Slab"/>
              <a:sym typeface="Kelly Slab"/>
            </a:endParaRPr>
          </a:p>
        </p:txBody>
      </p:sp>
      <p:sp>
        <p:nvSpPr>
          <p:cNvPr id="1025" name="Google Shape;1025;p47"/>
          <p:cNvSpPr/>
          <p:nvPr/>
        </p:nvSpPr>
        <p:spPr>
          <a:xfrm>
            <a:off x="4766163" y="1731875"/>
            <a:ext cx="1655700" cy="849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6725450" y="1731875"/>
            <a:ext cx="1655700" cy="849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 name="Google Shape;1027;p47"/>
          <p:cNvGrpSpPr/>
          <p:nvPr/>
        </p:nvGrpSpPr>
        <p:grpSpPr>
          <a:xfrm>
            <a:off x="4994768" y="1902731"/>
            <a:ext cx="222714" cy="507588"/>
            <a:chOff x="6410063" y="4135124"/>
            <a:chExt cx="159950" cy="364516"/>
          </a:xfrm>
        </p:grpSpPr>
        <p:sp>
          <p:nvSpPr>
            <p:cNvPr id="1028" name="Google Shape;1028;p4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 name="Google Shape;1032;p47"/>
          <p:cNvGrpSpPr/>
          <p:nvPr/>
        </p:nvGrpSpPr>
        <p:grpSpPr>
          <a:xfrm>
            <a:off x="6962574" y="1902996"/>
            <a:ext cx="298500" cy="507057"/>
            <a:chOff x="6924652" y="4135505"/>
            <a:chExt cx="214378" cy="364135"/>
          </a:xfrm>
        </p:grpSpPr>
        <p:sp>
          <p:nvSpPr>
            <p:cNvPr id="1033" name="Google Shape;1033;p4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 name="Google Shape;1037;p47"/>
          <p:cNvSpPr txBox="1"/>
          <p:nvPr/>
        </p:nvSpPr>
        <p:spPr>
          <a:xfrm>
            <a:off x="5288663" y="1817925"/>
            <a:ext cx="908400" cy="63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accent1"/>
                </a:solidFill>
                <a:latin typeface="Kelly Slab"/>
                <a:ea typeface="Kelly Slab"/>
                <a:cs typeface="Kelly Slab"/>
                <a:sym typeface="Kelly Slab"/>
              </a:rPr>
              <a:t>492</a:t>
            </a:r>
            <a:br>
              <a:rPr lang="en" sz="1100">
                <a:solidFill>
                  <a:schemeClr val="accent1"/>
                </a:solidFill>
                <a:latin typeface="Didact Gothic"/>
                <a:ea typeface="Didact Gothic"/>
                <a:cs typeface="Didact Gothic"/>
                <a:sym typeface="Didact Gothic"/>
              </a:rPr>
            </a:br>
            <a:r>
              <a:rPr lang="en" sz="1200">
                <a:solidFill>
                  <a:schemeClr val="accent1"/>
                </a:solidFill>
                <a:latin typeface="Didact Gothic"/>
                <a:ea typeface="Didact Gothic"/>
                <a:cs typeface="Didact Gothic"/>
                <a:sym typeface="Didact Gothic"/>
              </a:rPr>
              <a:t>Male</a:t>
            </a:r>
            <a:endParaRPr sz="1200">
              <a:solidFill>
                <a:schemeClr val="accent1"/>
              </a:solidFill>
              <a:latin typeface="Kelly Slab"/>
              <a:ea typeface="Kelly Slab"/>
              <a:cs typeface="Kelly Slab"/>
              <a:sym typeface="Kelly Slab"/>
            </a:endParaRPr>
          </a:p>
        </p:txBody>
      </p:sp>
      <p:sp>
        <p:nvSpPr>
          <p:cNvPr id="1038" name="Google Shape;1038;p47"/>
          <p:cNvSpPr txBox="1"/>
          <p:nvPr/>
        </p:nvSpPr>
        <p:spPr>
          <a:xfrm>
            <a:off x="7244150" y="1817925"/>
            <a:ext cx="908400" cy="63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accent1"/>
                </a:solidFill>
                <a:latin typeface="Kelly Slab"/>
                <a:ea typeface="Kelly Slab"/>
                <a:cs typeface="Kelly Slab"/>
                <a:sym typeface="Kelly Slab"/>
              </a:rPr>
              <a:t>381</a:t>
            </a:r>
            <a:br>
              <a:rPr lang="en" sz="1100">
                <a:solidFill>
                  <a:schemeClr val="accent1"/>
                </a:solidFill>
                <a:latin typeface="Didact Gothic"/>
                <a:ea typeface="Didact Gothic"/>
                <a:cs typeface="Didact Gothic"/>
                <a:sym typeface="Didact Gothic"/>
              </a:rPr>
            </a:br>
            <a:r>
              <a:rPr lang="en" sz="1200">
                <a:solidFill>
                  <a:schemeClr val="accent1"/>
                </a:solidFill>
                <a:latin typeface="Didact Gothic"/>
                <a:ea typeface="Didact Gothic"/>
                <a:cs typeface="Didact Gothic"/>
                <a:sym typeface="Didact Gothic"/>
              </a:rPr>
              <a:t>Female</a:t>
            </a:r>
            <a:endParaRPr sz="1200">
              <a:solidFill>
                <a:schemeClr val="accent1"/>
              </a:solidFill>
              <a:latin typeface="Kelly Slab"/>
              <a:ea typeface="Kelly Slab"/>
              <a:cs typeface="Kelly Slab"/>
              <a:sym typeface="Kelly Slab"/>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2" name="Shape 1042"/>
        <p:cNvGrpSpPr/>
        <p:nvPr/>
      </p:nvGrpSpPr>
      <p:grpSpPr>
        <a:xfrm>
          <a:off x="0" y="0"/>
          <a:ext cx="0" cy="0"/>
          <a:chOff x="0" y="0"/>
          <a:chExt cx="0" cy="0"/>
        </a:xfrm>
      </p:grpSpPr>
      <p:sp>
        <p:nvSpPr>
          <p:cNvPr id="1043" name="Google Shape;1043;p48"/>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Tendency</a:t>
            </a:r>
            <a:endParaRPr/>
          </a:p>
        </p:txBody>
      </p:sp>
      <p:pic>
        <p:nvPicPr>
          <p:cNvPr id="1044" name="Google Shape;1044;p48" title="Chart">
            <a:hlinkClick r:id="rId3"/>
          </p:cNvPr>
          <p:cNvPicPr preferRelativeResize="0"/>
          <p:nvPr/>
        </p:nvPicPr>
        <p:blipFill>
          <a:blip r:embed="rId4">
            <a:alphaModFix/>
          </a:blip>
          <a:stretch>
            <a:fillRect/>
          </a:stretch>
        </p:blipFill>
        <p:spPr>
          <a:xfrm>
            <a:off x="4084113" y="1319538"/>
            <a:ext cx="4348499" cy="2687875"/>
          </a:xfrm>
          <a:prstGeom prst="rect">
            <a:avLst/>
          </a:prstGeom>
          <a:noFill/>
          <a:ln>
            <a:noFill/>
          </a:ln>
        </p:spPr>
      </p:pic>
      <p:cxnSp>
        <p:nvCxnSpPr>
          <p:cNvPr id="1045" name="Google Shape;1045;p48"/>
          <p:cNvCxnSpPr/>
          <p:nvPr/>
        </p:nvCxnSpPr>
        <p:spPr>
          <a:xfrm>
            <a:off x="4505625" y="3871225"/>
            <a:ext cx="3667200" cy="0"/>
          </a:xfrm>
          <a:prstGeom prst="straightConnector1">
            <a:avLst/>
          </a:prstGeom>
          <a:noFill/>
          <a:ln cap="flat" cmpd="sng" w="9525">
            <a:solidFill>
              <a:schemeClr val="accent1"/>
            </a:solidFill>
            <a:prstDash val="solid"/>
            <a:round/>
            <a:headEnd len="med" w="med" type="none"/>
            <a:tailEnd len="med" w="med" type="none"/>
          </a:ln>
        </p:spPr>
      </p:cxnSp>
      <p:sp>
        <p:nvSpPr>
          <p:cNvPr id="1046" name="Google Shape;1046;p48"/>
          <p:cNvSpPr txBox="1"/>
          <p:nvPr/>
        </p:nvSpPr>
        <p:spPr>
          <a:xfrm>
            <a:off x="876750" y="1989375"/>
            <a:ext cx="2235000" cy="37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FFFFFF"/>
                </a:solidFill>
                <a:latin typeface="Kelly Slab"/>
                <a:ea typeface="Kelly Slab"/>
                <a:cs typeface="Kelly Slab"/>
                <a:sym typeface="Kelly Slab"/>
              </a:rPr>
              <a:t>Mercury</a:t>
            </a:r>
            <a:endParaRPr b="1" sz="1800">
              <a:solidFill>
                <a:srgbClr val="FFFFFF"/>
              </a:solidFill>
              <a:latin typeface="Kelly Slab"/>
              <a:ea typeface="Kelly Slab"/>
              <a:cs typeface="Kelly Slab"/>
              <a:sym typeface="Kelly Slab"/>
            </a:endParaRPr>
          </a:p>
        </p:txBody>
      </p:sp>
      <p:sp>
        <p:nvSpPr>
          <p:cNvPr id="1047" name="Google Shape;1047;p48"/>
          <p:cNvSpPr txBox="1"/>
          <p:nvPr/>
        </p:nvSpPr>
        <p:spPr>
          <a:xfrm>
            <a:off x="876800" y="2289075"/>
            <a:ext cx="2235000" cy="123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latin typeface="Didact Gothic"/>
                <a:ea typeface="Didact Gothic"/>
                <a:cs typeface="Didact Gothic"/>
                <a:sym typeface="Didact Gothic"/>
              </a:rPr>
              <a:t>Mercury is the closest planet to the Sun and the smallest one in the Solar System—it’s only a bit larger than the Moon</a:t>
            </a:r>
            <a:endParaRPr>
              <a:solidFill>
                <a:srgbClr val="FFFFFF"/>
              </a:solidFill>
              <a:latin typeface="Didact Gothic"/>
              <a:ea typeface="Didact Gothic"/>
              <a:cs typeface="Didact Gothic"/>
              <a:sym typeface="Didact Gothic"/>
            </a:endParaRPr>
          </a:p>
        </p:txBody>
      </p:sp>
      <p:sp>
        <p:nvSpPr>
          <p:cNvPr id="1048" name="Google Shape;1048;p48"/>
          <p:cNvSpPr txBox="1"/>
          <p:nvPr/>
        </p:nvSpPr>
        <p:spPr>
          <a:xfrm>
            <a:off x="4376725" y="3960788"/>
            <a:ext cx="955800" cy="37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Kelly Slab"/>
                <a:ea typeface="Kelly Slab"/>
                <a:cs typeface="Kelly Slab"/>
                <a:sym typeface="Kelly Slab"/>
              </a:rPr>
              <a:t>Mercury</a:t>
            </a:r>
            <a:endParaRPr b="1">
              <a:solidFill>
                <a:srgbClr val="FFFFFF"/>
              </a:solidFill>
              <a:latin typeface="Kelly Slab"/>
              <a:ea typeface="Kelly Slab"/>
              <a:cs typeface="Kelly Slab"/>
              <a:sym typeface="Kelly Slab"/>
            </a:endParaRPr>
          </a:p>
        </p:txBody>
      </p:sp>
      <p:sp>
        <p:nvSpPr>
          <p:cNvPr id="1049" name="Google Shape;1049;p48"/>
          <p:cNvSpPr txBox="1"/>
          <p:nvPr/>
        </p:nvSpPr>
        <p:spPr>
          <a:xfrm>
            <a:off x="5309263" y="3960788"/>
            <a:ext cx="955800" cy="37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Kelly Slab"/>
                <a:ea typeface="Kelly Slab"/>
                <a:cs typeface="Kelly Slab"/>
                <a:sym typeface="Kelly Slab"/>
              </a:rPr>
              <a:t>Venus</a:t>
            </a:r>
            <a:endParaRPr b="1">
              <a:solidFill>
                <a:srgbClr val="FFFFFF"/>
              </a:solidFill>
              <a:latin typeface="Kelly Slab"/>
              <a:ea typeface="Kelly Slab"/>
              <a:cs typeface="Kelly Slab"/>
              <a:sym typeface="Kelly Slab"/>
            </a:endParaRPr>
          </a:p>
        </p:txBody>
      </p:sp>
      <p:sp>
        <p:nvSpPr>
          <p:cNvPr id="1050" name="Google Shape;1050;p48"/>
          <p:cNvSpPr txBox="1"/>
          <p:nvPr/>
        </p:nvSpPr>
        <p:spPr>
          <a:xfrm>
            <a:off x="6248263" y="3960788"/>
            <a:ext cx="955800" cy="37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Kelly Slab"/>
                <a:ea typeface="Kelly Slab"/>
                <a:cs typeface="Kelly Slab"/>
                <a:sym typeface="Kelly Slab"/>
              </a:rPr>
              <a:t>Mars</a:t>
            </a:r>
            <a:endParaRPr b="1">
              <a:solidFill>
                <a:srgbClr val="FFFFFF"/>
              </a:solidFill>
              <a:latin typeface="Kelly Slab"/>
              <a:ea typeface="Kelly Slab"/>
              <a:cs typeface="Kelly Slab"/>
              <a:sym typeface="Kelly Slab"/>
            </a:endParaRPr>
          </a:p>
        </p:txBody>
      </p:sp>
      <p:sp>
        <p:nvSpPr>
          <p:cNvPr id="1051" name="Google Shape;1051;p48"/>
          <p:cNvSpPr txBox="1"/>
          <p:nvPr/>
        </p:nvSpPr>
        <p:spPr>
          <a:xfrm>
            <a:off x="7187263" y="3960788"/>
            <a:ext cx="955800" cy="37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Kelly Slab"/>
                <a:ea typeface="Kelly Slab"/>
                <a:cs typeface="Kelly Slab"/>
                <a:sym typeface="Kelly Slab"/>
              </a:rPr>
              <a:t>Saturn</a:t>
            </a:r>
            <a:endParaRPr b="1">
              <a:solidFill>
                <a:srgbClr val="FFFFFF"/>
              </a:solidFill>
              <a:latin typeface="Kelly Slab"/>
              <a:ea typeface="Kelly Slab"/>
              <a:cs typeface="Kelly Slab"/>
              <a:sym typeface="Kelly Slab"/>
            </a:endParaRPr>
          </a:p>
        </p:txBody>
      </p:sp>
      <p:sp>
        <p:nvSpPr>
          <p:cNvPr id="1052" name="Google Shape;1052;p48"/>
          <p:cNvSpPr txBox="1"/>
          <p:nvPr/>
        </p:nvSpPr>
        <p:spPr>
          <a:xfrm>
            <a:off x="3415925" y="4364113"/>
            <a:ext cx="4756800" cy="241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accent1"/>
                </a:solidFill>
                <a:latin typeface="Didact Gothic"/>
                <a:ea typeface="Didact Gothic"/>
                <a:cs typeface="Didact Gothic"/>
                <a:sym typeface="Didact Gothic"/>
              </a:rPr>
              <a:t>To modify this graph, click on it, follow the link, change the data and replace it</a:t>
            </a:r>
            <a:endParaRPr sz="1100">
              <a:solidFill>
                <a:schemeClr val="accent1"/>
              </a:solidFill>
              <a:latin typeface="Didact Gothic"/>
              <a:ea typeface="Didact Gothic"/>
              <a:cs typeface="Didact Gothic"/>
              <a:sym typeface="Didact Gothic"/>
            </a:endParaRPr>
          </a:p>
        </p:txBody>
      </p:sp>
      <p:sp>
        <p:nvSpPr>
          <p:cNvPr id="1053" name="Google Shape;1053;p48"/>
          <p:cNvSpPr/>
          <p:nvPr/>
        </p:nvSpPr>
        <p:spPr>
          <a:xfrm>
            <a:off x="3415925" y="2173163"/>
            <a:ext cx="770700" cy="241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rgbClr val="FFFFFF"/>
                </a:solidFill>
                <a:latin typeface="Kelly Slab"/>
                <a:ea typeface="Kelly Slab"/>
                <a:cs typeface="Kelly Slab"/>
                <a:sym typeface="Kelly Slab"/>
              </a:rPr>
              <a:t>2018</a:t>
            </a:r>
            <a:endParaRPr sz="1200"/>
          </a:p>
        </p:txBody>
      </p:sp>
      <p:sp>
        <p:nvSpPr>
          <p:cNvPr id="1054" name="Google Shape;1054;p48"/>
          <p:cNvSpPr/>
          <p:nvPr/>
        </p:nvSpPr>
        <p:spPr>
          <a:xfrm>
            <a:off x="3415925" y="1816988"/>
            <a:ext cx="770700" cy="241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rgbClr val="FFFFFF"/>
                </a:solidFill>
                <a:latin typeface="Kelly Slab"/>
                <a:ea typeface="Kelly Slab"/>
                <a:cs typeface="Kelly Slab"/>
                <a:sym typeface="Kelly Slab"/>
              </a:rPr>
              <a:t>2019</a:t>
            </a:r>
            <a:endParaRPr sz="1200"/>
          </a:p>
        </p:txBody>
      </p:sp>
      <p:sp>
        <p:nvSpPr>
          <p:cNvPr id="1055" name="Google Shape;1055;p48"/>
          <p:cNvSpPr/>
          <p:nvPr/>
        </p:nvSpPr>
        <p:spPr>
          <a:xfrm>
            <a:off x="3415925" y="1460813"/>
            <a:ext cx="770700" cy="2415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rgbClr val="FFFFFF"/>
                </a:solidFill>
                <a:latin typeface="Kelly Slab"/>
                <a:ea typeface="Kelly Slab"/>
                <a:cs typeface="Kelly Slab"/>
                <a:sym typeface="Kelly Slab"/>
              </a:rPr>
              <a:t>2020</a:t>
            </a:r>
            <a:endParaRPr sz="1200"/>
          </a:p>
        </p:txBody>
      </p:sp>
      <p:sp>
        <p:nvSpPr>
          <p:cNvPr id="1056" name="Google Shape;1056;p48"/>
          <p:cNvSpPr txBox="1"/>
          <p:nvPr/>
        </p:nvSpPr>
        <p:spPr>
          <a:xfrm>
            <a:off x="3323375" y="3960788"/>
            <a:ext cx="955800" cy="37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Kelly Slab"/>
                <a:ea typeface="Kelly Slab"/>
                <a:cs typeface="Kelly Slab"/>
                <a:sym typeface="Kelly Slab"/>
              </a:rPr>
              <a:t>Legend</a:t>
            </a:r>
            <a:endParaRPr b="1">
              <a:solidFill>
                <a:schemeClr val="lt2"/>
              </a:solidFill>
              <a:latin typeface="Kelly Slab"/>
              <a:ea typeface="Kelly Slab"/>
              <a:cs typeface="Kelly Slab"/>
              <a:sym typeface="Kelly Slab"/>
            </a:endParaRPr>
          </a:p>
        </p:txBody>
      </p:sp>
      <p:cxnSp>
        <p:nvCxnSpPr>
          <p:cNvPr id="1057" name="Google Shape;1057;p48"/>
          <p:cNvCxnSpPr/>
          <p:nvPr/>
        </p:nvCxnSpPr>
        <p:spPr>
          <a:xfrm>
            <a:off x="3420900" y="3871213"/>
            <a:ext cx="1130100" cy="0"/>
          </a:xfrm>
          <a:prstGeom prst="straightConnector1">
            <a:avLst/>
          </a:prstGeom>
          <a:noFill/>
          <a:ln cap="flat" cmpd="sng" w="9525">
            <a:solidFill>
              <a:schemeClr val="accent1"/>
            </a:solidFill>
            <a:prstDash val="dash"/>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61" name="Shape 1061"/>
        <p:cNvGrpSpPr/>
        <p:nvPr/>
      </p:nvGrpSpPr>
      <p:grpSpPr>
        <a:xfrm>
          <a:off x="0" y="0"/>
          <a:ext cx="0" cy="0"/>
          <a:chOff x="0" y="0"/>
          <a:chExt cx="0" cy="0"/>
        </a:xfrm>
      </p:grpSpPr>
      <p:sp>
        <p:nvSpPr>
          <p:cNvPr id="1062" name="Google Shape;1062;p49"/>
          <p:cNvSpPr/>
          <p:nvPr/>
        </p:nvSpPr>
        <p:spPr>
          <a:xfrm>
            <a:off x="0" y="100"/>
            <a:ext cx="9144000" cy="5143500"/>
          </a:xfrm>
          <a:prstGeom prst="rect">
            <a:avLst/>
          </a:prstGeom>
          <a:solidFill>
            <a:srgbClr val="FF887A">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9"/>
          <p:cNvSpPr txBox="1"/>
          <p:nvPr>
            <p:ph type="title"/>
          </p:nvPr>
        </p:nvSpPr>
        <p:spPr>
          <a:xfrm>
            <a:off x="4571950" y="537875"/>
            <a:ext cx="3860700" cy="406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grpSp>
        <p:nvGrpSpPr>
          <p:cNvPr id="1064" name="Google Shape;1064;p49"/>
          <p:cNvGrpSpPr/>
          <p:nvPr/>
        </p:nvGrpSpPr>
        <p:grpSpPr>
          <a:xfrm flipH="1">
            <a:off x="276300" y="3372540"/>
            <a:ext cx="2214600" cy="1771050"/>
            <a:chOff x="6653175" y="3375848"/>
            <a:chExt cx="2214600" cy="1771050"/>
          </a:xfrm>
        </p:grpSpPr>
        <p:sp>
          <p:nvSpPr>
            <p:cNvPr id="1065" name="Google Shape;1065;p49"/>
            <p:cNvSpPr/>
            <p:nvPr/>
          </p:nvSpPr>
          <p:spPr>
            <a:xfrm>
              <a:off x="7235975" y="4152900"/>
              <a:ext cx="457200" cy="990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9"/>
            <p:cNvSpPr/>
            <p:nvPr/>
          </p:nvSpPr>
          <p:spPr>
            <a:xfrm>
              <a:off x="7823275" y="4152900"/>
              <a:ext cx="457200" cy="457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9"/>
            <p:cNvSpPr/>
            <p:nvPr/>
          </p:nvSpPr>
          <p:spPr>
            <a:xfrm>
              <a:off x="7823275" y="4716997"/>
              <a:ext cx="457200" cy="42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9"/>
            <p:cNvSpPr/>
            <p:nvPr/>
          </p:nvSpPr>
          <p:spPr>
            <a:xfrm>
              <a:off x="8410575" y="4476825"/>
              <a:ext cx="457200" cy="666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9"/>
            <p:cNvSpPr/>
            <p:nvPr/>
          </p:nvSpPr>
          <p:spPr>
            <a:xfrm>
              <a:off x="8410575" y="3375848"/>
              <a:ext cx="457200" cy="99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9"/>
            <p:cNvSpPr/>
            <p:nvPr/>
          </p:nvSpPr>
          <p:spPr>
            <a:xfrm>
              <a:off x="6653175" y="4600369"/>
              <a:ext cx="457200" cy="543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4" name="Shape 1074"/>
        <p:cNvGrpSpPr/>
        <p:nvPr/>
      </p:nvGrpSpPr>
      <p:grpSpPr>
        <a:xfrm>
          <a:off x="0" y="0"/>
          <a:ext cx="0" cy="0"/>
          <a:chOff x="0" y="0"/>
          <a:chExt cx="0" cy="0"/>
        </a:xfrm>
      </p:grpSpPr>
      <p:grpSp>
        <p:nvGrpSpPr>
          <p:cNvPr id="1075" name="Google Shape;1075;p50"/>
          <p:cNvGrpSpPr/>
          <p:nvPr/>
        </p:nvGrpSpPr>
        <p:grpSpPr>
          <a:xfrm>
            <a:off x="5832988" y="1271996"/>
            <a:ext cx="366143" cy="365022"/>
            <a:chOff x="6664394" y="3346974"/>
            <a:chExt cx="353113" cy="351998"/>
          </a:xfrm>
        </p:grpSpPr>
        <p:sp>
          <p:nvSpPr>
            <p:cNvPr id="1076" name="Google Shape;1076;p5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 name="Google Shape;1081;p50"/>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Results</a:t>
            </a:r>
            <a:endParaRPr/>
          </a:p>
        </p:txBody>
      </p:sp>
      <p:graphicFrame>
        <p:nvGraphicFramePr>
          <p:cNvPr id="1082" name="Google Shape;1082;p50"/>
          <p:cNvGraphicFramePr/>
          <p:nvPr/>
        </p:nvGraphicFramePr>
        <p:xfrm>
          <a:off x="955875" y="1814925"/>
          <a:ext cx="3000000" cy="3000000"/>
        </p:xfrm>
        <a:graphic>
          <a:graphicData uri="http://schemas.openxmlformats.org/drawingml/2006/table">
            <a:tbl>
              <a:tblPr>
                <a:noFill/>
                <a:tableStyleId>{B80A1858-451F-46D8-BECC-6BEAD8065F3A}</a:tableStyleId>
              </a:tblPr>
              <a:tblGrid>
                <a:gridCol w="1016150"/>
                <a:gridCol w="785200"/>
                <a:gridCol w="785200"/>
                <a:gridCol w="785200"/>
              </a:tblGrid>
              <a:tr h="381000">
                <a:tc>
                  <a:txBody>
                    <a:bodyPr/>
                    <a:lstStyle/>
                    <a:p>
                      <a:pPr indent="0" lvl="0" marL="0" rtl="0" algn="ctr">
                        <a:spcBef>
                          <a:spcPts val="0"/>
                        </a:spcBef>
                        <a:spcAft>
                          <a:spcPts val="0"/>
                        </a:spcAft>
                        <a:buNone/>
                      </a:pPr>
                      <a:r>
                        <a:t/>
                      </a:r>
                      <a:endParaRPr sz="1200">
                        <a:solidFill>
                          <a:schemeClr val="accent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gridSpan="3">
                  <a:txBody>
                    <a:bodyPr/>
                    <a:lstStyle/>
                    <a:p>
                      <a:pPr indent="0" lvl="0" marL="0" rtl="0" algn="ctr">
                        <a:spcBef>
                          <a:spcPts val="0"/>
                        </a:spcBef>
                        <a:spcAft>
                          <a:spcPts val="0"/>
                        </a:spcAft>
                        <a:buNone/>
                      </a:pPr>
                      <a:r>
                        <a:rPr lang="en">
                          <a:solidFill>
                            <a:schemeClr val="accent1"/>
                          </a:solidFill>
                          <a:latin typeface="Kelly Slab"/>
                          <a:ea typeface="Kelly Slab"/>
                          <a:cs typeface="Kelly Slab"/>
                          <a:sym typeface="Kelly Slab"/>
                        </a:rPr>
                        <a:t>Outcome</a:t>
                      </a:r>
                      <a:endParaRPr>
                        <a:solidFill>
                          <a:schemeClr val="accent1"/>
                        </a:solidFill>
                        <a:latin typeface="Kelly Slab"/>
                        <a:ea typeface="Kelly Slab"/>
                        <a:cs typeface="Kelly Slab"/>
                        <a:sym typeface="Kelly Slab"/>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hMerge="1"/>
                <a:tc hMerge="1"/>
              </a:tr>
              <a:tr h="100000">
                <a:tc>
                  <a:txBody>
                    <a:bodyPr/>
                    <a:lstStyle/>
                    <a:p>
                      <a:pPr indent="0" lvl="0" marL="0" rtl="0" algn="l">
                        <a:spcBef>
                          <a:spcPts val="0"/>
                        </a:spcBef>
                        <a:spcAft>
                          <a:spcPts val="0"/>
                        </a:spcAft>
                        <a:buNone/>
                      </a:pPr>
                      <a:r>
                        <a:t/>
                      </a:r>
                      <a:endParaRPr sz="100">
                        <a:solidFill>
                          <a:srgbClr val="FFFFFF"/>
                        </a:solidFill>
                        <a:latin typeface="Kelly Slab"/>
                        <a:ea typeface="Kelly Slab"/>
                        <a:cs typeface="Kelly Slab"/>
                        <a:sym typeface="Kelly Slab"/>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00">
                        <a:solidFill>
                          <a:srgbClr val="FFFFFF"/>
                        </a:solidFill>
                        <a:latin typeface="Kelly Slab"/>
                        <a:ea typeface="Kelly Slab"/>
                        <a:cs typeface="Kelly Slab"/>
                        <a:sym typeface="Kelly Slab"/>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00">
                        <a:solidFill>
                          <a:srgbClr val="FFFFFF"/>
                        </a:solidFill>
                        <a:latin typeface="Kelly Slab"/>
                        <a:ea typeface="Kelly Slab"/>
                        <a:cs typeface="Kelly Slab"/>
                        <a:sym typeface="Kelly Slab"/>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00">
                        <a:solidFill>
                          <a:srgbClr val="FFFFFF"/>
                        </a:solidFill>
                        <a:latin typeface="Kelly Slab"/>
                        <a:ea typeface="Kelly Slab"/>
                        <a:cs typeface="Kelly Slab"/>
                        <a:sym typeface="Kelly Slab"/>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r>
              <a:tr h="381000">
                <a:tc>
                  <a:txBody>
                    <a:bodyPr/>
                    <a:lstStyle/>
                    <a:p>
                      <a:pPr indent="0" lvl="0" marL="0" rtl="0" algn="l">
                        <a:spcBef>
                          <a:spcPts val="0"/>
                        </a:spcBef>
                        <a:spcAft>
                          <a:spcPts val="0"/>
                        </a:spcAft>
                        <a:buNone/>
                      </a:pPr>
                      <a:r>
                        <a:rPr lang="en" sz="1200">
                          <a:solidFill>
                            <a:srgbClr val="FFFFFF"/>
                          </a:solidFill>
                          <a:latin typeface="Kelly Slab"/>
                          <a:ea typeface="Kelly Slab"/>
                          <a:cs typeface="Kelly Slab"/>
                          <a:sym typeface="Kelly Slab"/>
                        </a:rPr>
                        <a:t>Treatment</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rgbClr val="FFFFFF"/>
                          </a:solidFill>
                          <a:latin typeface="Kelly Slab"/>
                          <a:ea typeface="Kelly Slab"/>
                          <a:cs typeface="Kelly Slab"/>
                          <a:sym typeface="Kelly Slab"/>
                        </a:rPr>
                        <a:t>Test 1</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rgbClr val="FFFFFF"/>
                          </a:solidFill>
                          <a:latin typeface="Kelly Slab"/>
                          <a:ea typeface="Kelly Slab"/>
                          <a:cs typeface="Kelly Slab"/>
                          <a:sym typeface="Kelly Slab"/>
                        </a:rPr>
                        <a:t>Test 2</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rgbClr val="FFFFFF"/>
                          </a:solidFill>
                          <a:latin typeface="Kelly Slab"/>
                          <a:ea typeface="Kelly Slab"/>
                          <a:cs typeface="Kelly Slab"/>
                          <a:sym typeface="Kelly Slab"/>
                        </a:rPr>
                        <a:t>Test 3</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lt2"/>
                    </a:solidFill>
                  </a:tcPr>
                </a:tc>
              </a:tr>
              <a:tr h="100000">
                <a:tc>
                  <a:txBody>
                    <a:bodyPr/>
                    <a:lstStyle/>
                    <a:p>
                      <a:pPr indent="0" lvl="0" marL="0" rtl="0" algn="l">
                        <a:spcBef>
                          <a:spcPts val="0"/>
                        </a:spcBef>
                        <a:spcAft>
                          <a:spcPts val="0"/>
                        </a:spcAft>
                        <a:buNone/>
                      </a:pPr>
                      <a:r>
                        <a:t/>
                      </a:r>
                      <a:endParaRPr sz="100">
                        <a:solidFill>
                          <a:srgbClr val="FFFFFF"/>
                        </a:solidFill>
                        <a:latin typeface="Kelly Slab"/>
                        <a:ea typeface="Kelly Slab"/>
                        <a:cs typeface="Kelly Slab"/>
                        <a:sym typeface="Kelly Slab"/>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00">
                        <a:latin typeface="Didact Gothic"/>
                        <a:ea typeface="Didact Gothic"/>
                        <a:cs typeface="Didact Gothic"/>
                        <a:sym typeface="Didact Gothic"/>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
                        <a:latin typeface="Didact Gothic"/>
                        <a:ea typeface="Didact Gothic"/>
                        <a:cs typeface="Didact Gothic"/>
                        <a:sym typeface="Didact Gothic"/>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
                        <a:latin typeface="Didact Gothic"/>
                        <a:ea typeface="Didact Gothic"/>
                        <a:cs typeface="Didact Gothic"/>
                        <a:sym typeface="Didact Gothic"/>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tcPr>
                </a:tc>
              </a:tr>
              <a:tr h="381000">
                <a:tc>
                  <a:txBody>
                    <a:bodyPr/>
                    <a:lstStyle/>
                    <a:p>
                      <a:pPr indent="0" lvl="0" marL="0" rtl="0" algn="l">
                        <a:spcBef>
                          <a:spcPts val="0"/>
                        </a:spcBef>
                        <a:spcAft>
                          <a:spcPts val="0"/>
                        </a:spcAft>
                        <a:buNone/>
                      </a:pPr>
                      <a:r>
                        <a:rPr lang="en" sz="1200">
                          <a:solidFill>
                            <a:srgbClr val="FFFFFF"/>
                          </a:solidFill>
                          <a:latin typeface="Kelly Slab"/>
                          <a:ea typeface="Kelly Slab"/>
                          <a:cs typeface="Kelly Slab"/>
                          <a:sym typeface="Kelly Slab"/>
                        </a:rPr>
                        <a:t>Group 1</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315</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285</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600</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r>
              <a:tr h="381000">
                <a:tc>
                  <a:txBody>
                    <a:bodyPr/>
                    <a:lstStyle/>
                    <a:p>
                      <a:pPr indent="0" lvl="0" marL="0" rtl="0" algn="l">
                        <a:spcBef>
                          <a:spcPts val="0"/>
                        </a:spcBef>
                        <a:spcAft>
                          <a:spcPts val="0"/>
                        </a:spcAft>
                        <a:buNone/>
                      </a:pPr>
                      <a:r>
                        <a:rPr lang="en" sz="1200">
                          <a:solidFill>
                            <a:srgbClr val="FFFFFF"/>
                          </a:solidFill>
                          <a:latin typeface="Kelly Slab"/>
                          <a:ea typeface="Kelly Slab"/>
                          <a:cs typeface="Kelly Slab"/>
                          <a:sym typeface="Kelly Slab"/>
                        </a:rPr>
                        <a:t>Group 2</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210</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390</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600</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r>
              <a:tr h="381000">
                <a:tc>
                  <a:txBody>
                    <a:bodyPr/>
                    <a:lstStyle/>
                    <a:p>
                      <a:pPr indent="0" lvl="0" marL="0" rtl="0" algn="l">
                        <a:spcBef>
                          <a:spcPts val="0"/>
                        </a:spcBef>
                        <a:spcAft>
                          <a:spcPts val="0"/>
                        </a:spcAft>
                        <a:buNone/>
                      </a:pPr>
                      <a:r>
                        <a:rPr lang="en" sz="1200">
                          <a:solidFill>
                            <a:srgbClr val="FFFFFF"/>
                          </a:solidFill>
                          <a:latin typeface="Kelly Slab"/>
                          <a:ea typeface="Kelly Slab"/>
                          <a:cs typeface="Kelly Slab"/>
                          <a:sym typeface="Kelly Slab"/>
                        </a:rPr>
                        <a:t>Group 3</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240</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165</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580</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bl>
          </a:graphicData>
        </a:graphic>
      </p:graphicFrame>
      <p:sp>
        <p:nvSpPr>
          <p:cNvPr id="1083" name="Google Shape;1083;p50"/>
          <p:cNvSpPr txBox="1"/>
          <p:nvPr/>
        </p:nvSpPr>
        <p:spPr>
          <a:xfrm>
            <a:off x="2331600" y="1304650"/>
            <a:ext cx="1996200" cy="29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1"/>
                </a:solidFill>
                <a:latin typeface="Kelly Slab"/>
                <a:ea typeface="Kelly Slab"/>
                <a:cs typeface="Kelly Slab"/>
                <a:sym typeface="Kelly Slab"/>
              </a:rPr>
              <a:t>EXPERIMENT A</a:t>
            </a:r>
            <a:endParaRPr>
              <a:solidFill>
                <a:schemeClr val="accent1"/>
              </a:solidFill>
              <a:latin typeface="Kelly Slab"/>
              <a:ea typeface="Kelly Slab"/>
              <a:cs typeface="Kelly Slab"/>
              <a:sym typeface="Kelly Slab"/>
            </a:endParaRPr>
          </a:p>
        </p:txBody>
      </p:sp>
      <p:grpSp>
        <p:nvGrpSpPr>
          <p:cNvPr id="1084" name="Google Shape;1084;p50"/>
          <p:cNvGrpSpPr/>
          <p:nvPr/>
        </p:nvGrpSpPr>
        <p:grpSpPr>
          <a:xfrm>
            <a:off x="1972025" y="1276570"/>
            <a:ext cx="359579" cy="355852"/>
            <a:chOff x="5309250" y="2903170"/>
            <a:chExt cx="359579" cy="355852"/>
          </a:xfrm>
        </p:grpSpPr>
        <p:sp>
          <p:nvSpPr>
            <p:cNvPr id="1085" name="Google Shape;1085;p5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088" name="Google Shape;1088;p50"/>
          <p:cNvGraphicFramePr/>
          <p:nvPr/>
        </p:nvGraphicFramePr>
        <p:xfrm>
          <a:off x="4820125" y="1814925"/>
          <a:ext cx="3000000" cy="3000000"/>
        </p:xfrm>
        <a:graphic>
          <a:graphicData uri="http://schemas.openxmlformats.org/drawingml/2006/table">
            <a:tbl>
              <a:tblPr>
                <a:noFill/>
                <a:tableStyleId>{B80A1858-451F-46D8-BECC-6BEAD8065F3A}</a:tableStyleId>
              </a:tblPr>
              <a:tblGrid>
                <a:gridCol w="1016150"/>
                <a:gridCol w="785200"/>
                <a:gridCol w="785200"/>
                <a:gridCol w="785200"/>
              </a:tblGrid>
              <a:tr h="381000">
                <a:tc>
                  <a:txBody>
                    <a:bodyPr/>
                    <a:lstStyle/>
                    <a:p>
                      <a:pPr indent="0" lvl="0" marL="0" rtl="0" algn="ctr">
                        <a:spcBef>
                          <a:spcPts val="0"/>
                        </a:spcBef>
                        <a:spcAft>
                          <a:spcPts val="0"/>
                        </a:spcAft>
                        <a:buNone/>
                      </a:pPr>
                      <a:r>
                        <a:t/>
                      </a:r>
                      <a:endParaRPr sz="1200">
                        <a:solidFill>
                          <a:schemeClr val="accent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gridSpan="3">
                  <a:txBody>
                    <a:bodyPr/>
                    <a:lstStyle/>
                    <a:p>
                      <a:pPr indent="0" lvl="0" marL="0" rtl="0" algn="ctr">
                        <a:spcBef>
                          <a:spcPts val="0"/>
                        </a:spcBef>
                        <a:spcAft>
                          <a:spcPts val="0"/>
                        </a:spcAft>
                        <a:buNone/>
                      </a:pPr>
                      <a:r>
                        <a:rPr lang="en">
                          <a:solidFill>
                            <a:schemeClr val="accent1"/>
                          </a:solidFill>
                          <a:latin typeface="Kelly Slab"/>
                          <a:ea typeface="Kelly Slab"/>
                          <a:cs typeface="Kelly Slab"/>
                          <a:sym typeface="Kelly Slab"/>
                        </a:rPr>
                        <a:t>Outcome</a:t>
                      </a:r>
                      <a:endParaRPr>
                        <a:solidFill>
                          <a:schemeClr val="accent1"/>
                        </a:solidFill>
                        <a:latin typeface="Kelly Slab"/>
                        <a:ea typeface="Kelly Slab"/>
                        <a:cs typeface="Kelly Slab"/>
                        <a:sym typeface="Kelly Slab"/>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hMerge="1"/>
                <a:tc hMerge="1"/>
              </a:tr>
              <a:tr h="100000">
                <a:tc>
                  <a:txBody>
                    <a:bodyPr/>
                    <a:lstStyle/>
                    <a:p>
                      <a:pPr indent="0" lvl="0" marL="0" rtl="0" algn="l">
                        <a:spcBef>
                          <a:spcPts val="0"/>
                        </a:spcBef>
                        <a:spcAft>
                          <a:spcPts val="0"/>
                        </a:spcAft>
                        <a:buNone/>
                      </a:pPr>
                      <a:r>
                        <a:t/>
                      </a:r>
                      <a:endParaRPr sz="100">
                        <a:solidFill>
                          <a:srgbClr val="FFFFFF"/>
                        </a:solidFill>
                        <a:latin typeface="Kelly Slab"/>
                        <a:ea typeface="Kelly Slab"/>
                        <a:cs typeface="Kelly Slab"/>
                        <a:sym typeface="Kelly Slab"/>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00">
                        <a:solidFill>
                          <a:srgbClr val="FFFFFF"/>
                        </a:solidFill>
                        <a:latin typeface="Kelly Slab"/>
                        <a:ea typeface="Kelly Slab"/>
                        <a:cs typeface="Kelly Slab"/>
                        <a:sym typeface="Kelly Slab"/>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00">
                        <a:solidFill>
                          <a:srgbClr val="FFFFFF"/>
                        </a:solidFill>
                        <a:latin typeface="Kelly Slab"/>
                        <a:ea typeface="Kelly Slab"/>
                        <a:cs typeface="Kelly Slab"/>
                        <a:sym typeface="Kelly Slab"/>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00">
                        <a:solidFill>
                          <a:srgbClr val="FFFFFF"/>
                        </a:solidFill>
                        <a:latin typeface="Kelly Slab"/>
                        <a:ea typeface="Kelly Slab"/>
                        <a:cs typeface="Kelly Slab"/>
                        <a:sym typeface="Kelly Slab"/>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r>
              <a:tr h="381000">
                <a:tc>
                  <a:txBody>
                    <a:bodyPr/>
                    <a:lstStyle/>
                    <a:p>
                      <a:pPr indent="0" lvl="0" marL="0" rtl="0" algn="l">
                        <a:spcBef>
                          <a:spcPts val="0"/>
                        </a:spcBef>
                        <a:spcAft>
                          <a:spcPts val="0"/>
                        </a:spcAft>
                        <a:buNone/>
                      </a:pPr>
                      <a:r>
                        <a:rPr lang="en" sz="1200">
                          <a:solidFill>
                            <a:srgbClr val="FFFFFF"/>
                          </a:solidFill>
                          <a:latin typeface="Kelly Slab"/>
                          <a:ea typeface="Kelly Slab"/>
                          <a:cs typeface="Kelly Slab"/>
                          <a:sym typeface="Kelly Slab"/>
                        </a:rPr>
                        <a:t>Treatment</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rgbClr val="FFFFFF"/>
                          </a:solidFill>
                          <a:latin typeface="Kelly Slab"/>
                          <a:ea typeface="Kelly Slab"/>
                          <a:cs typeface="Kelly Slab"/>
                          <a:sym typeface="Kelly Slab"/>
                        </a:rPr>
                        <a:t>Test 1</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rgbClr val="FFFFFF"/>
                          </a:solidFill>
                          <a:latin typeface="Kelly Slab"/>
                          <a:ea typeface="Kelly Slab"/>
                          <a:cs typeface="Kelly Slab"/>
                          <a:sym typeface="Kelly Slab"/>
                        </a:rPr>
                        <a:t>Test 2</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rgbClr val="FFFFFF"/>
                          </a:solidFill>
                          <a:latin typeface="Kelly Slab"/>
                          <a:ea typeface="Kelly Slab"/>
                          <a:cs typeface="Kelly Slab"/>
                          <a:sym typeface="Kelly Slab"/>
                        </a:rPr>
                        <a:t>Test 3</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lt2"/>
                    </a:solidFill>
                  </a:tcPr>
                </a:tc>
              </a:tr>
              <a:tr h="100000">
                <a:tc>
                  <a:txBody>
                    <a:bodyPr/>
                    <a:lstStyle/>
                    <a:p>
                      <a:pPr indent="0" lvl="0" marL="0" rtl="0" algn="l">
                        <a:spcBef>
                          <a:spcPts val="0"/>
                        </a:spcBef>
                        <a:spcAft>
                          <a:spcPts val="0"/>
                        </a:spcAft>
                        <a:buNone/>
                      </a:pPr>
                      <a:r>
                        <a:t/>
                      </a:r>
                      <a:endParaRPr sz="100">
                        <a:solidFill>
                          <a:srgbClr val="FFFFFF"/>
                        </a:solidFill>
                        <a:latin typeface="Kelly Slab"/>
                        <a:ea typeface="Kelly Slab"/>
                        <a:cs typeface="Kelly Slab"/>
                        <a:sym typeface="Kelly Slab"/>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00">
                        <a:latin typeface="Didact Gothic"/>
                        <a:ea typeface="Didact Gothic"/>
                        <a:cs typeface="Didact Gothic"/>
                        <a:sym typeface="Didact Gothic"/>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
                        <a:latin typeface="Didact Gothic"/>
                        <a:ea typeface="Didact Gothic"/>
                        <a:cs typeface="Didact Gothic"/>
                        <a:sym typeface="Didact Gothic"/>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
                        <a:latin typeface="Didact Gothic"/>
                        <a:ea typeface="Didact Gothic"/>
                        <a:cs typeface="Didact Gothic"/>
                        <a:sym typeface="Didact Gothic"/>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tcPr>
                </a:tc>
              </a:tr>
              <a:tr h="381000">
                <a:tc>
                  <a:txBody>
                    <a:bodyPr/>
                    <a:lstStyle/>
                    <a:p>
                      <a:pPr indent="0" lvl="0" marL="0" rtl="0" algn="l">
                        <a:spcBef>
                          <a:spcPts val="0"/>
                        </a:spcBef>
                        <a:spcAft>
                          <a:spcPts val="0"/>
                        </a:spcAft>
                        <a:buNone/>
                      </a:pPr>
                      <a:r>
                        <a:rPr lang="en" sz="1200">
                          <a:solidFill>
                            <a:srgbClr val="FFFFFF"/>
                          </a:solidFill>
                          <a:latin typeface="Kelly Slab"/>
                          <a:ea typeface="Kelly Slab"/>
                          <a:cs typeface="Kelly Slab"/>
                          <a:sym typeface="Kelly Slab"/>
                        </a:rPr>
                        <a:t>Group 1</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189</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285</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474</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r>
              <a:tr h="381000">
                <a:tc>
                  <a:txBody>
                    <a:bodyPr/>
                    <a:lstStyle/>
                    <a:p>
                      <a:pPr indent="0" lvl="0" marL="0" rtl="0" algn="l">
                        <a:spcBef>
                          <a:spcPts val="0"/>
                        </a:spcBef>
                        <a:spcAft>
                          <a:spcPts val="0"/>
                        </a:spcAft>
                        <a:buNone/>
                      </a:pPr>
                      <a:r>
                        <a:rPr lang="en" sz="1200">
                          <a:solidFill>
                            <a:srgbClr val="FFFFFF"/>
                          </a:solidFill>
                          <a:latin typeface="Kelly Slab"/>
                          <a:ea typeface="Kelly Slab"/>
                          <a:cs typeface="Kelly Slab"/>
                          <a:sym typeface="Kelly Slab"/>
                        </a:rPr>
                        <a:t>Group 2</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210</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234</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444</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solidFill>
                      <a:schemeClr val="dk2"/>
                    </a:solidFill>
                  </a:tcPr>
                </a:tc>
              </a:tr>
              <a:tr h="381000">
                <a:tc>
                  <a:txBody>
                    <a:bodyPr/>
                    <a:lstStyle/>
                    <a:p>
                      <a:pPr indent="0" lvl="0" marL="0" rtl="0" algn="l">
                        <a:spcBef>
                          <a:spcPts val="0"/>
                        </a:spcBef>
                        <a:spcAft>
                          <a:spcPts val="0"/>
                        </a:spcAft>
                        <a:buNone/>
                      </a:pPr>
                      <a:r>
                        <a:rPr lang="en" sz="1200">
                          <a:solidFill>
                            <a:srgbClr val="FFFFFF"/>
                          </a:solidFill>
                          <a:latin typeface="Kelly Slab"/>
                          <a:ea typeface="Kelly Slab"/>
                          <a:cs typeface="Kelly Slab"/>
                          <a:sym typeface="Kelly Slab"/>
                        </a:rPr>
                        <a:t>Group 3</a:t>
                      </a:r>
                      <a:endParaRPr sz="1200">
                        <a:solidFill>
                          <a:srgbClr val="FFFFFF"/>
                        </a:solidFill>
                        <a:latin typeface="Kelly Slab"/>
                        <a:ea typeface="Kelly Slab"/>
                        <a:cs typeface="Kelly Slab"/>
                        <a:sym typeface="Kelly Slab"/>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367</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123</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lt2"/>
                          </a:solidFill>
                          <a:latin typeface="Didact Gothic"/>
                          <a:ea typeface="Didact Gothic"/>
                          <a:cs typeface="Didact Gothic"/>
                          <a:sym typeface="Didact Gothic"/>
                        </a:rPr>
                        <a:t>396</a:t>
                      </a:r>
                      <a:endParaRPr sz="1200">
                        <a:solidFill>
                          <a:schemeClr val="lt2"/>
                        </a:solidFill>
                        <a:latin typeface="Didact Gothic"/>
                        <a:ea typeface="Didact Gothic"/>
                        <a:cs typeface="Didact Gothic"/>
                        <a:sym typeface="Didact Gothic"/>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dk2"/>
                      </a:solidFill>
                      <a:prstDash val="solid"/>
                      <a:round/>
                      <a:headEnd len="sm" w="sm" type="none"/>
                      <a:tailEnd len="sm" w="sm" type="none"/>
                    </a:lnB>
                    <a:solidFill>
                      <a:schemeClr val="dk2"/>
                    </a:solidFill>
                  </a:tcPr>
                </a:tc>
              </a:tr>
            </a:tbl>
          </a:graphicData>
        </a:graphic>
      </p:graphicFrame>
      <p:sp>
        <p:nvSpPr>
          <p:cNvPr id="1089" name="Google Shape;1089;p50"/>
          <p:cNvSpPr txBox="1"/>
          <p:nvPr/>
        </p:nvSpPr>
        <p:spPr>
          <a:xfrm>
            <a:off x="6195850" y="1304650"/>
            <a:ext cx="1996200" cy="29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1"/>
                </a:solidFill>
                <a:latin typeface="Kelly Slab"/>
                <a:ea typeface="Kelly Slab"/>
                <a:cs typeface="Kelly Slab"/>
                <a:sym typeface="Kelly Slab"/>
              </a:rPr>
              <a:t>EXPERIMENT B</a:t>
            </a:r>
            <a:endParaRPr>
              <a:solidFill>
                <a:schemeClr val="accent1"/>
              </a:solidFill>
              <a:latin typeface="Kelly Slab"/>
              <a:ea typeface="Kelly Slab"/>
              <a:cs typeface="Kelly Slab"/>
              <a:sym typeface="Kelly Slab"/>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 name="Shape 1093"/>
        <p:cNvGrpSpPr/>
        <p:nvPr/>
      </p:nvGrpSpPr>
      <p:grpSpPr>
        <a:xfrm>
          <a:off x="0" y="0"/>
          <a:ext cx="0" cy="0"/>
          <a:chOff x="0" y="0"/>
          <a:chExt cx="0" cy="0"/>
        </a:xfrm>
      </p:grpSpPr>
      <p:sp>
        <p:nvSpPr>
          <p:cNvPr id="1094" name="Google Shape;1094;p51"/>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Results Analysis</a:t>
            </a:r>
            <a:endParaRPr/>
          </a:p>
        </p:txBody>
      </p:sp>
      <p:grpSp>
        <p:nvGrpSpPr>
          <p:cNvPr id="1095" name="Google Shape;1095;p51"/>
          <p:cNvGrpSpPr/>
          <p:nvPr/>
        </p:nvGrpSpPr>
        <p:grpSpPr>
          <a:xfrm>
            <a:off x="1251729" y="1327761"/>
            <a:ext cx="1801525" cy="2849778"/>
            <a:chOff x="1002229" y="1542724"/>
            <a:chExt cx="1801525" cy="2849778"/>
          </a:xfrm>
        </p:grpSpPr>
        <p:sp>
          <p:nvSpPr>
            <p:cNvPr id="1096" name="Google Shape;1096;p51"/>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1"/>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1"/>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1"/>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1"/>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1"/>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1"/>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 name="Google Shape;1103;p51"/>
            <p:cNvGrpSpPr/>
            <p:nvPr/>
          </p:nvGrpSpPr>
          <p:grpSpPr>
            <a:xfrm>
              <a:off x="1675337" y="3316550"/>
              <a:ext cx="437113" cy="383257"/>
              <a:chOff x="1675337" y="3316550"/>
              <a:chExt cx="437113" cy="383257"/>
            </a:xfrm>
          </p:grpSpPr>
          <p:sp>
            <p:nvSpPr>
              <p:cNvPr id="1104" name="Google Shape;1104;p51"/>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1"/>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1"/>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 name="Google Shape;1107;p51"/>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1"/>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109" name="Google Shape;1109;p51"/>
          <p:cNvCxnSpPr/>
          <p:nvPr/>
        </p:nvCxnSpPr>
        <p:spPr>
          <a:xfrm>
            <a:off x="2167361" y="1653263"/>
            <a:ext cx="1096500" cy="0"/>
          </a:xfrm>
          <a:prstGeom prst="straightConnector1">
            <a:avLst/>
          </a:prstGeom>
          <a:noFill/>
          <a:ln cap="flat" cmpd="sng" w="9525">
            <a:solidFill>
              <a:srgbClr val="FFFFFF"/>
            </a:solidFill>
            <a:prstDash val="solid"/>
            <a:round/>
            <a:headEnd len="med" w="med" type="none"/>
            <a:tailEnd len="med" w="med" type="diamond"/>
          </a:ln>
        </p:spPr>
      </p:cxnSp>
      <p:cxnSp>
        <p:nvCxnSpPr>
          <p:cNvPr id="1110" name="Google Shape;1110;p51"/>
          <p:cNvCxnSpPr/>
          <p:nvPr/>
        </p:nvCxnSpPr>
        <p:spPr>
          <a:xfrm>
            <a:off x="2313454" y="2413213"/>
            <a:ext cx="950400" cy="0"/>
          </a:xfrm>
          <a:prstGeom prst="straightConnector1">
            <a:avLst/>
          </a:prstGeom>
          <a:noFill/>
          <a:ln cap="flat" cmpd="sng" w="9525">
            <a:solidFill>
              <a:srgbClr val="FFFFFF"/>
            </a:solidFill>
            <a:prstDash val="solid"/>
            <a:round/>
            <a:headEnd len="med" w="med" type="none"/>
            <a:tailEnd len="med" w="med" type="diamond"/>
          </a:ln>
        </p:spPr>
      </p:cxnSp>
      <p:cxnSp>
        <p:nvCxnSpPr>
          <p:cNvPr id="1111" name="Google Shape;1111;p51"/>
          <p:cNvCxnSpPr/>
          <p:nvPr/>
        </p:nvCxnSpPr>
        <p:spPr>
          <a:xfrm>
            <a:off x="1914175" y="3173163"/>
            <a:ext cx="1349700" cy="0"/>
          </a:xfrm>
          <a:prstGeom prst="straightConnector1">
            <a:avLst/>
          </a:prstGeom>
          <a:noFill/>
          <a:ln cap="flat" cmpd="sng" w="9525">
            <a:solidFill>
              <a:srgbClr val="FFFFFF"/>
            </a:solidFill>
            <a:prstDash val="solid"/>
            <a:round/>
            <a:headEnd len="med" w="med" type="none"/>
            <a:tailEnd len="med" w="med" type="diamond"/>
          </a:ln>
        </p:spPr>
      </p:cxnSp>
      <p:cxnSp>
        <p:nvCxnSpPr>
          <p:cNvPr id="1112" name="Google Shape;1112;p51"/>
          <p:cNvCxnSpPr/>
          <p:nvPr/>
        </p:nvCxnSpPr>
        <p:spPr>
          <a:xfrm>
            <a:off x="2405976" y="3930138"/>
            <a:ext cx="857700" cy="0"/>
          </a:xfrm>
          <a:prstGeom prst="straightConnector1">
            <a:avLst/>
          </a:prstGeom>
          <a:noFill/>
          <a:ln cap="flat" cmpd="sng" w="9525">
            <a:solidFill>
              <a:srgbClr val="FFFFFF"/>
            </a:solidFill>
            <a:prstDash val="solid"/>
            <a:round/>
            <a:headEnd len="med" w="med" type="none"/>
            <a:tailEnd len="med" w="med" type="diamond"/>
          </a:ln>
        </p:spPr>
      </p:cxnSp>
      <p:sp>
        <p:nvSpPr>
          <p:cNvPr id="1113" name="Google Shape;1113;p51"/>
          <p:cNvSpPr txBox="1"/>
          <p:nvPr/>
        </p:nvSpPr>
        <p:spPr>
          <a:xfrm>
            <a:off x="3336925" y="1393175"/>
            <a:ext cx="1070400" cy="520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2"/>
                </a:solidFill>
                <a:latin typeface="Kelly Slab"/>
                <a:ea typeface="Kelly Slab"/>
                <a:cs typeface="Kelly Slab"/>
                <a:sym typeface="Kelly Slab"/>
              </a:rPr>
              <a:t>20%</a:t>
            </a:r>
            <a:endParaRPr sz="1800">
              <a:solidFill>
                <a:schemeClr val="lt2"/>
              </a:solidFill>
              <a:latin typeface="Kelly Slab"/>
              <a:ea typeface="Kelly Slab"/>
              <a:cs typeface="Kelly Slab"/>
              <a:sym typeface="Kelly Slab"/>
            </a:endParaRPr>
          </a:p>
          <a:p>
            <a:pPr indent="0" lvl="0" marL="0" rtl="0" algn="l">
              <a:spcBef>
                <a:spcPts val="0"/>
              </a:spcBef>
              <a:spcAft>
                <a:spcPts val="0"/>
              </a:spcAft>
              <a:buNone/>
            </a:pPr>
            <a:r>
              <a:rPr lang="en" sz="1200">
                <a:solidFill>
                  <a:srgbClr val="FFFFFF"/>
                </a:solidFill>
                <a:latin typeface="Didact Gothic"/>
                <a:ea typeface="Didact Gothic"/>
                <a:cs typeface="Didact Gothic"/>
                <a:sym typeface="Didact Gothic"/>
              </a:rPr>
              <a:t>Headache</a:t>
            </a:r>
            <a:endParaRPr sz="1200">
              <a:solidFill>
                <a:srgbClr val="FFFFFF"/>
              </a:solidFill>
              <a:latin typeface="Didact Gothic"/>
              <a:ea typeface="Didact Gothic"/>
              <a:cs typeface="Didact Gothic"/>
              <a:sym typeface="Didact Gothic"/>
            </a:endParaRPr>
          </a:p>
        </p:txBody>
      </p:sp>
      <p:sp>
        <p:nvSpPr>
          <p:cNvPr id="1114" name="Google Shape;1114;p51"/>
          <p:cNvSpPr txBox="1"/>
          <p:nvPr/>
        </p:nvSpPr>
        <p:spPr>
          <a:xfrm>
            <a:off x="3336925" y="2152133"/>
            <a:ext cx="1070400" cy="520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2"/>
                </a:solidFill>
                <a:latin typeface="Kelly Slab"/>
                <a:ea typeface="Kelly Slab"/>
                <a:cs typeface="Kelly Slab"/>
                <a:sym typeface="Kelly Slab"/>
              </a:rPr>
              <a:t>18</a:t>
            </a:r>
            <a:r>
              <a:rPr lang="en" sz="1800">
                <a:solidFill>
                  <a:schemeClr val="lt2"/>
                </a:solidFill>
                <a:latin typeface="Kelly Slab"/>
                <a:ea typeface="Kelly Slab"/>
                <a:cs typeface="Kelly Slab"/>
                <a:sym typeface="Kelly Slab"/>
              </a:rPr>
              <a:t>%</a:t>
            </a:r>
            <a:endParaRPr sz="1800">
              <a:solidFill>
                <a:schemeClr val="lt2"/>
              </a:solidFill>
              <a:latin typeface="Kelly Slab"/>
              <a:ea typeface="Kelly Slab"/>
              <a:cs typeface="Kelly Slab"/>
              <a:sym typeface="Kelly Slab"/>
            </a:endParaRPr>
          </a:p>
          <a:p>
            <a:pPr indent="0" lvl="0" marL="0" rtl="0" algn="l">
              <a:spcBef>
                <a:spcPts val="0"/>
              </a:spcBef>
              <a:spcAft>
                <a:spcPts val="0"/>
              </a:spcAft>
              <a:buNone/>
            </a:pPr>
            <a:r>
              <a:rPr lang="en" sz="1200">
                <a:solidFill>
                  <a:srgbClr val="FFFFFF"/>
                </a:solidFill>
                <a:latin typeface="Didact Gothic"/>
                <a:ea typeface="Didact Gothic"/>
                <a:cs typeface="Didact Gothic"/>
                <a:sym typeface="Didact Gothic"/>
              </a:rPr>
              <a:t>Lungs</a:t>
            </a:r>
            <a:endParaRPr sz="1200">
              <a:solidFill>
                <a:srgbClr val="FFFFFF"/>
              </a:solidFill>
              <a:latin typeface="Didact Gothic"/>
              <a:ea typeface="Didact Gothic"/>
              <a:cs typeface="Didact Gothic"/>
              <a:sym typeface="Didact Gothic"/>
            </a:endParaRPr>
          </a:p>
        </p:txBody>
      </p:sp>
      <p:sp>
        <p:nvSpPr>
          <p:cNvPr id="1115" name="Google Shape;1115;p51"/>
          <p:cNvSpPr txBox="1"/>
          <p:nvPr/>
        </p:nvSpPr>
        <p:spPr>
          <a:xfrm>
            <a:off x="3336925" y="2911092"/>
            <a:ext cx="1070400" cy="520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2"/>
                </a:solidFill>
                <a:latin typeface="Kelly Slab"/>
                <a:ea typeface="Kelly Slab"/>
                <a:cs typeface="Kelly Slab"/>
                <a:sym typeface="Kelly Slab"/>
              </a:rPr>
              <a:t>50</a:t>
            </a:r>
            <a:r>
              <a:rPr lang="en" sz="1800">
                <a:solidFill>
                  <a:schemeClr val="lt2"/>
                </a:solidFill>
                <a:latin typeface="Kelly Slab"/>
                <a:ea typeface="Kelly Slab"/>
                <a:cs typeface="Kelly Slab"/>
                <a:sym typeface="Kelly Slab"/>
              </a:rPr>
              <a:t>%</a:t>
            </a:r>
            <a:endParaRPr sz="1800">
              <a:solidFill>
                <a:schemeClr val="lt2"/>
              </a:solidFill>
              <a:latin typeface="Kelly Slab"/>
              <a:ea typeface="Kelly Slab"/>
              <a:cs typeface="Kelly Slab"/>
              <a:sym typeface="Kelly Slab"/>
            </a:endParaRPr>
          </a:p>
          <a:p>
            <a:pPr indent="0" lvl="0" marL="0" rtl="0" algn="l">
              <a:spcBef>
                <a:spcPts val="0"/>
              </a:spcBef>
              <a:spcAft>
                <a:spcPts val="0"/>
              </a:spcAft>
              <a:buNone/>
            </a:pPr>
            <a:r>
              <a:rPr lang="en" sz="1200">
                <a:solidFill>
                  <a:srgbClr val="FFFFFF"/>
                </a:solidFill>
                <a:latin typeface="Didact Gothic"/>
                <a:ea typeface="Didact Gothic"/>
                <a:cs typeface="Didact Gothic"/>
                <a:sym typeface="Didact Gothic"/>
              </a:rPr>
              <a:t>Stomach</a:t>
            </a:r>
            <a:endParaRPr sz="1200">
              <a:solidFill>
                <a:srgbClr val="FFFFFF"/>
              </a:solidFill>
              <a:latin typeface="Didact Gothic"/>
              <a:ea typeface="Didact Gothic"/>
              <a:cs typeface="Didact Gothic"/>
              <a:sym typeface="Didact Gothic"/>
            </a:endParaRPr>
          </a:p>
        </p:txBody>
      </p:sp>
      <p:sp>
        <p:nvSpPr>
          <p:cNvPr id="1116" name="Google Shape;1116;p51"/>
          <p:cNvSpPr txBox="1"/>
          <p:nvPr/>
        </p:nvSpPr>
        <p:spPr>
          <a:xfrm>
            <a:off x="3336925" y="3670050"/>
            <a:ext cx="1070400" cy="520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2"/>
                </a:solidFill>
                <a:latin typeface="Kelly Slab"/>
                <a:ea typeface="Kelly Slab"/>
                <a:cs typeface="Kelly Slab"/>
                <a:sym typeface="Kelly Slab"/>
              </a:rPr>
              <a:t>90%</a:t>
            </a:r>
            <a:endParaRPr sz="1800">
              <a:solidFill>
                <a:schemeClr val="lt2"/>
              </a:solidFill>
              <a:latin typeface="Kelly Slab"/>
              <a:ea typeface="Kelly Slab"/>
              <a:cs typeface="Kelly Slab"/>
              <a:sym typeface="Kelly Slab"/>
            </a:endParaRPr>
          </a:p>
          <a:p>
            <a:pPr indent="0" lvl="0" marL="0" rtl="0" algn="l">
              <a:spcBef>
                <a:spcPts val="0"/>
              </a:spcBef>
              <a:spcAft>
                <a:spcPts val="0"/>
              </a:spcAft>
              <a:buNone/>
            </a:pPr>
            <a:r>
              <a:rPr lang="en" sz="1200">
                <a:solidFill>
                  <a:srgbClr val="FFFFFF"/>
                </a:solidFill>
                <a:latin typeface="Didact Gothic"/>
                <a:ea typeface="Didact Gothic"/>
                <a:cs typeface="Didact Gothic"/>
                <a:sym typeface="Didact Gothic"/>
              </a:rPr>
              <a:t>Intestine</a:t>
            </a:r>
            <a:endParaRPr sz="1200">
              <a:solidFill>
                <a:srgbClr val="FFFFFF"/>
              </a:solidFill>
              <a:latin typeface="Didact Gothic"/>
              <a:ea typeface="Didact Gothic"/>
              <a:cs typeface="Didact Gothic"/>
              <a:sym typeface="Didact Gothic"/>
            </a:endParaRPr>
          </a:p>
        </p:txBody>
      </p:sp>
      <p:sp>
        <p:nvSpPr>
          <p:cNvPr id="1117" name="Google Shape;1117;p51"/>
          <p:cNvSpPr/>
          <p:nvPr/>
        </p:nvSpPr>
        <p:spPr>
          <a:xfrm>
            <a:off x="4800338" y="1327750"/>
            <a:ext cx="950400" cy="950400"/>
          </a:xfrm>
          <a:prstGeom prst="donut">
            <a:avLst>
              <a:gd fmla="val 15028"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1"/>
          <p:cNvSpPr/>
          <p:nvPr/>
        </p:nvSpPr>
        <p:spPr>
          <a:xfrm>
            <a:off x="4833488" y="1360750"/>
            <a:ext cx="884100" cy="884400"/>
          </a:xfrm>
          <a:prstGeom prst="blockArc">
            <a:avLst>
              <a:gd fmla="val 5431384" name="adj1"/>
              <a:gd fmla="val 21599774" name="adj2"/>
              <a:gd fmla="val 8499"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1"/>
          <p:cNvSpPr/>
          <p:nvPr/>
        </p:nvSpPr>
        <p:spPr>
          <a:xfrm>
            <a:off x="6029975" y="1327750"/>
            <a:ext cx="950400" cy="950400"/>
          </a:xfrm>
          <a:prstGeom prst="donut">
            <a:avLst>
              <a:gd fmla="val 15028"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1"/>
          <p:cNvSpPr/>
          <p:nvPr/>
        </p:nvSpPr>
        <p:spPr>
          <a:xfrm>
            <a:off x="6063125" y="1360750"/>
            <a:ext cx="884100" cy="884400"/>
          </a:xfrm>
          <a:prstGeom prst="blockArc">
            <a:avLst>
              <a:gd fmla="val 10729708" name="adj1"/>
              <a:gd fmla="val 21599774" name="adj2"/>
              <a:gd fmla="val 8499"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1"/>
          <p:cNvSpPr/>
          <p:nvPr/>
        </p:nvSpPr>
        <p:spPr>
          <a:xfrm>
            <a:off x="7259600" y="1327750"/>
            <a:ext cx="950400" cy="950400"/>
          </a:xfrm>
          <a:prstGeom prst="donut">
            <a:avLst>
              <a:gd fmla="val 15028"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1"/>
          <p:cNvSpPr/>
          <p:nvPr/>
        </p:nvSpPr>
        <p:spPr>
          <a:xfrm>
            <a:off x="7292750" y="1360750"/>
            <a:ext cx="884100" cy="884400"/>
          </a:xfrm>
          <a:prstGeom prst="blockArc">
            <a:avLst>
              <a:gd fmla="val 16152912" name="adj1"/>
              <a:gd fmla="val 21599774" name="adj2"/>
              <a:gd fmla="val 8499"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 name="Google Shape;1123;p51"/>
          <p:cNvGrpSpPr/>
          <p:nvPr/>
        </p:nvGrpSpPr>
        <p:grpSpPr>
          <a:xfrm>
            <a:off x="7639609" y="1626569"/>
            <a:ext cx="238976" cy="352762"/>
            <a:chOff x="4942472" y="3809318"/>
            <a:chExt cx="238976" cy="352762"/>
          </a:xfrm>
        </p:grpSpPr>
        <p:sp>
          <p:nvSpPr>
            <p:cNvPr id="1124" name="Google Shape;1124;p5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51"/>
          <p:cNvGrpSpPr/>
          <p:nvPr/>
        </p:nvGrpSpPr>
        <p:grpSpPr>
          <a:xfrm>
            <a:off x="6429196" y="1625252"/>
            <a:ext cx="185109" cy="355406"/>
            <a:chOff x="4969421" y="2902852"/>
            <a:chExt cx="185109" cy="355406"/>
          </a:xfrm>
        </p:grpSpPr>
        <p:sp>
          <p:nvSpPr>
            <p:cNvPr id="1132" name="Google Shape;1132;p5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 name="Google Shape;1138;p51"/>
          <p:cNvSpPr/>
          <p:nvPr/>
        </p:nvSpPr>
        <p:spPr>
          <a:xfrm>
            <a:off x="5091382" y="1619464"/>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1"/>
          <p:cNvSpPr txBox="1"/>
          <p:nvPr/>
        </p:nvSpPr>
        <p:spPr>
          <a:xfrm>
            <a:off x="4846688" y="2354338"/>
            <a:ext cx="857700" cy="36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Kelly Slab"/>
                <a:ea typeface="Kelly Slab"/>
                <a:cs typeface="Kelly Slab"/>
                <a:sym typeface="Kelly Slab"/>
              </a:rPr>
              <a:t>75</a:t>
            </a:r>
            <a:r>
              <a:rPr lang="en" sz="1800">
                <a:solidFill>
                  <a:schemeClr val="accent1"/>
                </a:solidFill>
                <a:latin typeface="Kelly Slab"/>
                <a:ea typeface="Kelly Slab"/>
                <a:cs typeface="Kelly Slab"/>
                <a:sym typeface="Kelly Slab"/>
              </a:rPr>
              <a:t>%</a:t>
            </a:r>
            <a:endParaRPr sz="1200">
              <a:solidFill>
                <a:schemeClr val="accent1"/>
              </a:solidFill>
              <a:latin typeface="Didact Gothic"/>
              <a:ea typeface="Didact Gothic"/>
              <a:cs typeface="Didact Gothic"/>
              <a:sym typeface="Didact Gothic"/>
            </a:endParaRPr>
          </a:p>
        </p:txBody>
      </p:sp>
      <p:sp>
        <p:nvSpPr>
          <p:cNvPr id="1140" name="Google Shape;1140;p51"/>
          <p:cNvSpPr txBox="1"/>
          <p:nvPr/>
        </p:nvSpPr>
        <p:spPr>
          <a:xfrm>
            <a:off x="6092900" y="2354338"/>
            <a:ext cx="857700" cy="36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Kelly Slab"/>
                <a:ea typeface="Kelly Slab"/>
                <a:cs typeface="Kelly Slab"/>
                <a:sym typeface="Kelly Slab"/>
              </a:rPr>
              <a:t>50</a:t>
            </a:r>
            <a:r>
              <a:rPr lang="en" sz="1800">
                <a:solidFill>
                  <a:schemeClr val="accent1"/>
                </a:solidFill>
                <a:latin typeface="Kelly Slab"/>
                <a:ea typeface="Kelly Slab"/>
                <a:cs typeface="Kelly Slab"/>
                <a:sym typeface="Kelly Slab"/>
              </a:rPr>
              <a:t>%</a:t>
            </a:r>
            <a:endParaRPr sz="1200">
              <a:solidFill>
                <a:schemeClr val="accent1"/>
              </a:solidFill>
              <a:latin typeface="Didact Gothic"/>
              <a:ea typeface="Didact Gothic"/>
              <a:cs typeface="Didact Gothic"/>
              <a:sym typeface="Didact Gothic"/>
            </a:endParaRPr>
          </a:p>
        </p:txBody>
      </p:sp>
      <p:sp>
        <p:nvSpPr>
          <p:cNvPr id="1141" name="Google Shape;1141;p51"/>
          <p:cNvSpPr txBox="1"/>
          <p:nvPr/>
        </p:nvSpPr>
        <p:spPr>
          <a:xfrm>
            <a:off x="7339125" y="2354338"/>
            <a:ext cx="857700" cy="36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Kelly Slab"/>
                <a:ea typeface="Kelly Slab"/>
                <a:cs typeface="Kelly Slab"/>
                <a:sym typeface="Kelly Slab"/>
              </a:rPr>
              <a:t>25</a:t>
            </a:r>
            <a:r>
              <a:rPr lang="en" sz="1800">
                <a:solidFill>
                  <a:schemeClr val="accent1"/>
                </a:solidFill>
                <a:latin typeface="Kelly Slab"/>
                <a:ea typeface="Kelly Slab"/>
                <a:cs typeface="Kelly Slab"/>
                <a:sym typeface="Kelly Slab"/>
              </a:rPr>
              <a:t>%</a:t>
            </a:r>
            <a:endParaRPr sz="1200">
              <a:solidFill>
                <a:schemeClr val="accent1"/>
              </a:solidFill>
              <a:latin typeface="Didact Gothic"/>
              <a:ea typeface="Didact Gothic"/>
              <a:cs typeface="Didact Gothic"/>
              <a:sym typeface="Didact Gothic"/>
            </a:endParaRPr>
          </a:p>
        </p:txBody>
      </p:sp>
      <p:sp>
        <p:nvSpPr>
          <p:cNvPr id="1142" name="Google Shape;1142;p51"/>
          <p:cNvSpPr/>
          <p:nvPr/>
        </p:nvSpPr>
        <p:spPr>
          <a:xfrm>
            <a:off x="6643898" y="3089150"/>
            <a:ext cx="1562700" cy="10884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Didact Gothic"/>
                <a:ea typeface="Didact Gothic"/>
                <a:cs typeface="Didact Gothic"/>
                <a:sym typeface="Didact Gothic"/>
              </a:rPr>
              <a:t>Venus </a:t>
            </a:r>
            <a:r>
              <a:rPr lang="en" sz="1200">
                <a:solidFill>
                  <a:schemeClr val="accent1"/>
                </a:solidFill>
                <a:latin typeface="Didact Gothic"/>
                <a:ea typeface="Didact Gothic"/>
                <a:cs typeface="Didact Gothic"/>
                <a:sym typeface="Didact Gothic"/>
              </a:rPr>
              <a:t>has a beautiful name, but it’s terribly hot</a:t>
            </a:r>
            <a:endParaRPr sz="1200">
              <a:solidFill>
                <a:schemeClr val="accent1"/>
              </a:solidFill>
              <a:latin typeface="Kelly Slab"/>
              <a:ea typeface="Kelly Slab"/>
              <a:cs typeface="Kelly Slab"/>
              <a:sym typeface="Kelly Slab"/>
            </a:endParaRPr>
          </a:p>
        </p:txBody>
      </p:sp>
      <p:sp>
        <p:nvSpPr>
          <p:cNvPr id="1143" name="Google Shape;1143;p51"/>
          <p:cNvSpPr/>
          <p:nvPr/>
        </p:nvSpPr>
        <p:spPr>
          <a:xfrm>
            <a:off x="4794587" y="3089150"/>
            <a:ext cx="1562700" cy="10884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Didact Gothic"/>
                <a:ea typeface="Didact Gothic"/>
                <a:cs typeface="Didact Gothic"/>
                <a:sym typeface="Didact Gothic"/>
              </a:rPr>
              <a:t>Jupiter is the biggest planet in the Solar System</a:t>
            </a:r>
            <a:endParaRPr sz="1200">
              <a:solidFill>
                <a:schemeClr val="accent1"/>
              </a:solidFill>
              <a:latin typeface="Kelly Slab"/>
              <a:ea typeface="Kelly Slab"/>
              <a:cs typeface="Kelly Slab"/>
              <a:sym typeface="Kelly Slab"/>
            </a:endParaRPr>
          </a:p>
        </p:txBody>
      </p:sp>
      <p:sp>
        <p:nvSpPr>
          <p:cNvPr id="1144" name="Google Shape;1144;p51"/>
          <p:cNvSpPr/>
          <p:nvPr/>
        </p:nvSpPr>
        <p:spPr>
          <a:xfrm>
            <a:off x="4967887" y="2938700"/>
            <a:ext cx="1216200" cy="28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Kelly Slab"/>
                <a:ea typeface="Kelly Slab"/>
                <a:cs typeface="Kelly Slab"/>
                <a:sym typeface="Kelly Slab"/>
              </a:rPr>
              <a:t>Results</a:t>
            </a:r>
            <a:endParaRPr>
              <a:solidFill>
                <a:schemeClr val="accent1"/>
              </a:solidFill>
              <a:latin typeface="Kelly Slab"/>
              <a:ea typeface="Kelly Slab"/>
              <a:cs typeface="Kelly Slab"/>
              <a:sym typeface="Kelly Slab"/>
            </a:endParaRPr>
          </a:p>
        </p:txBody>
      </p:sp>
      <p:sp>
        <p:nvSpPr>
          <p:cNvPr id="1145" name="Google Shape;1145;p51"/>
          <p:cNvSpPr/>
          <p:nvPr/>
        </p:nvSpPr>
        <p:spPr>
          <a:xfrm>
            <a:off x="6817198" y="2938700"/>
            <a:ext cx="1216200" cy="28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Kelly Slab"/>
                <a:ea typeface="Kelly Slab"/>
                <a:cs typeface="Kelly Slab"/>
                <a:sym typeface="Kelly Slab"/>
              </a:rPr>
              <a:t>Conclusions</a:t>
            </a:r>
            <a:endParaRPr>
              <a:solidFill>
                <a:schemeClr val="accent1"/>
              </a:solidFill>
              <a:latin typeface="Kelly Slab"/>
              <a:ea typeface="Kelly Slab"/>
              <a:cs typeface="Kelly Slab"/>
              <a:sym typeface="Kelly Slab"/>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9" name="Shape 1149"/>
        <p:cNvGrpSpPr/>
        <p:nvPr/>
      </p:nvGrpSpPr>
      <p:grpSpPr>
        <a:xfrm>
          <a:off x="0" y="0"/>
          <a:ext cx="0" cy="0"/>
          <a:chOff x="0" y="0"/>
          <a:chExt cx="0" cy="0"/>
        </a:xfrm>
      </p:grpSpPr>
      <p:sp>
        <p:nvSpPr>
          <p:cNvPr id="1150" name="Google Shape;1150;p52"/>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Success Rate</a:t>
            </a:r>
            <a:endParaRPr/>
          </a:p>
        </p:txBody>
      </p:sp>
      <p:sp>
        <p:nvSpPr>
          <p:cNvPr id="1151" name="Google Shape;1151;p52"/>
          <p:cNvSpPr/>
          <p:nvPr/>
        </p:nvSpPr>
        <p:spPr>
          <a:xfrm>
            <a:off x="7305275" y="3418950"/>
            <a:ext cx="920100" cy="3984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2500">
                <a:solidFill>
                  <a:schemeClr val="accent1"/>
                </a:solidFill>
                <a:latin typeface="Kelly Slab"/>
                <a:ea typeface="Kelly Slab"/>
                <a:cs typeface="Kelly Slab"/>
                <a:sym typeface="Kelly Slab"/>
              </a:rPr>
              <a:t>40%</a:t>
            </a:r>
            <a:endParaRPr b="1" sz="2500">
              <a:solidFill>
                <a:schemeClr val="accent1"/>
              </a:solidFill>
              <a:latin typeface="Kelly Slab"/>
              <a:ea typeface="Kelly Slab"/>
              <a:cs typeface="Kelly Slab"/>
              <a:sym typeface="Kelly Slab"/>
            </a:endParaRPr>
          </a:p>
        </p:txBody>
      </p:sp>
      <p:sp>
        <p:nvSpPr>
          <p:cNvPr id="1152" name="Google Shape;1152;p52"/>
          <p:cNvSpPr/>
          <p:nvPr/>
        </p:nvSpPr>
        <p:spPr>
          <a:xfrm>
            <a:off x="7305275" y="1689800"/>
            <a:ext cx="920100" cy="3984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2500">
                <a:solidFill>
                  <a:schemeClr val="accent1"/>
                </a:solidFill>
                <a:latin typeface="Kelly Slab"/>
                <a:ea typeface="Kelly Slab"/>
                <a:cs typeface="Kelly Slab"/>
                <a:sym typeface="Kelly Slab"/>
              </a:rPr>
              <a:t>90%</a:t>
            </a:r>
            <a:endParaRPr b="1" sz="2500">
              <a:solidFill>
                <a:schemeClr val="accent1"/>
              </a:solidFill>
              <a:latin typeface="Kelly Slab"/>
              <a:ea typeface="Kelly Slab"/>
              <a:cs typeface="Kelly Slab"/>
              <a:sym typeface="Kelly Slab"/>
            </a:endParaRPr>
          </a:p>
        </p:txBody>
      </p:sp>
      <p:sp>
        <p:nvSpPr>
          <p:cNvPr id="1153" name="Google Shape;1153;p52"/>
          <p:cNvSpPr/>
          <p:nvPr/>
        </p:nvSpPr>
        <p:spPr>
          <a:xfrm>
            <a:off x="7305275" y="2554381"/>
            <a:ext cx="920100" cy="3984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2500">
                <a:solidFill>
                  <a:schemeClr val="accent1"/>
                </a:solidFill>
                <a:latin typeface="Kelly Slab"/>
                <a:ea typeface="Kelly Slab"/>
                <a:cs typeface="Kelly Slab"/>
                <a:sym typeface="Kelly Slab"/>
              </a:rPr>
              <a:t>60%</a:t>
            </a:r>
            <a:endParaRPr b="1" sz="2500">
              <a:solidFill>
                <a:schemeClr val="accent1"/>
              </a:solidFill>
              <a:latin typeface="Kelly Slab"/>
              <a:ea typeface="Kelly Slab"/>
              <a:cs typeface="Kelly Slab"/>
              <a:sym typeface="Kelly Slab"/>
            </a:endParaRPr>
          </a:p>
        </p:txBody>
      </p:sp>
      <p:grpSp>
        <p:nvGrpSpPr>
          <p:cNvPr id="1154" name="Google Shape;1154;p52"/>
          <p:cNvGrpSpPr/>
          <p:nvPr/>
        </p:nvGrpSpPr>
        <p:grpSpPr>
          <a:xfrm>
            <a:off x="3337725" y="2524975"/>
            <a:ext cx="3662750" cy="457206"/>
            <a:chOff x="3337725" y="2524975"/>
            <a:chExt cx="3662750" cy="457206"/>
          </a:xfrm>
        </p:grpSpPr>
        <p:sp>
          <p:nvSpPr>
            <p:cNvPr id="1155" name="Google Shape;1155;p52"/>
            <p:cNvSpPr/>
            <p:nvPr/>
          </p:nvSpPr>
          <p:spPr>
            <a:xfrm rot="5400000">
              <a:off x="4986875" y="968575"/>
              <a:ext cx="457200" cy="35700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2"/>
            <p:cNvSpPr/>
            <p:nvPr/>
          </p:nvSpPr>
          <p:spPr>
            <a:xfrm rot="5400000">
              <a:off x="4231575" y="1631131"/>
              <a:ext cx="457200" cy="22449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 name="Google Shape;1157;p52"/>
          <p:cNvGrpSpPr/>
          <p:nvPr/>
        </p:nvGrpSpPr>
        <p:grpSpPr>
          <a:xfrm>
            <a:off x="3337725" y="3389550"/>
            <a:ext cx="3662750" cy="457200"/>
            <a:chOff x="3337725" y="3389550"/>
            <a:chExt cx="3662750" cy="457200"/>
          </a:xfrm>
        </p:grpSpPr>
        <p:sp>
          <p:nvSpPr>
            <p:cNvPr id="1158" name="Google Shape;1158;p52"/>
            <p:cNvSpPr/>
            <p:nvPr/>
          </p:nvSpPr>
          <p:spPr>
            <a:xfrm rot="5400000">
              <a:off x="4942475" y="1788750"/>
              <a:ext cx="457200" cy="36588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2"/>
            <p:cNvSpPr/>
            <p:nvPr/>
          </p:nvSpPr>
          <p:spPr>
            <a:xfrm rot="5400000">
              <a:off x="3832725" y="2894550"/>
              <a:ext cx="457200" cy="1447200"/>
            </a:xfrm>
            <a:prstGeom prst="rect">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52"/>
          <p:cNvGrpSpPr/>
          <p:nvPr/>
        </p:nvGrpSpPr>
        <p:grpSpPr>
          <a:xfrm>
            <a:off x="3337725" y="1660400"/>
            <a:ext cx="3662750" cy="457200"/>
            <a:chOff x="3337725" y="1660400"/>
            <a:chExt cx="3662750" cy="457200"/>
          </a:xfrm>
        </p:grpSpPr>
        <p:sp>
          <p:nvSpPr>
            <p:cNvPr id="1161" name="Google Shape;1161;p52"/>
            <p:cNvSpPr/>
            <p:nvPr/>
          </p:nvSpPr>
          <p:spPr>
            <a:xfrm rot="5400000">
              <a:off x="4956125" y="73250"/>
              <a:ext cx="457200" cy="36315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2"/>
            <p:cNvSpPr/>
            <p:nvPr/>
          </p:nvSpPr>
          <p:spPr>
            <a:xfrm rot="5400000">
              <a:off x="4840125" y="158000"/>
              <a:ext cx="457200" cy="3462000"/>
            </a:xfrm>
            <a:prstGeom prst="rect">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 name="Google Shape;1163;p52"/>
          <p:cNvSpPr txBox="1"/>
          <p:nvPr/>
        </p:nvSpPr>
        <p:spPr>
          <a:xfrm>
            <a:off x="918525" y="1586000"/>
            <a:ext cx="2114400" cy="606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latin typeface="Didact Gothic"/>
                <a:ea typeface="Didact Gothic"/>
                <a:cs typeface="Didact Gothic"/>
                <a:sym typeface="Didact Gothic"/>
              </a:rPr>
              <a:t>Mercury is the closest planet to the Sun</a:t>
            </a:r>
            <a:endParaRPr>
              <a:solidFill>
                <a:srgbClr val="FFFFFF"/>
              </a:solidFill>
              <a:latin typeface="Didact Gothic"/>
              <a:ea typeface="Didact Gothic"/>
              <a:cs typeface="Didact Gothic"/>
              <a:sym typeface="Didact Gothic"/>
            </a:endParaRPr>
          </a:p>
        </p:txBody>
      </p:sp>
      <p:sp>
        <p:nvSpPr>
          <p:cNvPr id="1164" name="Google Shape;1164;p52"/>
          <p:cNvSpPr txBox="1"/>
          <p:nvPr/>
        </p:nvSpPr>
        <p:spPr>
          <a:xfrm>
            <a:off x="918525" y="2450581"/>
            <a:ext cx="2114400" cy="606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latin typeface="Didact Gothic"/>
                <a:ea typeface="Didact Gothic"/>
                <a:cs typeface="Didact Gothic"/>
                <a:sym typeface="Didact Gothic"/>
              </a:rPr>
              <a:t>Venus is the second planet from the Sun</a:t>
            </a:r>
            <a:endParaRPr>
              <a:solidFill>
                <a:srgbClr val="FFFFFF"/>
              </a:solidFill>
              <a:latin typeface="Didact Gothic"/>
              <a:ea typeface="Didact Gothic"/>
              <a:cs typeface="Didact Gothic"/>
              <a:sym typeface="Didact Gothic"/>
            </a:endParaRPr>
          </a:p>
        </p:txBody>
      </p:sp>
      <p:sp>
        <p:nvSpPr>
          <p:cNvPr id="1165" name="Google Shape;1165;p52"/>
          <p:cNvSpPr txBox="1"/>
          <p:nvPr/>
        </p:nvSpPr>
        <p:spPr>
          <a:xfrm>
            <a:off x="918525" y="3315150"/>
            <a:ext cx="2114400" cy="606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latin typeface="Didact Gothic"/>
                <a:ea typeface="Didact Gothic"/>
                <a:cs typeface="Didact Gothic"/>
                <a:sym typeface="Didact Gothic"/>
              </a:rPr>
              <a:t>Saturn is composed of hydrogen and helium</a:t>
            </a:r>
            <a:endParaRPr>
              <a:solidFill>
                <a:srgbClr val="FFFFFF"/>
              </a:solidFill>
              <a:latin typeface="Didact Gothic"/>
              <a:ea typeface="Didact Gothic"/>
              <a:cs typeface="Didact Gothic"/>
              <a:sym typeface="Didact Gothic"/>
            </a:endParaRPr>
          </a:p>
        </p:txBody>
      </p:sp>
      <p:sp>
        <p:nvSpPr>
          <p:cNvPr id="1166" name="Google Shape;1166;p52"/>
          <p:cNvSpPr txBox="1"/>
          <p:nvPr/>
        </p:nvSpPr>
        <p:spPr>
          <a:xfrm>
            <a:off x="3484775" y="1701050"/>
            <a:ext cx="1275300" cy="37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FFFFFF"/>
                </a:solidFill>
                <a:latin typeface="Kelly Slab"/>
                <a:ea typeface="Kelly Slab"/>
                <a:cs typeface="Kelly Slab"/>
                <a:sym typeface="Kelly Slab"/>
              </a:rPr>
              <a:t>Mercury</a:t>
            </a:r>
            <a:endParaRPr b="1" sz="1800">
              <a:solidFill>
                <a:srgbClr val="FFFFFF"/>
              </a:solidFill>
              <a:latin typeface="Kelly Slab"/>
              <a:ea typeface="Kelly Slab"/>
              <a:cs typeface="Kelly Slab"/>
              <a:sym typeface="Kelly Slab"/>
            </a:endParaRPr>
          </a:p>
        </p:txBody>
      </p:sp>
      <p:sp>
        <p:nvSpPr>
          <p:cNvPr id="1167" name="Google Shape;1167;p52"/>
          <p:cNvSpPr txBox="1"/>
          <p:nvPr/>
        </p:nvSpPr>
        <p:spPr>
          <a:xfrm>
            <a:off x="3484775" y="2565631"/>
            <a:ext cx="1275300" cy="37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lt2"/>
                </a:solidFill>
                <a:latin typeface="Kelly Slab"/>
                <a:ea typeface="Kelly Slab"/>
                <a:cs typeface="Kelly Slab"/>
                <a:sym typeface="Kelly Slab"/>
              </a:rPr>
              <a:t>Venus</a:t>
            </a:r>
            <a:endParaRPr b="1" sz="1800">
              <a:solidFill>
                <a:schemeClr val="lt2"/>
              </a:solidFill>
              <a:latin typeface="Kelly Slab"/>
              <a:ea typeface="Kelly Slab"/>
              <a:cs typeface="Kelly Slab"/>
              <a:sym typeface="Kelly Slab"/>
            </a:endParaRPr>
          </a:p>
        </p:txBody>
      </p:sp>
      <p:sp>
        <p:nvSpPr>
          <p:cNvPr id="1168" name="Google Shape;1168;p52"/>
          <p:cNvSpPr txBox="1"/>
          <p:nvPr/>
        </p:nvSpPr>
        <p:spPr>
          <a:xfrm>
            <a:off x="3484775" y="3430200"/>
            <a:ext cx="1275300" cy="37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rgbClr val="FFFFFF"/>
                </a:solidFill>
                <a:latin typeface="Kelly Slab"/>
                <a:ea typeface="Kelly Slab"/>
                <a:cs typeface="Kelly Slab"/>
                <a:sym typeface="Kelly Slab"/>
              </a:rPr>
              <a:t>Saturn</a:t>
            </a:r>
            <a:endParaRPr b="1" sz="1800">
              <a:solidFill>
                <a:srgbClr val="FFFFFF"/>
              </a:solidFill>
              <a:latin typeface="Kelly Slab"/>
              <a:ea typeface="Kelly Slab"/>
              <a:cs typeface="Kelly Slab"/>
              <a:sym typeface="Kelly Slab"/>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2" name="Shape 1172"/>
        <p:cNvGrpSpPr/>
        <p:nvPr/>
      </p:nvGrpSpPr>
      <p:grpSpPr>
        <a:xfrm>
          <a:off x="0" y="0"/>
          <a:ext cx="0" cy="0"/>
          <a:chOff x="0" y="0"/>
          <a:chExt cx="0" cy="0"/>
        </a:xfrm>
      </p:grpSpPr>
      <p:sp>
        <p:nvSpPr>
          <p:cNvPr id="1173" name="Google Shape;1173;p53"/>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Map</a:t>
            </a:r>
            <a:endParaRPr/>
          </a:p>
        </p:txBody>
      </p:sp>
      <p:grpSp>
        <p:nvGrpSpPr>
          <p:cNvPr id="1174" name="Google Shape;1174;p53"/>
          <p:cNvGrpSpPr/>
          <p:nvPr/>
        </p:nvGrpSpPr>
        <p:grpSpPr>
          <a:xfrm>
            <a:off x="711410" y="1307222"/>
            <a:ext cx="4958740" cy="2901526"/>
            <a:chOff x="1623877" y="1181221"/>
            <a:chExt cx="5896243" cy="3450091"/>
          </a:xfrm>
        </p:grpSpPr>
        <p:grpSp>
          <p:nvGrpSpPr>
            <p:cNvPr id="1175" name="Google Shape;1175;p53"/>
            <p:cNvGrpSpPr/>
            <p:nvPr/>
          </p:nvGrpSpPr>
          <p:grpSpPr>
            <a:xfrm>
              <a:off x="5191675" y="2629121"/>
              <a:ext cx="104003" cy="99604"/>
              <a:chOff x="4293400" y="2574725"/>
              <a:chExt cx="84425" cy="80100"/>
            </a:xfrm>
          </p:grpSpPr>
          <p:sp>
            <p:nvSpPr>
              <p:cNvPr id="1176" name="Google Shape;1176;p5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dk2"/>
              </a:solidFill>
              <a:ln>
                <a:noFill/>
              </a:ln>
            </p:spPr>
          </p:sp>
          <p:sp>
            <p:nvSpPr>
              <p:cNvPr id="1177" name="Google Shape;1177;p5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53"/>
            <p:cNvGrpSpPr/>
            <p:nvPr/>
          </p:nvGrpSpPr>
          <p:grpSpPr>
            <a:xfrm>
              <a:off x="4830452" y="1246287"/>
              <a:ext cx="2361891" cy="1418678"/>
              <a:chOff x="4000175" y="1462675"/>
              <a:chExt cx="1917275" cy="1140875"/>
            </a:xfrm>
          </p:grpSpPr>
          <p:sp>
            <p:nvSpPr>
              <p:cNvPr id="1179" name="Google Shape;1179;p5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dk2"/>
              </a:solidFill>
              <a:ln>
                <a:noFill/>
              </a:ln>
            </p:spPr>
          </p:sp>
          <p:grpSp>
            <p:nvGrpSpPr>
              <p:cNvPr id="1180" name="Google Shape;1180;p53"/>
              <p:cNvGrpSpPr/>
              <p:nvPr/>
            </p:nvGrpSpPr>
            <p:grpSpPr>
              <a:xfrm>
                <a:off x="4000175" y="1462675"/>
                <a:ext cx="1917275" cy="1140875"/>
                <a:chOff x="4000175" y="1462675"/>
                <a:chExt cx="1917275" cy="1140875"/>
              </a:xfrm>
            </p:grpSpPr>
            <p:sp>
              <p:nvSpPr>
                <p:cNvPr id="1181" name="Google Shape;1181;p5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dk2"/>
                </a:solidFill>
                <a:ln>
                  <a:noFill/>
                </a:ln>
              </p:spPr>
            </p:sp>
            <p:sp>
              <p:nvSpPr>
                <p:cNvPr id="1182" name="Google Shape;1182;p5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7" name="Google Shape;1187;p53"/>
            <p:cNvGrpSpPr/>
            <p:nvPr/>
          </p:nvGrpSpPr>
          <p:grpSpPr>
            <a:xfrm>
              <a:off x="4781730" y="2645411"/>
              <a:ext cx="115860" cy="129479"/>
              <a:chOff x="3960625" y="2587825"/>
              <a:chExt cx="94050" cy="104125"/>
            </a:xfrm>
          </p:grpSpPr>
          <p:sp>
            <p:nvSpPr>
              <p:cNvPr id="1188" name="Google Shape;1188;p5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dk2"/>
              </a:solidFill>
              <a:ln>
                <a:noFill/>
              </a:ln>
            </p:spPr>
          </p:sp>
          <p:sp>
            <p:nvSpPr>
              <p:cNvPr id="1189" name="Google Shape;1189;p5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53"/>
            <p:cNvGrpSpPr/>
            <p:nvPr/>
          </p:nvGrpSpPr>
          <p:grpSpPr>
            <a:xfrm>
              <a:off x="4541171" y="2537320"/>
              <a:ext cx="213858" cy="233685"/>
              <a:chOff x="3765350" y="2500900"/>
              <a:chExt cx="173600" cy="187925"/>
            </a:xfrm>
          </p:grpSpPr>
          <p:sp>
            <p:nvSpPr>
              <p:cNvPr id="1191" name="Google Shape;1191;p5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dk2"/>
              </a:solidFill>
              <a:ln>
                <a:noFill/>
              </a:ln>
            </p:spPr>
          </p:sp>
          <p:sp>
            <p:nvSpPr>
              <p:cNvPr id="1192" name="Google Shape;1192;p5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53"/>
            <p:cNvGrpSpPr/>
            <p:nvPr/>
          </p:nvGrpSpPr>
          <p:grpSpPr>
            <a:xfrm>
              <a:off x="4522846" y="2513631"/>
              <a:ext cx="104865" cy="64413"/>
              <a:chOff x="3750475" y="2481850"/>
              <a:chExt cx="85125" cy="51800"/>
            </a:xfrm>
          </p:grpSpPr>
          <p:sp>
            <p:nvSpPr>
              <p:cNvPr id="1198" name="Google Shape;1198;p5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dk2"/>
              </a:solidFill>
              <a:ln>
                <a:noFill/>
              </a:ln>
            </p:spPr>
          </p:sp>
        </p:grpSp>
        <p:grpSp>
          <p:nvGrpSpPr>
            <p:cNvPr id="1200" name="Google Shape;1200;p53"/>
            <p:cNvGrpSpPr/>
            <p:nvPr/>
          </p:nvGrpSpPr>
          <p:grpSpPr>
            <a:xfrm>
              <a:off x="4370953" y="2452202"/>
              <a:ext cx="212010" cy="210245"/>
              <a:chOff x="3627175" y="2432450"/>
              <a:chExt cx="172100" cy="169075"/>
            </a:xfrm>
          </p:grpSpPr>
          <p:sp>
            <p:nvSpPr>
              <p:cNvPr id="1201" name="Google Shape;1201;p5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lt2"/>
              </a:solidFill>
              <a:ln>
                <a:noFill/>
              </a:ln>
            </p:spPr>
          </p:sp>
          <p:sp>
            <p:nvSpPr>
              <p:cNvPr id="1203" name="Google Shape;1203;p5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lt2"/>
              </a:solidFill>
              <a:ln>
                <a:noFill/>
              </a:ln>
            </p:spPr>
          </p:sp>
        </p:grpSp>
        <p:grpSp>
          <p:nvGrpSpPr>
            <p:cNvPr id="1204" name="Google Shape;1204;p53"/>
            <p:cNvGrpSpPr/>
            <p:nvPr/>
          </p:nvGrpSpPr>
          <p:grpSpPr>
            <a:xfrm>
              <a:off x="4290092" y="2642458"/>
              <a:ext cx="75810" cy="123162"/>
              <a:chOff x="3561536" y="2585450"/>
              <a:chExt cx="61539" cy="99045"/>
            </a:xfrm>
          </p:grpSpPr>
          <p:sp>
            <p:nvSpPr>
              <p:cNvPr id="1205" name="Google Shape;1205;p5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dk2"/>
              </a:solidFill>
              <a:ln>
                <a:noFill/>
              </a:ln>
            </p:spPr>
          </p:sp>
        </p:grpSp>
        <p:grpSp>
          <p:nvGrpSpPr>
            <p:cNvPr id="1207" name="Google Shape;1207;p53"/>
            <p:cNvGrpSpPr/>
            <p:nvPr/>
          </p:nvGrpSpPr>
          <p:grpSpPr>
            <a:xfrm>
              <a:off x="4714838" y="1895176"/>
              <a:ext cx="192269" cy="326823"/>
              <a:chOff x="3906325" y="1984500"/>
              <a:chExt cx="156075" cy="262825"/>
            </a:xfrm>
          </p:grpSpPr>
          <p:sp>
            <p:nvSpPr>
              <p:cNvPr id="1208" name="Google Shape;1208;p5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dk2"/>
              </a:solidFill>
              <a:ln>
                <a:noFill/>
              </a:ln>
            </p:spPr>
          </p:sp>
          <p:sp>
            <p:nvSpPr>
              <p:cNvPr id="1209" name="Google Shape;1209;p5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53"/>
            <p:cNvGrpSpPr/>
            <p:nvPr/>
          </p:nvGrpSpPr>
          <p:grpSpPr>
            <a:xfrm>
              <a:off x="1623877" y="1463526"/>
              <a:ext cx="1726600" cy="1527329"/>
              <a:chOff x="1397225" y="1637375"/>
              <a:chExt cx="1401575" cy="1228250"/>
            </a:xfrm>
          </p:grpSpPr>
          <p:sp>
            <p:nvSpPr>
              <p:cNvPr id="1211" name="Google Shape;1211;p5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dk2"/>
              </a:solidFill>
              <a:ln>
                <a:noFill/>
              </a:ln>
            </p:spPr>
          </p:sp>
          <p:grpSp>
            <p:nvGrpSpPr>
              <p:cNvPr id="1212" name="Google Shape;1212;p53"/>
              <p:cNvGrpSpPr/>
              <p:nvPr/>
            </p:nvGrpSpPr>
            <p:grpSpPr>
              <a:xfrm>
                <a:off x="1397225" y="1637375"/>
                <a:ext cx="1398775" cy="1228250"/>
                <a:chOff x="1397225" y="1637375"/>
                <a:chExt cx="1398775" cy="1228250"/>
              </a:xfrm>
            </p:grpSpPr>
            <p:sp>
              <p:nvSpPr>
                <p:cNvPr id="1213" name="Google Shape;1213;p5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5" name="Google Shape;1215;p53"/>
            <p:cNvGrpSpPr/>
            <p:nvPr/>
          </p:nvGrpSpPr>
          <p:grpSpPr>
            <a:xfrm>
              <a:off x="3112598" y="3348020"/>
              <a:ext cx="731903" cy="766307"/>
              <a:chOff x="2605700" y="3152850"/>
              <a:chExt cx="594125" cy="616250"/>
            </a:xfrm>
          </p:grpSpPr>
          <p:sp>
            <p:nvSpPr>
              <p:cNvPr id="1216" name="Google Shape;1216;p5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2"/>
              </a:solidFill>
              <a:ln>
                <a:noFill/>
              </a:ln>
            </p:spPr>
          </p:sp>
          <p:sp>
            <p:nvSpPr>
              <p:cNvPr id="1217" name="Google Shape;1217;p5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53"/>
            <p:cNvGrpSpPr/>
            <p:nvPr/>
          </p:nvGrpSpPr>
          <p:grpSpPr>
            <a:xfrm>
              <a:off x="3204590" y="3684946"/>
              <a:ext cx="225407" cy="946366"/>
              <a:chOff x="2680375" y="3423800"/>
              <a:chExt cx="182975" cy="761050"/>
            </a:xfrm>
          </p:grpSpPr>
          <p:sp>
            <p:nvSpPr>
              <p:cNvPr id="1219" name="Google Shape;1219;p5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dk2"/>
              </a:solidFill>
              <a:ln>
                <a:noFill/>
              </a:ln>
            </p:spPr>
          </p:sp>
          <p:sp>
            <p:nvSpPr>
              <p:cNvPr id="1220" name="Google Shape;1220;p5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 name="Google Shape;1221;p53"/>
            <p:cNvGrpSpPr/>
            <p:nvPr/>
          </p:nvGrpSpPr>
          <p:grpSpPr>
            <a:xfrm>
              <a:off x="4729220" y="3856673"/>
              <a:ext cx="291006" cy="257529"/>
              <a:chOff x="3918000" y="3561900"/>
              <a:chExt cx="236225" cy="207100"/>
            </a:xfrm>
          </p:grpSpPr>
          <p:sp>
            <p:nvSpPr>
              <p:cNvPr id="1222" name="Google Shape;1222;p5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dk2"/>
              </a:solidFill>
              <a:ln>
                <a:noFill/>
              </a:ln>
            </p:spPr>
          </p:sp>
          <p:sp>
            <p:nvSpPr>
              <p:cNvPr id="1223" name="Google Shape;1223;p5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 name="Google Shape;1224;p53"/>
            <p:cNvSpPr/>
            <p:nvPr/>
          </p:nvSpPr>
          <p:spPr>
            <a:xfrm>
              <a:off x="3273546" y="3120273"/>
              <a:ext cx="48352" cy="14984"/>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3"/>
            <p:cNvSpPr/>
            <p:nvPr/>
          </p:nvSpPr>
          <p:spPr>
            <a:xfrm>
              <a:off x="3189776" y="3093599"/>
              <a:ext cx="68340" cy="45543"/>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3"/>
            <p:cNvSpPr/>
            <p:nvPr/>
          </p:nvSpPr>
          <p:spPr>
            <a:xfrm>
              <a:off x="3573821" y="1232608"/>
              <a:ext cx="749457" cy="96859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 name="Google Shape;1227;p53"/>
            <p:cNvGrpSpPr/>
            <p:nvPr/>
          </p:nvGrpSpPr>
          <p:grpSpPr>
            <a:xfrm>
              <a:off x="2271518" y="1181221"/>
              <a:ext cx="1543355" cy="1446035"/>
              <a:chOff x="1922950" y="1410350"/>
              <a:chExt cx="1252825" cy="1162875"/>
            </a:xfrm>
          </p:grpSpPr>
          <p:sp>
            <p:nvSpPr>
              <p:cNvPr id="1228" name="Google Shape;1228;p5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 name="Google Shape;1244;p53"/>
            <p:cNvSpPr/>
            <p:nvPr/>
          </p:nvSpPr>
          <p:spPr>
            <a:xfrm>
              <a:off x="3077643" y="3120925"/>
              <a:ext cx="39975" cy="1629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3"/>
            <p:cNvSpPr/>
            <p:nvPr/>
          </p:nvSpPr>
          <p:spPr>
            <a:xfrm>
              <a:off x="3145305" y="3092947"/>
              <a:ext cx="50939" cy="36466"/>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3"/>
            <p:cNvSpPr/>
            <p:nvPr/>
          </p:nvSpPr>
          <p:spPr>
            <a:xfrm>
              <a:off x="2964862" y="3028533"/>
              <a:ext cx="189497" cy="6833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3"/>
            <p:cNvSpPr/>
            <p:nvPr/>
          </p:nvSpPr>
          <p:spPr>
            <a:xfrm>
              <a:off x="3476532" y="4505096"/>
              <a:ext cx="48352" cy="28010"/>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3"/>
            <p:cNvSpPr/>
            <p:nvPr/>
          </p:nvSpPr>
          <p:spPr>
            <a:xfrm>
              <a:off x="2990640" y="3285472"/>
              <a:ext cx="98644" cy="45574"/>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3"/>
            <p:cNvSpPr/>
            <p:nvPr/>
          </p:nvSpPr>
          <p:spPr>
            <a:xfrm>
              <a:off x="2938469" y="3257524"/>
              <a:ext cx="59932" cy="56610"/>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3"/>
            <p:cNvSpPr/>
            <p:nvPr/>
          </p:nvSpPr>
          <p:spPr>
            <a:xfrm>
              <a:off x="2906871" y="3183349"/>
              <a:ext cx="83153" cy="83283"/>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3"/>
            <p:cNvSpPr/>
            <p:nvPr/>
          </p:nvSpPr>
          <p:spPr>
            <a:xfrm>
              <a:off x="2879800" y="3166437"/>
              <a:ext cx="112811" cy="57263"/>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3"/>
            <p:cNvSpPr/>
            <p:nvPr/>
          </p:nvSpPr>
          <p:spPr>
            <a:xfrm>
              <a:off x="2864339" y="3197680"/>
              <a:ext cx="44502" cy="26020"/>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3"/>
            <p:cNvSpPr/>
            <p:nvPr/>
          </p:nvSpPr>
          <p:spPr>
            <a:xfrm>
              <a:off x="2884327" y="3124158"/>
              <a:ext cx="20634" cy="45574"/>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3"/>
            <p:cNvSpPr/>
            <p:nvPr/>
          </p:nvSpPr>
          <p:spPr>
            <a:xfrm>
              <a:off x="2828275" y="3134573"/>
              <a:ext cx="73483" cy="78092"/>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3"/>
            <p:cNvSpPr/>
            <p:nvPr/>
          </p:nvSpPr>
          <p:spPr>
            <a:xfrm>
              <a:off x="2428093" y="2816485"/>
              <a:ext cx="507820" cy="379920"/>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3"/>
            <p:cNvSpPr/>
            <p:nvPr/>
          </p:nvSpPr>
          <p:spPr>
            <a:xfrm>
              <a:off x="3495842" y="3358993"/>
              <a:ext cx="50292" cy="72869"/>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3"/>
            <p:cNvSpPr/>
            <p:nvPr/>
          </p:nvSpPr>
          <p:spPr>
            <a:xfrm>
              <a:off x="3433354" y="3351812"/>
              <a:ext cx="71543" cy="7874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3"/>
            <p:cNvSpPr/>
            <p:nvPr/>
          </p:nvSpPr>
          <p:spPr>
            <a:xfrm>
              <a:off x="3372775" y="3306953"/>
              <a:ext cx="89590" cy="135977"/>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3"/>
            <p:cNvSpPr/>
            <p:nvPr/>
          </p:nvSpPr>
          <p:spPr>
            <a:xfrm>
              <a:off x="3163352" y="3238001"/>
              <a:ext cx="236525" cy="21469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3"/>
            <p:cNvSpPr/>
            <p:nvPr/>
          </p:nvSpPr>
          <p:spPr>
            <a:xfrm>
              <a:off x="3058302" y="3233431"/>
              <a:ext cx="213981" cy="307704"/>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3"/>
            <p:cNvSpPr/>
            <p:nvPr/>
          </p:nvSpPr>
          <p:spPr>
            <a:xfrm>
              <a:off x="3021591" y="3437676"/>
              <a:ext cx="105697" cy="117138"/>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3"/>
            <p:cNvSpPr/>
            <p:nvPr/>
          </p:nvSpPr>
          <p:spPr>
            <a:xfrm>
              <a:off x="3015770" y="3464349"/>
              <a:ext cx="229441" cy="341527"/>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3"/>
            <p:cNvSpPr/>
            <p:nvPr/>
          </p:nvSpPr>
          <p:spPr>
            <a:xfrm>
              <a:off x="3229074" y="3641921"/>
              <a:ext cx="221711" cy="24981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3"/>
            <p:cNvSpPr/>
            <p:nvPr/>
          </p:nvSpPr>
          <p:spPr>
            <a:xfrm>
              <a:off x="3363105" y="3818871"/>
              <a:ext cx="152109" cy="161997"/>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3"/>
            <p:cNvSpPr/>
            <p:nvPr/>
          </p:nvSpPr>
          <p:spPr>
            <a:xfrm>
              <a:off x="3455898" y="4028960"/>
              <a:ext cx="90237" cy="103459"/>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 name="Google Shape;1266;p53"/>
            <p:cNvGrpSpPr/>
            <p:nvPr/>
          </p:nvGrpSpPr>
          <p:grpSpPr>
            <a:xfrm>
              <a:off x="3243241" y="3869606"/>
              <a:ext cx="284230" cy="744141"/>
              <a:chOff x="2711750" y="3572300"/>
              <a:chExt cx="230725" cy="598425"/>
            </a:xfrm>
          </p:grpSpPr>
          <p:sp>
            <p:nvSpPr>
              <p:cNvPr id="1267" name="Google Shape;1267;p5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 name="Google Shape;1269;p53"/>
            <p:cNvSpPr/>
            <p:nvPr/>
          </p:nvSpPr>
          <p:spPr>
            <a:xfrm>
              <a:off x="6559947" y="2968037"/>
              <a:ext cx="32245" cy="76164"/>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 name="Google Shape;1270;p53"/>
            <p:cNvGrpSpPr/>
            <p:nvPr/>
          </p:nvGrpSpPr>
          <p:grpSpPr>
            <a:xfrm>
              <a:off x="4561035" y="1447920"/>
              <a:ext cx="188850" cy="206887"/>
              <a:chOff x="3781475" y="1624825"/>
              <a:chExt cx="153300" cy="166375"/>
            </a:xfrm>
          </p:grpSpPr>
          <p:sp>
            <p:nvSpPr>
              <p:cNvPr id="1271" name="Google Shape;1271;p5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 name="Google Shape;1275;p53"/>
            <p:cNvSpPr/>
            <p:nvPr/>
          </p:nvSpPr>
          <p:spPr>
            <a:xfrm>
              <a:off x="6692068" y="2457425"/>
              <a:ext cx="215890" cy="381879"/>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3"/>
            <p:cNvSpPr/>
            <p:nvPr/>
          </p:nvSpPr>
          <p:spPr>
            <a:xfrm>
              <a:off x="6604418" y="2657131"/>
              <a:ext cx="74130" cy="104112"/>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3"/>
            <p:cNvSpPr/>
            <p:nvPr/>
          </p:nvSpPr>
          <p:spPr>
            <a:xfrm>
              <a:off x="6568324" y="2537444"/>
              <a:ext cx="84447" cy="146391"/>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3"/>
            <p:cNvSpPr/>
            <p:nvPr/>
          </p:nvSpPr>
          <p:spPr>
            <a:xfrm>
              <a:off x="5883972" y="2347499"/>
              <a:ext cx="547764" cy="260886"/>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3"/>
            <p:cNvSpPr/>
            <p:nvPr/>
          </p:nvSpPr>
          <p:spPr>
            <a:xfrm>
              <a:off x="6961423" y="3515737"/>
              <a:ext cx="174006" cy="150308"/>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3"/>
            <p:cNvSpPr/>
            <p:nvPr/>
          </p:nvSpPr>
          <p:spPr>
            <a:xfrm>
              <a:off x="6571557" y="3109858"/>
              <a:ext cx="141792" cy="24981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3"/>
            <p:cNvSpPr/>
            <p:nvPr/>
          </p:nvSpPr>
          <p:spPr>
            <a:xfrm>
              <a:off x="6644363" y="3625009"/>
              <a:ext cx="68986" cy="36466"/>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 name="Google Shape;1282;p53"/>
            <p:cNvGrpSpPr/>
            <p:nvPr/>
          </p:nvGrpSpPr>
          <p:grpSpPr>
            <a:xfrm>
              <a:off x="6146244" y="3358993"/>
              <a:ext cx="819060" cy="277114"/>
              <a:chOff x="5068275" y="3161675"/>
              <a:chExt cx="664875" cy="222850"/>
            </a:xfrm>
          </p:grpSpPr>
          <p:sp>
            <p:nvSpPr>
              <p:cNvPr id="1283" name="Google Shape;1283;p5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 name="Google Shape;1287;p53"/>
            <p:cNvSpPr/>
            <p:nvPr/>
          </p:nvSpPr>
          <p:spPr>
            <a:xfrm>
              <a:off x="6233894" y="3339471"/>
              <a:ext cx="77363" cy="102154"/>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3"/>
            <p:cNvSpPr/>
            <p:nvPr/>
          </p:nvSpPr>
          <p:spPr>
            <a:xfrm>
              <a:off x="6405928" y="3335553"/>
              <a:ext cx="168863" cy="115179"/>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3"/>
            <p:cNvSpPr/>
            <p:nvPr/>
          </p:nvSpPr>
          <p:spPr>
            <a:xfrm>
              <a:off x="6248061" y="3018150"/>
              <a:ext cx="146966" cy="28687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3"/>
            <p:cNvSpPr/>
            <p:nvPr/>
          </p:nvSpPr>
          <p:spPr>
            <a:xfrm>
              <a:off x="6267401" y="3189225"/>
              <a:ext cx="93470" cy="81325"/>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3"/>
            <p:cNvSpPr/>
            <p:nvPr/>
          </p:nvSpPr>
          <p:spPr>
            <a:xfrm>
              <a:off x="6214553" y="3037642"/>
              <a:ext cx="144379" cy="168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3"/>
            <p:cNvSpPr/>
            <p:nvPr/>
          </p:nvSpPr>
          <p:spPr>
            <a:xfrm>
              <a:off x="6172021" y="3076688"/>
              <a:ext cx="150169" cy="282337"/>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3"/>
            <p:cNvSpPr/>
            <p:nvPr/>
          </p:nvSpPr>
          <p:spPr>
            <a:xfrm>
              <a:off x="6074085" y="2922525"/>
              <a:ext cx="157899" cy="358439"/>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3"/>
            <p:cNvSpPr/>
            <p:nvPr/>
          </p:nvSpPr>
          <p:spPr>
            <a:xfrm>
              <a:off x="5990316" y="2955042"/>
              <a:ext cx="91530" cy="119065"/>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3"/>
            <p:cNvSpPr/>
            <p:nvPr/>
          </p:nvSpPr>
          <p:spPr>
            <a:xfrm>
              <a:off x="4568118" y="2279853"/>
              <a:ext cx="68340" cy="84589"/>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3"/>
            <p:cNvSpPr/>
            <p:nvPr/>
          </p:nvSpPr>
          <p:spPr>
            <a:xfrm>
              <a:off x="4514007" y="1862255"/>
              <a:ext cx="357651" cy="419588"/>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3"/>
            <p:cNvSpPr/>
            <p:nvPr/>
          </p:nvSpPr>
          <p:spPr>
            <a:xfrm>
              <a:off x="4612590" y="1941621"/>
              <a:ext cx="177240" cy="403982"/>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3"/>
            <p:cNvSpPr/>
            <p:nvPr/>
          </p:nvSpPr>
          <p:spPr>
            <a:xfrm>
              <a:off x="4800763" y="2226538"/>
              <a:ext cx="70896" cy="65066"/>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3"/>
            <p:cNvSpPr/>
            <p:nvPr/>
          </p:nvSpPr>
          <p:spPr>
            <a:xfrm>
              <a:off x="4767902" y="2273356"/>
              <a:ext cx="112780" cy="61833"/>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3"/>
            <p:cNvSpPr/>
            <p:nvPr/>
          </p:nvSpPr>
          <p:spPr>
            <a:xfrm>
              <a:off x="4771752" y="2315635"/>
              <a:ext cx="87680" cy="65066"/>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3"/>
            <p:cNvSpPr/>
            <p:nvPr/>
          </p:nvSpPr>
          <p:spPr>
            <a:xfrm>
              <a:off x="4813636" y="2320205"/>
              <a:ext cx="148906" cy="116454"/>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3"/>
            <p:cNvSpPr/>
            <p:nvPr/>
          </p:nvSpPr>
          <p:spPr>
            <a:xfrm>
              <a:off x="4711173" y="2509465"/>
              <a:ext cx="102494" cy="67025"/>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3"/>
            <p:cNvSpPr/>
            <p:nvPr/>
          </p:nvSpPr>
          <p:spPr>
            <a:xfrm>
              <a:off x="4719550" y="2489973"/>
              <a:ext cx="88327" cy="39046"/>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3"/>
            <p:cNvSpPr/>
            <p:nvPr/>
          </p:nvSpPr>
          <p:spPr>
            <a:xfrm>
              <a:off x="4765962" y="2642831"/>
              <a:ext cx="33538" cy="65066"/>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3"/>
            <p:cNvSpPr/>
            <p:nvPr/>
          </p:nvSpPr>
          <p:spPr>
            <a:xfrm>
              <a:off x="4749855" y="2618769"/>
              <a:ext cx="32245" cy="41004"/>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3"/>
            <p:cNvSpPr/>
            <p:nvPr/>
          </p:nvSpPr>
          <p:spPr>
            <a:xfrm>
              <a:off x="4701533" y="2584293"/>
              <a:ext cx="67046" cy="59222"/>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3"/>
            <p:cNvSpPr/>
            <p:nvPr/>
          </p:nvSpPr>
          <p:spPr>
            <a:xfrm>
              <a:off x="4664792" y="2549817"/>
              <a:ext cx="52233" cy="33201"/>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3"/>
            <p:cNvSpPr/>
            <p:nvPr/>
          </p:nvSpPr>
          <p:spPr>
            <a:xfrm>
              <a:off x="4597776" y="2499704"/>
              <a:ext cx="123098" cy="59875"/>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3"/>
            <p:cNvSpPr/>
            <p:nvPr/>
          </p:nvSpPr>
          <p:spPr>
            <a:xfrm>
              <a:off x="4667379" y="2356608"/>
              <a:ext cx="163042" cy="138588"/>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3"/>
            <p:cNvSpPr/>
            <p:nvPr/>
          </p:nvSpPr>
          <p:spPr>
            <a:xfrm>
              <a:off x="4635134" y="2452233"/>
              <a:ext cx="130212" cy="57263"/>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3"/>
            <p:cNvSpPr/>
            <p:nvPr/>
          </p:nvSpPr>
          <p:spPr>
            <a:xfrm>
              <a:off x="4533964" y="2357261"/>
              <a:ext cx="148259" cy="17890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3"/>
            <p:cNvSpPr/>
            <p:nvPr/>
          </p:nvSpPr>
          <p:spPr>
            <a:xfrm>
              <a:off x="4494666" y="2396307"/>
              <a:ext cx="63812" cy="58569"/>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3"/>
            <p:cNvSpPr/>
            <p:nvPr/>
          </p:nvSpPr>
          <p:spPr>
            <a:xfrm>
              <a:off x="4488877" y="2444430"/>
              <a:ext cx="50292" cy="4361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3"/>
            <p:cNvSpPr/>
            <p:nvPr/>
          </p:nvSpPr>
          <p:spPr>
            <a:xfrm>
              <a:off x="4532701" y="2473715"/>
              <a:ext cx="12257" cy="17564"/>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3"/>
            <p:cNvSpPr/>
            <p:nvPr/>
          </p:nvSpPr>
          <p:spPr>
            <a:xfrm>
              <a:off x="4278807" y="2345572"/>
              <a:ext cx="71543" cy="95625"/>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 name="Google Shape;1316;p53"/>
            <p:cNvGrpSpPr/>
            <p:nvPr/>
          </p:nvGrpSpPr>
          <p:grpSpPr>
            <a:xfrm>
              <a:off x="4320691" y="2264247"/>
              <a:ext cx="154018" cy="217954"/>
              <a:chOff x="3586375" y="2281300"/>
              <a:chExt cx="125025" cy="175275"/>
            </a:xfrm>
          </p:grpSpPr>
          <p:sp>
            <p:nvSpPr>
              <p:cNvPr id="1317" name="Google Shape;1317;p5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 name="Google Shape;1319;p53"/>
            <p:cNvSpPr/>
            <p:nvPr/>
          </p:nvSpPr>
          <p:spPr>
            <a:xfrm>
              <a:off x="5200915" y="3679008"/>
              <a:ext cx="135355" cy="255664"/>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 name="Google Shape;1320;p53"/>
            <p:cNvGrpSpPr/>
            <p:nvPr/>
          </p:nvGrpSpPr>
          <p:grpSpPr>
            <a:xfrm>
              <a:off x="6430443" y="3670552"/>
              <a:ext cx="710129" cy="766276"/>
              <a:chOff x="5298975" y="3412225"/>
              <a:chExt cx="576450" cy="616225"/>
            </a:xfrm>
          </p:grpSpPr>
          <p:sp>
            <p:nvSpPr>
              <p:cNvPr id="1321" name="Google Shape;1321;p5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53"/>
            <p:cNvGrpSpPr/>
            <p:nvPr/>
          </p:nvGrpSpPr>
          <p:grpSpPr>
            <a:xfrm>
              <a:off x="7235274" y="4217599"/>
              <a:ext cx="284846" cy="357133"/>
              <a:chOff x="5952300" y="3852150"/>
              <a:chExt cx="231225" cy="287200"/>
            </a:xfrm>
          </p:grpSpPr>
          <p:sp>
            <p:nvSpPr>
              <p:cNvPr id="1324" name="Google Shape;1324;p5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 name="Google Shape;1326;p53"/>
            <p:cNvSpPr/>
            <p:nvPr/>
          </p:nvSpPr>
          <p:spPr>
            <a:xfrm>
              <a:off x="4090634" y="2024873"/>
              <a:ext cx="156605" cy="96309"/>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3"/>
            <p:cNvSpPr/>
            <p:nvPr/>
          </p:nvSpPr>
          <p:spPr>
            <a:xfrm>
              <a:off x="5590134" y="2256444"/>
              <a:ext cx="1091001" cy="822233"/>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3"/>
            <p:cNvSpPr/>
            <p:nvPr/>
          </p:nvSpPr>
          <p:spPr>
            <a:xfrm>
              <a:off x="6248061" y="3037642"/>
              <a:ext cx="1971" cy="2642"/>
            </a:xfrm>
            <a:custGeom>
              <a:rect b="b" l="l" r="r" t="t"/>
              <a:pathLst>
                <a:path extrusionOk="0" h="85" w="64">
                  <a:moveTo>
                    <a:pt x="63" y="85"/>
                  </a:moveTo>
                  <a:lnTo>
                    <a:pt x="1"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3"/>
            <p:cNvSpPr/>
            <p:nvPr/>
          </p:nvSpPr>
          <p:spPr>
            <a:xfrm>
              <a:off x="6227457" y="3056512"/>
              <a:ext cx="3234" cy="3295"/>
            </a:xfrm>
            <a:custGeom>
              <a:rect b="b" l="l" r="r" t="t"/>
              <a:pathLst>
                <a:path extrusionOk="0" h="106" w="105">
                  <a:moveTo>
                    <a:pt x="0" y="105"/>
                  </a:moveTo>
                  <a:lnTo>
                    <a:pt x="105" y="1"/>
                  </a:lnTo>
                  <a:lnTo>
                    <a:pt x="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3"/>
            <p:cNvSpPr/>
            <p:nvPr/>
          </p:nvSpPr>
          <p:spPr>
            <a:xfrm>
              <a:off x="5579816" y="2735845"/>
              <a:ext cx="6498" cy="1990"/>
            </a:xfrm>
            <a:custGeom>
              <a:rect b="b" l="l" r="r" t="t"/>
              <a:pathLst>
                <a:path extrusionOk="0" h="64" w="211">
                  <a:moveTo>
                    <a:pt x="210" y="0"/>
                  </a:moveTo>
                  <a:lnTo>
                    <a:pt x="1" y="63"/>
                  </a:lnTo>
                  <a:lnTo>
                    <a:pt x="22"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3"/>
            <p:cNvSpPr/>
            <p:nvPr/>
          </p:nvSpPr>
          <p:spPr>
            <a:xfrm>
              <a:off x="5202855" y="2300029"/>
              <a:ext cx="674712" cy="3577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3"/>
            <p:cNvSpPr/>
            <p:nvPr/>
          </p:nvSpPr>
          <p:spPr>
            <a:xfrm>
              <a:off x="5376214" y="2562159"/>
              <a:ext cx="285493" cy="179561"/>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3"/>
            <p:cNvSpPr/>
            <p:nvPr/>
          </p:nvSpPr>
          <p:spPr>
            <a:xfrm>
              <a:off x="5325306" y="2624613"/>
              <a:ext cx="255188" cy="161997"/>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 name="Google Shape;1334;p53"/>
            <p:cNvGrpSpPr/>
            <p:nvPr/>
          </p:nvGrpSpPr>
          <p:grpSpPr>
            <a:xfrm>
              <a:off x="5867865" y="3282238"/>
              <a:ext cx="38712" cy="74175"/>
              <a:chOff x="4842300" y="3099950"/>
              <a:chExt cx="31425" cy="59650"/>
            </a:xfrm>
          </p:grpSpPr>
          <p:sp>
            <p:nvSpPr>
              <p:cNvPr id="1335" name="Google Shape;1335;p5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9" name="Google Shape;1339;p53"/>
            <p:cNvSpPr/>
            <p:nvPr/>
          </p:nvSpPr>
          <p:spPr>
            <a:xfrm>
              <a:off x="5647478" y="2823636"/>
              <a:ext cx="499443" cy="492457"/>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3"/>
            <p:cNvSpPr/>
            <p:nvPr/>
          </p:nvSpPr>
          <p:spPr>
            <a:xfrm>
              <a:off x="5843381" y="2882204"/>
              <a:ext cx="146966" cy="79366"/>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3"/>
            <p:cNvSpPr/>
            <p:nvPr/>
          </p:nvSpPr>
          <p:spPr>
            <a:xfrm>
              <a:off x="5505071" y="2748839"/>
              <a:ext cx="246842" cy="274534"/>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3"/>
            <p:cNvSpPr/>
            <p:nvPr/>
          </p:nvSpPr>
          <p:spPr>
            <a:xfrm>
              <a:off x="5487023" y="2711130"/>
              <a:ext cx="235878" cy="19840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3"/>
            <p:cNvSpPr/>
            <p:nvPr/>
          </p:nvSpPr>
          <p:spPr>
            <a:xfrm>
              <a:off x="4803319" y="2413218"/>
              <a:ext cx="292607" cy="18410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3"/>
            <p:cNvSpPr/>
            <p:nvPr/>
          </p:nvSpPr>
          <p:spPr>
            <a:xfrm>
              <a:off x="4875508" y="2504274"/>
              <a:ext cx="61256" cy="68983"/>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3"/>
            <p:cNvSpPr/>
            <p:nvPr/>
          </p:nvSpPr>
          <p:spPr>
            <a:xfrm>
              <a:off x="4777572" y="2515994"/>
              <a:ext cx="157252" cy="10150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3"/>
            <p:cNvSpPr/>
            <p:nvPr/>
          </p:nvSpPr>
          <p:spPr>
            <a:xfrm>
              <a:off x="4816870" y="2605090"/>
              <a:ext cx="103141" cy="65719"/>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 name="Google Shape;1347;p53"/>
            <p:cNvGrpSpPr/>
            <p:nvPr/>
          </p:nvGrpSpPr>
          <p:grpSpPr>
            <a:xfrm>
              <a:off x="4666085" y="2561506"/>
              <a:ext cx="96673" cy="75480"/>
              <a:chOff x="3866750" y="2520350"/>
              <a:chExt cx="78475" cy="60700"/>
            </a:xfrm>
          </p:grpSpPr>
          <p:sp>
            <p:nvSpPr>
              <p:cNvPr id="1348" name="Google Shape;1348;p5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 name="Google Shape;1352;p53"/>
            <p:cNvSpPr/>
            <p:nvPr/>
          </p:nvSpPr>
          <p:spPr>
            <a:xfrm>
              <a:off x="4583579" y="2633069"/>
              <a:ext cx="18078" cy="36466"/>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3"/>
            <p:cNvSpPr/>
            <p:nvPr/>
          </p:nvSpPr>
          <p:spPr>
            <a:xfrm>
              <a:off x="4297470" y="2616810"/>
              <a:ext cx="197874" cy="167189"/>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3"/>
            <p:cNvSpPr/>
            <p:nvPr/>
          </p:nvSpPr>
          <p:spPr>
            <a:xfrm>
              <a:off x="5197712" y="2696146"/>
              <a:ext cx="30951" cy="24777"/>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3"/>
            <p:cNvSpPr/>
            <p:nvPr/>
          </p:nvSpPr>
          <p:spPr>
            <a:xfrm>
              <a:off x="5189982" y="2699410"/>
              <a:ext cx="363472" cy="295331"/>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3"/>
            <p:cNvSpPr/>
            <p:nvPr/>
          </p:nvSpPr>
          <p:spPr>
            <a:xfrm>
              <a:off x="5171934" y="2663628"/>
              <a:ext cx="63812" cy="54683"/>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3"/>
            <p:cNvSpPr/>
            <p:nvPr/>
          </p:nvSpPr>
          <p:spPr>
            <a:xfrm>
              <a:off x="4885179" y="2650634"/>
              <a:ext cx="320941" cy="133365"/>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3"/>
            <p:cNvSpPr/>
            <p:nvPr/>
          </p:nvSpPr>
          <p:spPr>
            <a:xfrm>
              <a:off x="4881298" y="2651287"/>
              <a:ext cx="48999" cy="4361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3"/>
            <p:cNvSpPr/>
            <p:nvPr/>
          </p:nvSpPr>
          <p:spPr>
            <a:xfrm>
              <a:off x="5115205" y="2752103"/>
              <a:ext cx="172096" cy="167189"/>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3"/>
            <p:cNvSpPr/>
            <p:nvPr/>
          </p:nvSpPr>
          <p:spPr>
            <a:xfrm>
              <a:off x="5255703" y="2898463"/>
              <a:ext cx="30951" cy="31896"/>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3"/>
            <p:cNvSpPr/>
            <p:nvPr/>
          </p:nvSpPr>
          <p:spPr>
            <a:xfrm>
              <a:off x="4997928" y="2790465"/>
              <a:ext cx="40006" cy="22818"/>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3"/>
            <p:cNvSpPr/>
            <p:nvPr/>
          </p:nvSpPr>
          <p:spPr>
            <a:xfrm>
              <a:off x="5057214" y="2756642"/>
              <a:ext cx="110871" cy="99573"/>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3"/>
            <p:cNvSpPr/>
            <p:nvPr/>
          </p:nvSpPr>
          <p:spPr>
            <a:xfrm>
              <a:off x="5034670" y="2836661"/>
              <a:ext cx="27102" cy="79397"/>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3"/>
            <p:cNvSpPr/>
            <p:nvPr/>
          </p:nvSpPr>
          <p:spPr>
            <a:xfrm>
              <a:off x="5058507" y="2836661"/>
              <a:ext cx="7114" cy="1629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3"/>
            <p:cNvSpPr/>
            <p:nvPr/>
          </p:nvSpPr>
          <p:spPr>
            <a:xfrm>
              <a:off x="5050777" y="2854226"/>
              <a:ext cx="9701" cy="22787"/>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3"/>
            <p:cNvSpPr/>
            <p:nvPr/>
          </p:nvSpPr>
          <p:spPr>
            <a:xfrm>
              <a:off x="5050777" y="2811947"/>
              <a:ext cx="23221" cy="29284"/>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3"/>
            <p:cNvSpPr/>
            <p:nvPr/>
          </p:nvSpPr>
          <p:spPr>
            <a:xfrm>
              <a:off x="5052070" y="2834703"/>
              <a:ext cx="71543" cy="89159"/>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3"/>
            <p:cNvSpPr/>
            <p:nvPr/>
          </p:nvSpPr>
          <p:spPr>
            <a:xfrm>
              <a:off x="5050777" y="2858112"/>
              <a:ext cx="368615" cy="313580"/>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3"/>
            <p:cNvSpPr/>
            <p:nvPr/>
          </p:nvSpPr>
          <p:spPr>
            <a:xfrm>
              <a:off x="5334945" y="2974565"/>
              <a:ext cx="13582" cy="29937"/>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3"/>
            <p:cNvSpPr/>
            <p:nvPr/>
          </p:nvSpPr>
          <p:spPr>
            <a:xfrm>
              <a:off x="5349143" y="2976524"/>
              <a:ext cx="85093" cy="67677"/>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3"/>
            <p:cNvSpPr/>
            <p:nvPr/>
          </p:nvSpPr>
          <p:spPr>
            <a:xfrm>
              <a:off x="5365250" y="2991477"/>
              <a:ext cx="133415" cy="165883"/>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3"/>
            <p:cNvSpPr/>
            <p:nvPr/>
          </p:nvSpPr>
          <p:spPr>
            <a:xfrm>
              <a:off x="5425829" y="2968037"/>
              <a:ext cx="7114" cy="1632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3"/>
            <p:cNvSpPr/>
            <p:nvPr/>
          </p:nvSpPr>
          <p:spPr>
            <a:xfrm>
              <a:off x="5200268" y="3107900"/>
              <a:ext cx="189497" cy="124257"/>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3"/>
            <p:cNvSpPr/>
            <p:nvPr/>
          </p:nvSpPr>
          <p:spPr>
            <a:xfrm>
              <a:off x="4874215" y="2871137"/>
              <a:ext cx="222358" cy="18867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3"/>
            <p:cNvSpPr/>
            <p:nvPr/>
          </p:nvSpPr>
          <p:spPr>
            <a:xfrm>
              <a:off x="4834917" y="3057818"/>
              <a:ext cx="293870" cy="340222"/>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3"/>
            <p:cNvSpPr/>
            <p:nvPr/>
          </p:nvSpPr>
          <p:spPr>
            <a:xfrm>
              <a:off x="5035317" y="3189846"/>
              <a:ext cx="270679" cy="20754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3"/>
            <p:cNvSpPr/>
            <p:nvPr/>
          </p:nvSpPr>
          <p:spPr>
            <a:xfrm>
              <a:off x="5093308" y="3131961"/>
              <a:ext cx="119248" cy="106723"/>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3"/>
            <p:cNvSpPr/>
            <p:nvPr/>
          </p:nvSpPr>
          <p:spPr>
            <a:xfrm>
              <a:off x="5189982" y="3231504"/>
              <a:ext cx="27071" cy="32549"/>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3"/>
            <p:cNvSpPr/>
            <p:nvPr/>
          </p:nvSpPr>
          <p:spPr>
            <a:xfrm>
              <a:off x="5178371" y="3244498"/>
              <a:ext cx="182383" cy="243944"/>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3"/>
            <p:cNvSpPr/>
            <p:nvPr/>
          </p:nvSpPr>
          <p:spPr>
            <a:xfrm>
              <a:off x="5046280" y="3361574"/>
              <a:ext cx="149522" cy="182826"/>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3"/>
            <p:cNvSpPr/>
            <p:nvPr/>
          </p:nvSpPr>
          <p:spPr>
            <a:xfrm>
              <a:off x="5008892" y="3479955"/>
              <a:ext cx="13551" cy="31"/>
            </a:xfrm>
            <a:custGeom>
              <a:rect b="b" l="l" r="r" t="t"/>
              <a:pathLst>
                <a:path extrusionOk="0" h="1" w="440">
                  <a:moveTo>
                    <a:pt x="1" y="1"/>
                  </a:moveTo>
                  <a:lnTo>
                    <a:pt x="210" y="1"/>
                  </a:lnTo>
                  <a:lnTo>
                    <a:pt x="440" y="1"/>
                  </a:lnTo>
                  <a:lnTo>
                    <a:pt x="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3"/>
            <p:cNvSpPr/>
            <p:nvPr/>
          </p:nvSpPr>
          <p:spPr>
            <a:xfrm>
              <a:off x="4972151" y="3384361"/>
              <a:ext cx="103141" cy="102806"/>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3"/>
            <p:cNvSpPr/>
            <p:nvPr/>
          </p:nvSpPr>
          <p:spPr>
            <a:xfrm>
              <a:off x="4704736" y="3259451"/>
              <a:ext cx="232028" cy="15811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3"/>
            <p:cNvSpPr/>
            <p:nvPr/>
          </p:nvSpPr>
          <p:spPr>
            <a:xfrm>
              <a:off x="4610003" y="2844464"/>
              <a:ext cx="275206" cy="258275"/>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3"/>
            <p:cNvSpPr/>
            <p:nvPr/>
          </p:nvSpPr>
          <p:spPr>
            <a:xfrm>
              <a:off x="4575202" y="2759906"/>
              <a:ext cx="70280" cy="138588"/>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3"/>
            <p:cNvSpPr/>
            <p:nvPr/>
          </p:nvSpPr>
          <p:spPr>
            <a:xfrm>
              <a:off x="4298764" y="2764445"/>
              <a:ext cx="357035" cy="348677"/>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3"/>
            <p:cNvSpPr/>
            <p:nvPr/>
          </p:nvSpPr>
          <p:spPr>
            <a:xfrm>
              <a:off x="4227898" y="2787885"/>
              <a:ext cx="206220" cy="164577"/>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3"/>
            <p:cNvSpPr/>
            <p:nvPr/>
          </p:nvSpPr>
          <p:spPr>
            <a:xfrm>
              <a:off x="4153769" y="2951778"/>
              <a:ext cx="146319" cy="118412"/>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3"/>
            <p:cNvSpPr/>
            <p:nvPr/>
          </p:nvSpPr>
          <p:spPr>
            <a:xfrm>
              <a:off x="4153153" y="2957001"/>
              <a:ext cx="210101" cy="233529"/>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3"/>
            <p:cNvSpPr/>
            <p:nvPr/>
          </p:nvSpPr>
          <p:spPr>
            <a:xfrm>
              <a:off x="4236922" y="3001239"/>
              <a:ext cx="289989" cy="27127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3"/>
            <p:cNvSpPr/>
            <p:nvPr/>
          </p:nvSpPr>
          <p:spPr>
            <a:xfrm>
              <a:off x="4359342" y="3184002"/>
              <a:ext cx="134062" cy="9826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3"/>
            <p:cNvSpPr/>
            <p:nvPr/>
          </p:nvSpPr>
          <p:spPr>
            <a:xfrm>
              <a:off x="4143483" y="3155370"/>
              <a:ext cx="114721" cy="8462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3"/>
            <p:cNvSpPr/>
            <p:nvPr/>
          </p:nvSpPr>
          <p:spPr>
            <a:xfrm>
              <a:off x="4156356" y="3228239"/>
              <a:ext cx="54820" cy="33201"/>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 name="Google Shape;1394;p53"/>
            <p:cNvGrpSpPr/>
            <p:nvPr/>
          </p:nvGrpSpPr>
          <p:grpSpPr>
            <a:xfrm>
              <a:off x="4153153" y="3205483"/>
              <a:ext cx="163689" cy="123604"/>
              <a:chOff x="3450375" y="3038225"/>
              <a:chExt cx="132875" cy="99400"/>
            </a:xfrm>
          </p:grpSpPr>
          <p:sp>
            <p:nvSpPr>
              <p:cNvPr id="1395" name="Google Shape;1395;p5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 name="Google Shape;1397;p53"/>
            <p:cNvSpPr/>
            <p:nvPr/>
          </p:nvSpPr>
          <p:spPr>
            <a:xfrm>
              <a:off x="4218228" y="3277016"/>
              <a:ext cx="49646" cy="59875"/>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3"/>
            <p:cNvSpPr/>
            <p:nvPr/>
          </p:nvSpPr>
          <p:spPr>
            <a:xfrm>
              <a:off x="4250442" y="3304342"/>
              <a:ext cx="72189" cy="78092"/>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3"/>
            <p:cNvSpPr/>
            <p:nvPr/>
          </p:nvSpPr>
          <p:spPr>
            <a:xfrm>
              <a:off x="4300704" y="3265980"/>
              <a:ext cx="110224" cy="117107"/>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3"/>
            <p:cNvSpPr/>
            <p:nvPr/>
          </p:nvSpPr>
          <p:spPr>
            <a:xfrm>
              <a:off x="4395437" y="3256218"/>
              <a:ext cx="75423" cy="119065"/>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3"/>
            <p:cNvSpPr/>
            <p:nvPr/>
          </p:nvSpPr>
          <p:spPr>
            <a:xfrm>
              <a:off x="4448285" y="3256218"/>
              <a:ext cx="36095" cy="96931"/>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3"/>
            <p:cNvSpPr/>
            <p:nvPr/>
          </p:nvSpPr>
          <p:spPr>
            <a:xfrm>
              <a:off x="4467595" y="3231504"/>
              <a:ext cx="55466" cy="117107"/>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3"/>
            <p:cNvSpPr/>
            <p:nvPr/>
          </p:nvSpPr>
          <p:spPr>
            <a:xfrm>
              <a:off x="4684779" y="3029839"/>
              <a:ext cx="185586" cy="297943"/>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3"/>
            <p:cNvSpPr/>
            <p:nvPr/>
          </p:nvSpPr>
          <p:spPr>
            <a:xfrm>
              <a:off x="4662205" y="3222395"/>
              <a:ext cx="5821" cy="3264"/>
            </a:xfrm>
            <a:custGeom>
              <a:rect b="b" l="l" r="r" t="t"/>
              <a:pathLst>
                <a:path extrusionOk="0" h="105" w="189">
                  <a:moveTo>
                    <a:pt x="189" y="0"/>
                  </a:moveTo>
                  <a:lnTo>
                    <a:pt x="1" y="42"/>
                  </a:lnTo>
                  <a:lnTo>
                    <a:pt x="63" y="105"/>
                  </a:lnTo>
                  <a:lnTo>
                    <a:pt x="168" y="84"/>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3"/>
            <p:cNvSpPr/>
            <p:nvPr/>
          </p:nvSpPr>
          <p:spPr>
            <a:xfrm>
              <a:off x="4455369" y="3033756"/>
              <a:ext cx="271326" cy="21273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3"/>
            <p:cNvSpPr/>
            <p:nvPr/>
          </p:nvSpPr>
          <p:spPr>
            <a:xfrm>
              <a:off x="4501103" y="3209369"/>
              <a:ext cx="203664" cy="176297"/>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3"/>
            <p:cNvSpPr/>
            <p:nvPr/>
          </p:nvSpPr>
          <p:spPr>
            <a:xfrm>
              <a:off x="4600363" y="3224975"/>
              <a:ext cx="135324" cy="204929"/>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3"/>
            <p:cNvSpPr/>
            <p:nvPr/>
          </p:nvSpPr>
          <p:spPr>
            <a:xfrm>
              <a:off x="4600979" y="3421417"/>
              <a:ext cx="101847" cy="11126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3"/>
            <p:cNvSpPr/>
            <p:nvPr/>
          </p:nvSpPr>
          <p:spPr>
            <a:xfrm>
              <a:off x="4610650" y="3423376"/>
              <a:ext cx="36125" cy="2344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3"/>
            <p:cNvSpPr/>
            <p:nvPr/>
          </p:nvSpPr>
          <p:spPr>
            <a:xfrm>
              <a:off x="4643511" y="3392817"/>
              <a:ext cx="136649" cy="161344"/>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3"/>
            <p:cNvSpPr/>
            <p:nvPr/>
          </p:nvSpPr>
          <p:spPr>
            <a:xfrm>
              <a:off x="4658355" y="3541104"/>
              <a:ext cx="19341" cy="26704"/>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3"/>
            <p:cNvSpPr/>
            <p:nvPr/>
          </p:nvSpPr>
          <p:spPr>
            <a:xfrm>
              <a:off x="4967654" y="3478680"/>
              <a:ext cx="199137" cy="204898"/>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3"/>
            <p:cNvSpPr/>
            <p:nvPr/>
          </p:nvSpPr>
          <p:spPr>
            <a:xfrm>
              <a:off x="4961865" y="3482566"/>
              <a:ext cx="36095" cy="29968"/>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3"/>
            <p:cNvSpPr/>
            <p:nvPr/>
          </p:nvSpPr>
          <p:spPr>
            <a:xfrm>
              <a:off x="4961865" y="3500131"/>
              <a:ext cx="35448" cy="4361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3"/>
            <p:cNvSpPr/>
            <p:nvPr/>
          </p:nvSpPr>
          <p:spPr>
            <a:xfrm>
              <a:off x="4660911" y="3365491"/>
              <a:ext cx="339635" cy="339569"/>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3"/>
            <p:cNvSpPr/>
            <p:nvPr/>
          </p:nvSpPr>
          <p:spPr>
            <a:xfrm>
              <a:off x="5026293" y="3631538"/>
              <a:ext cx="56729" cy="144433"/>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3"/>
            <p:cNvSpPr/>
            <p:nvPr/>
          </p:nvSpPr>
          <p:spPr>
            <a:xfrm>
              <a:off x="4831683" y="3610056"/>
              <a:ext cx="210101" cy="180867"/>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3"/>
            <p:cNvSpPr/>
            <p:nvPr/>
          </p:nvSpPr>
          <p:spPr>
            <a:xfrm>
              <a:off x="4648685" y="3568430"/>
              <a:ext cx="222974" cy="2224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3"/>
            <p:cNvSpPr/>
            <p:nvPr/>
          </p:nvSpPr>
          <p:spPr>
            <a:xfrm>
              <a:off x="4887735" y="3745349"/>
              <a:ext cx="139235" cy="128174"/>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3"/>
            <p:cNvSpPr/>
            <p:nvPr/>
          </p:nvSpPr>
          <p:spPr>
            <a:xfrm>
              <a:off x="4791739" y="3785048"/>
              <a:ext cx="166922" cy="168494"/>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3"/>
            <p:cNvSpPr/>
            <p:nvPr/>
          </p:nvSpPr>
          <p:spPr>
            <a:xfrm>
              <a:off x="4649331" y="3769411"/>
              <a:ext cx="238434" cy="226410"/>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3"/>
            <p:cNvSpPr/>
            <p:nvPr/>
          </p:nvSpPr>
          <p:spPr>
            <a:xfrm>
              <a:off x="4981821" y="3652335"/>
              <a:ext cx="185617" cy="30186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3"/>
            <p:cNvSpPr/>
            <p:nvPr/>
          </p:nvSpPr>
          <p:spPr>
            <a:xfrm>
              <a:off x="4978618" y="3932029"/>
              <a:ext cx="25808" cy="29316"/>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3"/>
            <p:cNvSpPr/>
            <p:nvPr/>
          </p:nvSpPr>
          <p:spPr>
            <a:xfrm>
              <a:off x="4909663" y="3989914"/>
              <a:ext cx="41269" cy="39077"/>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3"/>
            <p:cNvSpPr/>
            <p:nvPr/>
          </p:nvSpPr>
          <p:spPr>
            <a:xfrm>
              <a:off x="5689363" y="2735192"/>
              <a:ext cx="129565" cy="10799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3"/>
            <p:cNvSpPr/>
            <p:nvPr/>
          </p:nvSpPr>
          <p:spPr>
            <a:xfrm>
              <a:off x="5689363" y="2735192"/>
              <a:ext cx="129565" cy="10799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3"/>
            <p:cNvSpPr/>
            <p:nvPr/>
          </p:nvSpPr>
          <p:spPr>
            <a:xfrm>
              <a:off x="5141630" y="2644136"/>
              <a:ext cx="87034" cy="24746"/>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3"/>
            <p:cNvSpPr/>
            <p:nvPr/>
          </p:nvSpPr>
          <p:spPr>
            <a:xfrm>
              <a:off x="5198359" y="2664281"/>
              <a:ext cx="3234" cy="3295"/>
            </a:xfrm>
            <a:custGeom>
              <a:rect b="b" l="l" r="r" t="t"/>
              <a:pathLst>
                <a:path extrusionOk="0" fill="none" h="106" w="105">
                  <a:moveTo>
                    <a:pt x="105" y="105"/>
                  </a:moveTo>
                  <a:lnTo>
                    <a:pt x="0" y="1"/>
                  </a:lnTo>
                </a:path>
              </a:pathLst>
            </a:custGeom>
            <a:solidFill>
              <a:schemeClr val="dk2"/>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3"/>
            <p:cNvSpPr/>
            <p:nvPr/>
          </p:nvSpPr>
          <p:spPr>
            <a:xfrm>
              <a:off x="5999340" y="2923178"/>
              <a:ext cx="54789" cy="32549"/>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3"/>
            <p:cNvSpPr/>
            <p:nvPr/>
          </p:nvSpPr>
          <p:spPr>
            <a:xfrm>
              <a:off x="4789799" y="2648022"/>
              <a:ext cx="43209" cy="37118"/>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3"/>
            <p:cNvSpPr/>
            <p:nvPr/>
          </p:nvSpPr>
          <p:spPr>
            <a:xfrm>
              <a:off x="4754351" y="2564770"/>
              <a:ext cx="72220" cy="95656"/>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 name="Google Shape;1432;p53"/>
          <p:cNvSpPr/>
          <p:nvPr/>
        </p:nvSpPr>
        <p:spPr>
          <a:xfrm>
            <a:off x="6254975" y="1624213"/>
            <a:ext cx="1638600" cy="5253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182875">
            <a:noAutofit/>
          </a:bodyPr>
          <a:lstStyle/>
          <a:p>
            <a:pPr indent="0" lvl="0" marL="0" rtl="0" algn="ctr">
              <a:spcBef>
                <a:spcPts val="0"/>
              </a:spcBef>
              <a:spcAft>
                <a:spcPts val="0"/>
              </a:spcAft>
              <a:buClr>
                <a:schemeClr val="accent2"/>
              </a:buClr>
              <a:buSzPts val="1100"/>
              <a:buFont typeface="Arial"/>
              <a:buNone/>
            </a:pPr>
            <a:r>
              <a:rPr lang="en" sz="1200">
                <a:solidFill>
                  <a:schemeClr val="accent1"/>
                </a:solidFill>
                <a:latin typeface="Didact Gothic"/>
                <a:ea typeface="Didact Gothic"/>
                <a:cs typeface="Didact Gothic"/>
                <a:sym typeface="Didact Gothic"/>
              </a:rPr>
              <a:t>Human Safety</a:t>
            </a:r>
            <a:endParaRPr sz="1200">
              <a:solidFill>
                <a:schemeClr val="accent1"/>
              </a:solidFill>
              <a:latin typeface="Didact Gothic"/>
              <a:ea typeface="Didact Gothic"/>
              <a:cs typeface="Didact Gothic"/>
              <a:sym typeface="Didact Gothic"/>
            </a:endParaRPr>
          </a:p>
        </p:txBody>
      </p:sp>
      <p:sp>
        <p:nvSpPr>
          <p:cNvPr id="1433" name="Google Shape;1433;p53"/>
          <p:cNvSpPr/>
          <p:nvPr/>
        </p:nvSpPr>
        <p:spPr>
          <a:xfrm>
            <a:off x="6430025" y="1478250"/>
            <a:ext cx="1288500" cy="288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Kelly Slab"/>
                <a:ea typeface="Kelly Slab"/>
                <a:cs typeface="Kelly Slab"/>
                <a:sym typeface="Kelly Slab"/>
              </a:rPr>
              <a:t>Phase 1</a:t>
            </a:r>
            <a:endParaRPr sz="1600">
              <a:solidFill>
                <a:schemeClr val="dk1"/>
              </a:solidFill>
              <a:latin typeface="Kelly Slab"/>
              <a:ea typeface="Kelly Slab"/>
              <a:cs typeface="Kelly Slab"/>
              <a:sym typeface="Kelly Slab"/>
            </a:endParaRPr>
          </a:p>
        </p:txBody>
      </p:sp>
      <p:sp>
        <p:nvSpPr>
          <p:cNvPr id="1434" name="Google Shape;1434;p53"/>
          <p:cNvSpPr/>
          <p:nvPr/>
        </p:nvSpPr>
        <p:spPr>
          <a:xfrm>
            <a:off x="6254975" y="2568325"/>
            <a:ext cx="1638600" cy="525300"/>
          </a:xfrm>
          <a:prstGeom prst="rect">
            <a:avLst/>
          </a:prstGeom>
          <a:noFill/>
          <a:ln cap="flat" cmpd="sng" w="9525">
            <a:solidFill>
              <a:schemeClr val="lt2"/>
            </a:solidFill>
            <a:prstDash val="solid"/>
            <a:round/>
            <a:headEnd len="sm" w="sm" type="none"/>
            <a:tailEnd len="sm" w="sm" type="none"/>
          </a:ln>
        </p:spPr>
        <p:txBody>
          <a:bodyPr anchorCtr="0" anchor="ctr" bIns="91425" lIns="91425" spcFirstLastPara="1" rIns="91425" wrap="square" tIns="182875">
            <a:noAutofit/>
          </a:bodyPr>
          <a:lstStyle/>
          <a:p>
            <a:pPr indent="0" lvl="0" marL="0" rtl="0" algn="ctr">
              <a:spcBef>
                <a:spcPts val="0"/>
              </a:spcBef>
              <a:spcAft>
                <a:spcPts val="0"/>
              </a:spcAft>
              <a:buClr>
                <a:schemeClr val="accent2"/>
              </a:buClr>
              <a:buSzPts val="1100"/>
              <a:buFont typeface="Arial"/>
              <a:buNone/>
            </a:pPr>
            <a:r>
              <a:rPr lang="en" sz="1200">
                <a:solidFill>
                  <a:schemeClr val="accent1"/>
                </a:solidFill>
                <a:latin typeface="Didact Gothic"/>
                <a:ea typeface="Didact Gothic"/>
                <a:cs typeface="Didact Gothic"/>
                <a:sym typeface="Didact Gothic"/>
              </a:rPr>
              <a:t>Expanded Safety</a:t>
            </a:r>
            <a:endParaRPr sz="1200">
              <a:solidFill>
                <a:schemeClr val="accent1"/>
              </a:solidFill>
              <a:latin typeface="Didact Gothic"/>
              <a:ea typeface="Didact Gothic"/>
              <a:cs typeface="Didact Gothic"/>
              <a:sym typeface="Didact Gothic"/>
            </a:endParaRPr>
          </a:p>
        </p:txBody>
      </p:sp>
      <p:sp>
        <p:nvSpPr>
          <p:cNvPr id="1435" name="Google Shape;1435;p53"/>
          <p:cNvSpPr/>
          <p:nvPr/>
        </p:nvSpPr>
        <p:spPr>
          <a:xfrm>
            <a:off x="6430025" y="2422362"/>
            <a:ext cx="1288500" cy="288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Kelly Slab"/>
                <a:ea typeface="Kelly Slab"/>
                <a:cs typeface="Kelly Slab"/>
                <a:sym typeface="Kelly Slab"/>
              </a:rPr>
              <a:t>Phase 2</a:t>
            </a:r>
            <a:endParaRPr sz="1600">
              <a:solidFill>
                <a:schemeClr val="accent1"/>
              </a:solidFill>
              <a:latin typeface="Kelly Slab"/>
              <a:ea typeface="Kelly Slab"/>
              <a:cs typeface="Kelly Slab"/>
              <a:sym typeface="Kelly Slab"/>
            </a:endParaRPr>
          </a:p>
        </p:txBody>
      </p:sp>
      <p:sp>
        <p:nvSpPr>
          <p:cNvPr id="1436" name="Google Shape;1436;p53"/>
          <p:cNvSpPr/>
          <p:nvPr/>
        </p:nvSpPr>
        <p:spPr>
          <a:xfrm>
            <a:off x="6254975" y="3512413"/>
            <a:ext cx="1638600" cy="5253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182875">
            <a:noAutofit/>
          </a:bodyPr>
          <a:lstStyle/>
          <a:p>
            <a:pPr indent="0" lvl="0" marL="0" rtl="0" algn="ctr">
              <a:spcBef>
                <a:spcPts val="0"/>
              </a:spcBef>
              <a:spcAft>
                <a:spcPts val="0"/>
              </a:spcAft>
              <a:buClr>
                <a:schemeClr val="accent2"/>
              </a:buClr>
              <a:buSzPts val="1100"/>
              <a:buFont typeface="Arial"/>
              <a:buNone/>
            </a:pPr>
            <a:r>
              <a:rPr lang="en" sz="1200">
                <a:solidFill>
                  <a:schemeClr val="accent1"/>
                </a:solidFill>
                <a:latin typeface="Didact Gothic"/>
                <a:ea typeface="Didact Gothic"/>
                <a:cs typeface="Didact Gothic"/>
                <a:sym typeface="Didact Gothic"/>
              </a:rPr>
              <a:t>Efficacy &amp; Safety</a:t>
            </a:r>
            <a:endParaRPr sz="1200">
              <a:solidFill>
                <a:schemeClr val="accent1"/>
              </a:solidFill>
              <a:latin typeface="Didact Gothic"/>
              <a:ea typeface="Didact Gothic"/>
              <a:cs typeface="Didact Gothic"/>
              <a:sym typeface="Didact Gothic"/>
            </a:endParaRPr>
          </a:p>
        </p:txBody>
      </p:sp>
      <p:sp>
        <p:nvSpPr>
          <p:cNvPr id="1437" name="Google Shape;1437;p53"/>
          <p:cNvSpPr/>
          <p:nvPr/>
        </p:nvSpPr>
        <p:spPr>
          <a:xfrm>
            <a:off x="6430025" y="3366450"/>
            <a:ext cx="1288500" cy="2880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Kelly Slab"/>
                <a:ea typeface="Kelly Slab"/>
                <a:cs typeface="Kelly Slab"/>
                <a:sym typeface="Kelly Slab"/>
              </a:rPr>
              <a:t>Phase 3</a:t>
            </a:r>
            <a:endParaRPr sz="1600">
              <a:solidFill>
                <a:schemeClr val="accent1"/>
              </a:solidFill>
              <a:latin typeface="Kelly Slab"/>
              <a:ea typeface="Kelly Slab"/>
              <a:cs typeface="Kelly Slab"/>
              <a:sym typeface="Kelly Slab"/>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1" name="Shape 1441"/>
        <p:cNvGrpSpPr/>
        <p:nvPr/>
      </p:nvGrpSpPr>
      <p:grpSpPr>
        <a:xfrm>
          <a:off x="0" y="0"/>
          <a:ext cx="0" cy="0"/>
          <a:chOff x="0" y="0"/>
          <a:chExt cx="0" cy="0"/>
        </a:xfrm>
      </p:grpSpPr>
      <p:pic>
        <p:nvPicPr>
          <p:cNvPr id="1442" name="Google Shape;1442;p54"/>
          <p:cNvPicPr preferRelativeResize="0"/>
          <p:nvPr/>
        </p:nvPicPr>
        <p:blipFill rotWithShape="1">
          <a:blip r:embed="rId3">
            <a:alphaModFix/>
          </a:blip>
          <a:srcRect b="71118" l="0" r="960" t="0"/>
          <a:stretch/>
        </p:blipFill>
        <p:spPr>
          <a:xfrm>
            <a:off x="5036589" y="1440557"/>
            <a:ext cx="2811024" cy="1869111"/>
          </a:xfrm>
          <a:prstGeom prst="rect">
            <a:avLst/>
          </a:prstGeom>
          <a:noFill/>
          <a:ln>
            <a:noFill/>
          </a:ln>
        </p:spPr>
      </p:pic>
      <p:grpSp>
        <p:nvGrpSpPr>
          <p:cNvPr id="1443" name="Google Shape;1443;p54"/>
          <p:cNvGrpSpPr/>
          <p:nvPr/>
        </p:nvGrpSpPr>
        <p:grpSpPr>
          <a:xfrm>
            <a:off x="4939075" y="1348113"/>
            <a:ext cx="3005841" cy="2447273"/>
            <a:chOff x="1138825" y="1348113"/>
            <a:chExt cx="3005841" cy="2447273"/>
          </a:xfrm>
        </p:grpSpPr>
        <p:sp>
          <p:nvSpPr>
            <p:cNvPr id="1444" name="Google Shape;1444;p54"/>
            <p:cNvSpPr/>
            <p:nvPr/>
          </p:nvSpPr>
          <p:spPr>
            <a:xfrm>
              <a:off x="2321100" y="3363813"/>
              <a:ext cx="641215" cy="431573"/>
            </a:xfrm>
            <a:custGeom>
              <a:rect b="b" l="l" r="r" t="t"/>
              <a:pathLst>
                <a:path extrusionOk="0" h="4194" w="7199">
                  <a:moveTo>
                    <a:pt x="1" y="1"/>
                  </a:moveTo>
                  <a:lnTo>
                    <a:pt x="1" y="4194"/>
                  </a:lnTo>
                  <a:lnTo>
                    <a:pt x="7198" y="4194"/>
                  </a:lnTo>
                  <a:lnTo>
                    <a:pt x="7198" y="1"/>
                  </a:ln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a:off x="2137778" y="3760077"/>
              <a:ext cx="1008657" cy="35307"/>
            </a:xfrm>
            <a:custGeom>
              <a:rect b="b" l="l" r="r" t="t"/>
              <a:pathLst>
                <a:path extrusionOk="0" h="369" w="11324">
                  <a:moveTo>
                    <a:pt x="67" y="0"/>
                  </a:moveTo>
                  <a:cubicBezTo>
                    <a:pt x="25" y="0"/>
                    <a:pt x="0" y="34"/>
                    <a:pt x="0" y="67"/>
                  </a:cubicBezTo>
                  <a:lnTo>
                    <a:pt x="0" y="293"/>
                  </a:lnTo>
                  <a:cubicBezTo>
                    <a:pt x="0" y="335"/>
                    <a:pt x="25" y="369"/>
                    <a:pt x="67" y="369"/>
                  </a:cubicBezTo>
                  <a:lnTo>
                    <a:pt x="11248" y="369"/>
                  </a:lnTo>
                  <a:cubicBezTo>
                    <a:pt x="11290" y="369"/>
                    <a:pt x="11324" y="335"/>
                    <a:pt x="11324" y="293"/>
                  </a:cubicBezTo>
                  <a:lnTo>
                    <a:pt x="11324" y="67"/>
                  </a:lnTo>
                  <a:cubicBezTo>
                    <a:pt x="11324" y="34"/>
                    <a:pt x="11290" y="0"/>
                    <a:pt x="11248" y="0"/>
                  </a:cubicBezTo>
                  <a:close/>
                </a:path>
              </a:pathLst>
            </a:cu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 name="Google Shape;1446;p54"/>
            <p:cNvGrpSpPr/>
            <p:nvPr/>
          </p:nvGrpSpPr>
          <p:grpSpPr>
            <a:xfrm>
              <a:off x="1138825" y="1348113"/>
              <a:ext cx="3005841" cy="2167055"/>
              <a:chOff x="1159525" y="1348125"/>
              <a:chExt cx="3005841" cy="2167055"/>
            </a:xfrm>
          </p:grpSpPr>
          <p:sp>
            <p:nvSpPr>
              <p:cNvPr id="1447" name="Google Shape;1447;p54"/>
              <p:cNvSpPr/>
              <p:nvPr/>
            </p:nvSpPr>
            <p:spPr>
              <a:xfrm>
                <a:off x="1159525" y="1348125"/>
                <a:ext cx="3005841" cy="2167055"/>
              </a:xfrm>
              <a:custGeom>
                <a:rect b="b" l="l" r="r" t="t"/>
                <a:pathLst>
                  <a:path extrusionOk="0" h="21384" w="33746">
                    <a:moveTo>
                      <a:pt x="32548" y="1021"/>
                    </a:moveTo>
                    <a:lnTo>
                      <a:pt x="32548" y="20362"/>
                    </a:lnTo>
                    <a:lnTo>
                      <a:pt x="1197" y="20362"/>
                    </a:lnTo>
                    <a:lnTo>
                      <a:pt x="1197" y="1021"/>
                    </a:lnTo>
                    <a:close/>
                    <a:moveTo>
                      <a:pt x="477" y="0"/>
                    </a:moveTo>
                    <a:cubicBezTo>
                      <a:pt x="210" y="0"/>
                      <a:pt x="0" y="209"/>
                      <a:pt x="0" y="477"/>
                    </a:cubicBezTo>
                    <a:lnTo>
                      <a:pt x="0" y="20906"/>
                    </a:lnTo>
                    <a:cubicBezTo>
                      <a:pt x="0" y="21174"/>
                      <a:pt x="218" y="21384"/>
                      <a:pt x="477" y="21384"/>
                    </a:cubicBezTo>
                    <a:lnTo>
                      <a:pt x="33268" y="21384"/>
                    </a:lnTo>
                    <a:cubicBezTo>
                      <a:pt x="33536" y="21384"/>
                      <a:pt x="33745" y="21166"/>
                      <a:pt x="33745" y="20906"/>
                    </a:cubicBezTo>
                    <a:lnTo>
                      <a:pt x="33745" y="477"/>
                    </a:lnTo>
                    <a:cubicBezTo>
                      <a:pt x="33745" y="209"/>
                      <a:pt x="33536" y="0"/>
                      <a:pt x="33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a:off x="1208850" y="3240475"/>
                <a:ext cx="2887200" cy="225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 name="Google Shape;1449;p54"/>
            <p:cNvSpPr/>
            <p:nvPr/>
          </p:nvSpPr>
          <p:spPr>
            <a:xfrm>
              <a:off x="2588850" y="3337363"/>
              <a:ext cx="106500" cy="10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 name="Google Shape;1450;p54"/>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Desktop Software Mockup</a:t>
            </a:r>
            <a:endParaRPr/>
          </a:p>
        </p:txBody>
      </p:sp>
      <p:sp>
        <p:nvSpPr>
          <p:cNvPr id="1451" name="Google Shape;1451;p54"/>
          <p:cNvSpPr txBox="1"/>
          <p:nvPr>
            <p:ph idx="1" type="subTitle"/>
          </p:nvPr>
        </p:nvSpPr>
        <p:spPr>
          <a:xfrm>
            <a:off x="1328500" y="1879875"/>
            <a:ext cx="26262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Desktop Software</a:t>
            </a:r>
            <a:endParaRPr/>
          </a:p>
        </p:txBody>
      </p:sp>
      <p:sp>
        <p:nvSpPr>
          <p:cNvPr id="1452" name="Google Shape;1452;p54"/>
          <p:cNvSpPr txBox="1"/>
          <p:nvPr>
            <p:ph idx="2" type="subTitle"/>
          </p:nvPr>
        </p:nvSpPr>
        <p:spPr>
          <a:xfrm>
            <a:off x="1328500" y="2174300"/>
            <a:ext cx="2626200" cy="10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delete this one, add yours and then send it to the back</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6" name="Shape 1456"/>
        <p:cNvGrpSpPr/>
        <p:nvPr/>
      </p:nvGrpSpPr>
      <p:grpSpPr>
        <a:xfrm>
          <a:off x="0" y="0"/>
          <a:ext cx="0" cy="0"/>
          <a:chOff x="0" y="0"/>
          <a:chExt cx="0" cy="0"/>
        </a:xfrm>
      </p:grpSpPr>
      <p:sp>
        <p:nvSpPr>
          <p:cNvPr id="1457" name="Google Shape;1457;p55"/>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Tablet App Mockup</a:t>
            </a:r>
            <a:endParaRPr/>
          </a:p>
        </p:txBody>
      </p:sp>
      <p:sp>
        <p:nvSpPr>
          <p:cNvPr id="1458" name="Google Shape;1458;p55"/>
          <p:cNvSpPr txBox="1"/>
          <p:nvPr>
            <p:ph idx="1" type="subTitle"/>
          </p:nvPr>
        </p:nvSpPr>
        <p:spPr>
          <a:xfrm>
            <a:off x="1328500" y="1879875"/>
            <a:ext cx="26262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Tablet App</a:t>
            </a:r>
            <a:endParaRPr/>
          </a:p>
        </p:txBody>
      </p:sp>
      <p:sp>
        <p:nvSpPr>
          <p:cNvPr id="1459" name="Google Shape;1459;p55"/>
          <p:cNvSpPr txBox="1"/>
          <p:nvPr>
            <p:ph idx="2" type="subTitle"/>
          </p:nvPr>
        </p:nvSpPr>
        <p:spPr>
          <a:xfrm>
            <a:off x="1328500" y="2174300"/>
            <a:ext cx="2626200" cy="10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delete this one, add yours and then send it to the back</a:t>
            </a:r>
            <a:endParaRPr/>
          </a:p>
        </p:txBody>
      </p:sp>
      <p:pic>
        <p:nvPicPr>
          <p:cNvPr id="1460" name="Google Shape;1460;p55"/>
          <p:cNvPicPr preferRelativeResize="0"/>
          <p:nvPr/>
        </p:nvPicPr>
        <p:blipFill rotWithShape="1">
          <a:blip r:embed="rId3">
            <a:alphaModFix/>
          </a:blip>
          <a:srcRect b="69171" l="0" r="2114" t="0"/>
          <a:stretch/>
        </p:blipFill>
        <p:spPr>
          <a:xfrm>
            <a:off x="5504522" y="1309763"/>
            <a:ext cx="1875328" cy="2577332"/>
          </a:xfrm>
          <a:prstGeom prst="rect">
            <a:avLst/>
          </a:prstGeom>
          <a:noFill/>
          <a:ln>
            <a:noFill/>
          </a:ln>
        </p:spPr>
      </p:pic>
      <p:grpSp>
        <p:nvGrpSpPr>
          <p:cNvPr id="1461" name="Google Shape;1461;p55"/>
          <p:cNvGrpSpPr/>
          <p:nvPr/>
        </p:nvGrpSpPr>
        <p:grpSpPr>
          <a:xfrm>
            <a:off x="5427288" y="1197008"/>
            <a:ext cx="2029653" cy="2749470"/>
            <a:chOff x="5223975" y="961425"/>
            <a:chExt cx="2377479" cy="3220651"/>
          </a:xfrm>
        </p:grpSpPr>
        <p:sp>
          <p:nvSpPr>
            <p:cNvPr id="1462" name="Google Shape;1462;p55"/>
            <p:cNvSpPr/>
            <p:nvPr/>
          </p:nvSpPr>
          <p:spPr>
            <a:xfrm>
              <a:off x="6374686" y="4076575"/>
              <a:ext cx="76200" cy="76200"/>
            </a:xfrm>
            <a:prstGeom prst="donut">
              <a:avLst>
                <a:gd fmla="val 21859" name="adj"/>
              </a:avLst>
            </a:prstGeom>
            <a:solidFill>
              <a:srgbClr val="00A1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5"/>
            <p:cNvSpPr/>
            <p:nvPr/>
          </p:nvSpPr>
          <p:spPr>
            <a:xfrm>
              <a:off x="5223975" y="961425"/>
              <a:ext cx="2377479" cy="3220651"/>
            </a:xfrm>
            <a:custGeom>
              <a:rect b="b" l="l" r="r" t="t"/>
              <a:pathLst>
                <a:path extrusionOk="0" h="25419" w="18765">
                  <a:moveTo>
                    <a:pt x="17861" y="1055"/>
                  </a:moveTo>
                  <a:lnTo>
                    <a:pt x="17861" y="24364"/>
                  </a:lnTo>
                  <a:lnTo>
                    <a:pt x="896" y="24364"/>
                  </a:lnTo>
                  <a:lnTo>
                    <a:pt x="896" y="1055"/>
                  </a:lnTo>
                  <a:close/>
                  <a:moveTo>
                    <a:pt x="419" y="1"/>
                  </a:moveTo>
                  <a:cubicBezTo>
                    <a:pt x="185" y="1"/>
                    <a:pt x="1" y="193"/>
                    <a:pt x="1" y="428"/>
                  </a:cubicBezTo>
                  <a:lnTo>
                    <a:pt x="1" y="24992"/>
                  </a:lnTo>
                  <a:cubicBezTo>
                    <a:pt x="1" y="25226"/>
                    <a:pt x="185" y="25418"/>
                    <a:pt x="419" y="25418"/>
                  </a:cubicBezTo>
                  <a:lnTo>
                    <a:pt x="18338" y="25418"/>
                  </a:lnTo>
                  <a:cubicBezTo>
                    <a:pt x="18572" y="25418"/>
                    <a:pt x="18764" y="25226"/>
                    <a:pt x="18764" y="24992"/>
                  </a:cubicBezTo>
                  <a:lnTo>
                    <a:pt x="18764" y="428"/>
                  </a:lnTo>
                  <a:cubicBezTo>
                    <a:pt x="18764" y="193"/>
                    <a:pt x="18572" y="1"/>
                    <a:pt x="183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5"/>
            <p:cNvSpPr/>
            <p:nvPr/>
          </p:nvSpPr>
          <p:spPr>
            <a:xfrm>
              <a:off x="6392814" y="1007482"/>
              <a:ext cx="39900" cy="3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8" name="Shape 1468"/>
        <p:cNvGrpSpPr/>
        <p:nvPr/>
      </p:nvGrpSpPr>
      <p:grpSpPr>
        <a:xfrm>
          <a:off x="0" y="0"/>
          <a:ext cx="0" cy="0"/>
          <a:chOff x="0" y="0"/>
          <a:chExt cx="0" cy="0"/>
        </a:xfrm>
      </p:grpSpPr>
      <p:sp>
        <p:nvSpPr>
          <p:cNvPr id="1469" name="Google Shape;1469;p56"/>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Mobile Web Mockup</a:t>
            </a:r>
            <a:endParaRPr/>
          </a:p>
        </p:txBody>
      </p:sp>
      <p:sp>
        <p:nvSpPr>
          <p:cNvPr id="1470" name="Google Shape;1470;p56"/>
          <p:cNvSpPr txBox="1"/>
          <p:nvPr>
            <p:ph idx="1" type="subTitle"/>
          </p:nvPr>
        </p:nvSpPr>
        <p:spPr>
          <a:xfrm>
            <a:off x="1328500" y="1879875"/>
            <a:ext cx="2626200" cy="3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Mobile Web</a:t>
            </a:r>
            <a:endParaRPr/>
          </a:p>
        </p:txBody>
      </p:sp>
      <p:sp>
        <p:nvSpPr>
          <p:cNvPr id="1471" name="Google Shape;1471;p56"/>
          <p:cNvSpPr txBox="1"/>
          <p:nvPr>
            <p:ph idx="2" type="subTitle"/>
          </p:nvPr>
        </p:nvSpPr>
        <p:spPr>
          <a:xfrm>
            <a:off x="1328500" y="2174300"/>
            <a:ext cx="2626200" cy="108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delete this one, add yours and then send it to the back</a:t>
            </a:r>
            <a:endParaRPr/>
          </a:p>
        </p:txBody>
      </p:sp>
      <p:pic>
        <p:nvPicPr>
          <p:cNvPr id="1472" name="Google Shape;1472;p56"/>
          <p:cNvPicPr preferRelativeResize="0"/>
          <p:nvPr/>
        </p:nvPicPr>
        <p:blipFill rotWithShape="1">
          <a:blip r:embed="rId3">
            <a:alphaModFix/>
          </a:blip>
          <a:srcRect b="19967" l="0" r="0" t="0"/>
          <a:stretch/>
        </p:blipFill>
        <p:spPr>
          <a:xfrm>
            <a:off x="5784451" y="1243480"/>
            <a:ext cx="1318725" cy="2537804"/>
          </a:xfrm>
          <a:prstGeom prst="rect">
            <a:avLst/>
          </a:prstGeom>
          <a:noFill/>
          <a:ln>
            <a:noFill/>
          </a:ln>
        </p:spPr>
      </p:pic>
      <p:grpSp>
        <p:nvGrpSpPr>
          <p:cNvPr id="1473" name="Google Shape;1473;p56"/>
          <p:cNvGrpSpPr/>
          <p:nvPr/>
        </p:nvGrpSpPr>
        <p:grpSpPr>
          <a:xfrm>
            <a:off x="5750465" y="1196810"/>
            <a:ext cx="1383333" cy="2749453"/>
            <a:chOff x="3336600" y="3468450"/>
            <a:chExt cx="336250" cy="668300"/>
          </a:xfrm>
        </p:grpSpPr>
        <p:sp>
          <p:nvSpPr>
            <p:cNvPr id="1474" name="Google Shape;1474;p56"/>
            <p:cNvSpPr/>
            <p:nvPr/>
          </p:nvSpPr>
          <p:spPr>
            <a:xfrm>
              <a:off x="3336600" y="3468450"/>
              <a:ext cx="336250" cy="668300"/>
            </a:xfrm>
            <a:custGeom>
              <a:rect b="b" l="l" r="r" t="t"/>
              <a:pathLst>
                <a:path extrusionOk="0" h="26732" w="13450">
                  <a:moveTo>
                    <a:pt x="12354" y="461"/>
                  </a:moveTo>
                  <a:cubicBezTo>
                    <a:pt x="12730" y="461"/>
                    <a:pt x="13031" y="762"/>
                    <a:pt x="13031" y="1139"/>
                  </a:cubicBezTo>
                  <a:lnTo>
                    <a:pt x="13031" y="24221"/>
                  </a:lnTo>
                  <a:cubicBezTo>
                    <a:pt x="13031" y="24598"/>
                    <a:pt x="12730" y="24899"/>
                    <a:pt x="12354" y="24899"/>
                  </a:cubicBezTo>
                  <a:lnTo>
                    <a:pt x="1097" y="24899"/>
                  </a:lnTo>
                  <a:cubicBezTo>
                    <a:pt x="720" y="24899"/>
                    <a:pt x="419" y="24598"/>
                    <a:pt x="419" y="24221"/>
                  </a:cubicBezTo>
                  <a:lnTo>
                    <a:pt x="419" y="1139"/>
                  </a:lnTo>
                  <a:cubicBezTo>
                    <a:pt x="419" y="762"/>
                    <a:pt x="720" y="461"/>
                    <a:pt x="1097" y="461"/>
                  </a:cubicBezTo>
                  <a:close/>
                  <a:moveTo>
                    <a:pt x="1022" y="0"/>
                  </a:moveTo>
                  <a:cubicBezTo>
                    <a:pt x="461" y="0"/>
                    <a:pt x="1" y="452"/>
                    <a:pt x="1" y="1021"/>
                  </a:cubicBezTo>
                  <a:lnTo>
                    <a:pt x="1" y="25711"/>
                  </a:lnTo>
                  <a:cubicBezTo>
                    <a:pt x="1" y="26280"/>
                    <a:pt x="461" y="26732"/>
                    <a:pt x="1022" y="26732"/>
                  </a:cubicBezTo>
                  <a:lnTo>
                    <a:pt x="12429" y="26732"/>
                  </a:lnTo>
                  <a:cubicBezTo>
                    <a:pt x="12998" y="26732"/>
                    <a:pt x="13450" y="26271"/>
                    <a:pt x="13450" y="25711"/>
                  </a:cubicBezTo>
                  <a:lnTo>
                    <a:pt x="13450" y="1021"/>
                  </a:lnTo>
                  <a:cubicBezTo>
                    <a:pt x="13450" y="452"/>
                    <a:pt x="12998" y="0"/>
                    <a:pt x="12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6"/>
            <p:cNvSpPr/>
            <p:nvPr/>
          </p:nvSpPr>
          <p:spPr>
            <a:xfrm>
              <a:off x="3490375" y="4105350"/>
              <a:ext cx="18250" cy="18225"/>
            </a:xfrm>
            <a:custGeom>
              <a:rect b="b" l="l" r="r" t="t"/>
              <a:pathLst>
                <a:path extrusionOk="0" h="729" w="730">
                  <a:moveTo>
                    <a:pt x="511" y="84"/>
                  </a:moveTo>
                  <a:cubicBezTo>
                    <a:pt x="587" y="84"/>
                    <a:pt x="645" y="143"/>
                    <a:pt x="645" y="218"/>
                  </a:cubicBezTo>
                  <a:lnTo>
                    <a:pt x="645" y="511"/>
                  </a:lnTo>
                  <a:cubicBezTo>
                    <a:pt x="645" y="586"/>
                    <a:pt x="587" y="653"/>
                    <a:pt x="511" y="653"/>
                  </a:cubicBezTo>
                  <a:lnTo>
                    <a:pt x="219" y="653"/>
                  </a:lnTo>
                  <a:cubicBezTo>
                    <a:pt x="143" y="653"/>
                    <a:pt x="76" y="586"/>
                    <a:pt x="76" y="511"/>
                  </a:cubicBezTo>
                  <a:lnTo>
                    <a:pt x="76" y="218"/>
                  </a:lnTo>
                  <a:cubicBezTo>
                    <a:pt x="76" y="143"/>
                    <a:pt x="143" y="84"/>
                    <a:pt x="219" y="84"/>
                  </a:cubicBezTo>
                  <a:close/>
                  <a:moveTo>
                    <a:pt x="219" y="0"/>
                  </a:moveTo>
                  <a:cubicBezTo>
                    <a:pt x="101" y="0"/>
                    <a:pt x="1" y="101"/>
                    <a:pt x="1" y="218"/>
                  </a:cubicBezTo>
                  <a:lnTo>
                    <a:pt x="1" y="511"/>
                  </a:lnTo>
                  <a:cubicBezTo>
                    <a:pt x="1" y="628"/>
                    <a:pt x="101" y="729"/>
                    <a:pt x="219" y="729"/>
                  </a:cubicBezTo>
                  <a:lnTo>
                    <a:pt x="511" y="729"/>
                  </a:lnTo>
                  <a:cubicBezTo>
                    <a:pt x="629" y="729"/>
                    <a:pt x="729" y="628"/>
                    <a:pt x="729" y="511"/>
                  </a:cubicBezTo>
                  <a:lnTo>
                    <a:pt x="729" y="218"/>
                  </a:lnTo>
                  <a:cubicBezTo>
                    <a:pt x="729" y="101"/>
                    <a:pt x="629" y="0"/>
                    <a:pt x="511"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9" name="Shape 1479"/>
        <p:cNvGrpSpPr/>
        <p:nvPr/>
      </p:nvGrpSpPr>
      <p:grpSpPr>
        <a:xfrm>
          <a:off x="0" y="0"/>
          <a:ext cx="0" cy="0"/>
          <a:chOff x="0" y="0"/>
          <a:chExt cx="0" cy="0"/>
        </a:xfrm>
      </p:grpSpPr>
      <p:pic>
        <p:nvPicPr>
          <p:cNvPr id="1480" name="Google Shape;1480;p57"/>
          <p:cNvPicPr preferRelativeResize="0"/>
          <p:nvPr/>
        </p:nvPicPr>
        <p:blipFill rotWithShape="1">
          <a:blip r:embed="rId3">
            <a:alphaModFix/>
          </a:blip>
          <a:srcRect b="0" l="29977" r="21311" t="0"/>
          <a:stretch/>
        </p:blipFill>
        <p:spPr>
          <a:xfrm>
            <a:off x="864226" y="1338700"/>
            <a:ext cx="2780100" cy="3804900"/>
          </a:xfrm>
          <a:prstGeom prst="rect">
            <a:avLst/>
          </a:prstGeom>
          <a:noFill/>
          <a:ln>
            <a:noFill/>
          </a:ln>
        </p:spPr>
      </p:pic>
      <p:sp>
        <p:nvSpPr>
          <p:cNvPr id="1481" name="Google Shape;1481;p57"/>
          <p:cNvSpPr txBox="1"/>
          <p:nvPr>
            <p:ph idx="1" type="body"/>
          </p:nvPr>
        </p:nvSpPr>
        <p:spPr>
          <a:xfrm>
            <a:off x="4388300" y="2169400"/>
            <a:ext cx="4044300" cy="1419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the Solar System. The planet’s name has nothing to do with the liquid metal, since Mercury was named after the Roman messenger god</a:t>
            </a:r>
            <a:endParaRPr/>
          </a:p>
        </p:txBody>
      </p:sp>
      <p:sp>
        <p:nvSpPr>
          <p:cNvPr id="1482" name="Google Shape;1482;p57"/>
          <p:cNvSpPr txBox="1"/>
          <p:nvPr>
            <p:ph type="title"/>
          </p:nvPr>
        </p:nvSpPr>
        <p:spPr>
          <a:xfrm>
            <a:off x="4388300" y="1554800"/>
            <a:ext cx="4044300" cy="4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Conclusions</a:t>
            </a:r>
            <a:endParaRPr/>
          </a:p>
        </p:txBody>
      </p:sp>
      <p:sp>
        <p:nvSpPr>
          <p:cNvPr id="1483" name="Google Shape;1483;p57"/>
          <p:cNvSpPr/>
          <p:nvPr/>
        </p:nvSpPr>
        <p:spPr>
          <a:xfrm>
            <a:off x="864225" y="1338700"/>
            <a:ext cx="2780100" cy="3804900"/>
          </a:xfrm>
          <a:prstGeom prst="rect">
            <a:avLst/>
          </a:prstGeom>
          <a:solidFill>
            <a:srgbClr val="FF887A">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7" name="Shape 1487"/>
        <p:cNvGrpSpPr/>
        <p:nvPr/>
      </p:nvGrpSpPr>
      <p:grpSpPr>
        <a:xfrm>
          <a:off x="0" y="0"/>
          <a:ext cx="0" cy="0"/>
          <a:chOff x="0" y="0"/>
          <a:chExt cx="0" cy="0"/>
        </a:xfrm>
      </p:grpSpPr>
      <p:sp>
        <p:nvSpPr>
          <p:cNvPr id="1488" name="Google Shape;1488;p58"/>
          <p:cNvSpPr txBox="1"/>
          <p:nvPr>
            <p:ph type="ctrTitle"/>
          </p:nvPr>
        </p:nvSpPr>
        <p:spPr>
          <a:xfrm>
            <a:off x="3194300" y="771638"/>
            <a:ext cx="5238300" cy="988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1489" name="Google Shape;1489;p58"/>
          <p:cNvSpPr txBox="1"/>
          <p:nvPr>
            <p:ph idx="1" type="subTitle"/>
          </p:nvPr>
        </p:nvSpPr>
        <p:spPr>
          <a:xfrm>
            <a:off x="3194300" y="1759838"/>
            <a:ext cx="5238300" cy="409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Do you have any questions?</a:t>
            </a:r>
            <a:endParaRPr/>
          </a:p>
        </p:txBody>
      </p:sp>
      <p:sp>
        <p:nvSpPr>
          <p:cNvPr id="1490" name="Google Shape;1490;p58"/>
          <p:cNvSpPr txBox="1"/>
          <p:nvPr>
            <p:ph idx="2" type="subTitle"/>
          </p:nvPr>
        </p:nvSpPr>
        <p:spPr>
          <a:xfrm>
            <a:off x="3194300" y="2169038"/>
            <a:ext cx="5238300" cy="848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accent2"/>
              </a:buClr>
              <a:buSzPts val="1100"/>
              <a:buFont typeface="Arial"/>
              <a:buNone/>
            </a:pPr>
            <a:r>
              <a:rPr lang="en"/>
              <a:t>youremail@freepik.com </a:t>
            </a:r>
            <a:endParaRPr/>
          </a:p>
          <a:p>
            <a:pPr indent="0" lvl="0" marL="0" rtl="0" algn="r">
              <a:spcBef>
                <a:spcPts val="0"/>
              </a:spcBef>
              <a:spcAft>
                <a:spcPts val="0"/>
              </a:spcAft>
              <a:buClr>
                <a:schemeClr val="accent2"/>
              </a:buClr>
              <a:buSzPts val="1100"/>
              <a:buFont typeface="Arial"/>
              <a:buNone/>
            </a:pPr>
            <a:r>
              <a:rPr lang="en"/>
              <a:t>+91  620 421 838 </a:t>
            </a:r>
            <a:endParaRPr/>
          </a:p>
          <a:p>
            <a:pPr indent="0" lvl="0" marL="0" rtl="0" algn="r">
              <a:spcBef>
                <a:spcPts val="0"/>
              </a:spcBef>
              <a:spcAft>
                <a:spcPts val="0"/>
              </a:spcAft>
              <a:buNone/>
            </a:pPr>
            <a:r>
              <a:rPr lang="en"/>
              <a:t>yourcompany.com</a:t>
            </a:r>
            <a:endParaRPr/>
          </a:p>
        </p:txBody>
      </p:sp>
      <p:sp>
        <p:nvSpPr>
          <p:cNvPr id="1491" name="Google Shape;1491;p58"/>
          <p:cNvSpPr/>
          <p:nvPr/>
        </p:nvSpPr>
        <p:spPr>
          <a:xfrm>
            <a:off x="6642197" y="3202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 name="Google Shape;1492;p58"/>
          <p:cNvGrpSpPr/>
          <p:nvPr/>
        </p:nvGrpSpPr>
        <p:grpSpPr>
          <a:xfrm>
            <a:off x="7091668" y="3202352"/>
            <a:ext cx="346056" cy="345674"/>
            <a:chOff x="3303268" y="3817349"/>
            <a:chExt cx="346056" cy="345674"/>
          </a:xfrm>
        </p:grpSpPr>
        <p:sp>
          <p:nvSpPr>
            <p:cNvPr id="1493" name="Google Shape;1493;p5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58"/>
          <p:cNvGrpSpPr/>
          <p:nvPr/>
        </p:nvGrpSpPr>
        <p:grpSpPr>
          <a:xfrm>
            <a:off x="7540758" y="3202352"/>
            <a:ext cx="346056" cy="345674"/>
            <a:chOff x="3752358" y="3817349"/>
            <a:chExt cx="346056" cy="345674"/>
          </a:xfrm>
        </p:grpSpPr>
        <p:sp>
          <p:nvSpPr>
            <p:cNvPr id="1498" name="Google Shape;1498;p5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58"/>
          <p:cNvGrpSpPr/>
          <p:nvPr/>
        </p:nvGrpSpPr>
        <p:grpSpPr>
          <a:xfrm>
            <a:off x="7989847" y="3202352"/>
            <a:ext cx="346024" cy="345674"/>
            <a:chOff x="4201447" y="3817349"/>
            <a:chExt cx="346024" cy="345674"/>
          </a:xfrm>
        </p:grpSpPr>
        <p:sp>
          <p:nvSpPr>
            <p:cNvPr id="1503" name="Google Shape;1503;p5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5" name="Google Shape;1505;p58"/>
          <p:cNvSpPr txBox="1"/>
          <p:nvPr/>
        </p:nvSpPr>
        <p:spPr>
          <a:xfrm>
            <a:off x="4796300" y="4156138"/>
            <a:ext cx="3636300" cy="216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900">
                <a:solidFill>
                  <a:srgbClr val="FFFFFF"/>
                </a:solidFill>
                <a:latin typeface="Didact Gothic"/>
                <a:ea typeface="Didact Gothic"/>
                <a:cs typeface="Didact Gothic"/>
                <a:sym typeface="Didact Gothic"/>
              </a:rPr>
              <a:t>Please keep this slide for attribution.</a:t>
            </a:r>
            <a:endParaRPr sz="900">
              <a:solidFill>
                <a:srgbClr val="FFFFFF"/>
              </a:solidFill>
              <a:latin typeface="Didact Gothic"/>
              <a:ea typeface="Didact Gothic"/>
              <a:cs typeface="Didact Gothic"/>
              <a:sym typeface="Didact Gothic"/>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9" name="Shape 1509"/>
        <p:cNvGrpSpPr/>
        <p:nvPr/>
      </p:nvGrpSpPr>
      <p:grpSpPr>
        <a:xfrm>
          <a:off x="0" y="0"/>
          <a:ext cx="0" cy="0"/>
          <a:chOff x="0" y="0"/>
          <a:chExt cx="0" cy="0"/>
        </a:xfrm>
      </p:grpSpPr>
      <p:sp>
        <p:nvSpPr>
          <p:cNvPr id="1510" name="Google Shape;1510;p59"/>
          <p:cNvSpPr txBox="1"/>
          <p:nvPr>
            <p:ph idx="1" type="body"/>
          </p:nvPr>
        </p:nvSpPr>
        <p:spPr>
          <a:xfrm>
            <a:off x="711400" y="1195525"/>
            <a:ext cx="7721100" cy="341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rPr>
              <a:t>VECTOR:</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3">
                  <a:extLst>
                    <a:ext uri="{A12FA001-AC4F-418D-AE19-62706E023703}">
                      <ahyp:hlinkClr val="tx"/>
                    </a:ext>
                  </a:extLst>
                </a:hlinkClick>
              </a:rPr>
              <a:t>Abstract business card template</a:t>
            </a:r>
            <a:endParaRPr sz="1200">
              <a:solidFill>
                <a:schemeClr val="accent1"/>
              </a:solidFill>
            </a:endParaRPr>
          </a:p>
          <a:p>
            <a:pPr indent="0" lvl="0" marL="0" rtl="0" algn="l">
              <a:spcBef>
                <a:spcPts val="0"/>
              </a:spcBef>
              <a:spcAft>
                <a:spcPts val="0"/>
              </a:spcAft>
              <a:buNone/>
            </a:pPr>
            <a:r>
              <a:t/>
            </a:r>
            <a:endParaRPr sz="1200">
              <a:solidFill>
                <a:schemeClr val="accent1"/>
              </a:solidFill>
            </a:endParaRPr>
          </a:p>
          <a:p>
            <a:pPr indent="0" lvl="0" marL="0" rtl="0" algn="l">
              <a:spcBef>
                <a:spcPts val="0"/>
              </a:spcBef>
              <a:spcAft>
                <a:spcPts val="0"/>
              </a:spcAft>
              <a:buNone/>
            </a:pPr>
            <a:r>
              <a:rPr lang="en" sz="1200">
                <a:solidFill>
                  <a:schemeClr val="accent1"/>
                </a:solidFill>
              </a:rPr>
              <a:t>PHOTOS:</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4">
                  <a:extLst>
                    <a:ext uri="{A12FA001-AC4F-418D-AE19-62706E023703}">
                      <ahyp:hlinkClr val="tx"/>
                    </a:ext>
                  </a:extLst>
                </a:hlinkClick>
              </a:rPr>
              <a:t>Lady holding monitor with cardiogram</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5">
                  <a:extLst>
                    <a:ext uri="{A12FA001-AC4F-418D-AE19-62706E023703}">
                      <ahyp:hlinkClr val="tx"/>
                    </a:ext>
                  </a:extLst>
                </a:hlinkClick>
              </a:rPr>
              <a:t>Woman using holographic overlay</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6">
                  <a:extLst>
                    <a:ext uri="{A12FA001-AC4F-418D-AE19-62706E023703}">
                      <ahyp:hlinkClr val="tx"/>
                    </a:ext>
                  </a:extLst>
                </a:hlinkClick>
              </a:rPr>
              <a:t>Medical tools with notepad</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7">
                  <a:extLst>
                    <a:ext uri="{A12FA001-AC4F-418D-AE19-62706E023703}">
                      <ahyp:hlinkClr val="tx"/>
                    </a:ext>
                  </a:extLst>
                </a:hlinkClick>
              </a:rPr>
              <a:t>Doctor showing radiography</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8">
                  <a:extLst>
                    <a:ext uri="{A12FA001-AC4F-418D-AE19-62706E023703}">
                      <ahyp:hlinkClr val="tx"/>
                    </a:ext>
                  </a:extLst>
                </a:hlinkClick>
              </a:rPr>
              <a:t>Female doctor raising his hands</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9">
                  <a:extLst>
                    <a:ext uri="{A12FA001-AC4F-418D-AE19-62706E023703}">
                      <ahyp:hlinkClr val="tx"/>
                    </a:ext>
                  </a:extLst>
                </a:hlinkClick>
              </a:rPr>
              <a:t>Young woman researcher wearing mask</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10">
                  <a:extLst>
                    <a:ext uri="{A12FA001-AC4F-418D-AE19-62706E023703}">
                      <ahyp:hlinkClr val="tx"/>
                    </a:ext>
                  </a:extLst>
                </a:hlinkClick>
              </a:rPr>
              <a:t>Close-up finger pulse oximeter</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11">
                  <a:extLst>
                    <a:ext uri="{A12FA001-AC4F-418D-AE19-62706E023703}">
                      <ahyp:hlinkClr val="tx"/>
                    </a:ext>
                  </a:extLst>
                </a:hlinkClick>
              </a:rPr>
              <a:t>Medical team doctor at office</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12">
                  <a:extLst>
                    <a:ext uri="{A12FA001-AC4F-418D-AE19-62706E023703}">
                      <ahyp:hlinkClr val="tx"/>
                    </a:ext>
                  </a:extLst>
                </a:hlinkClick>
              </a:rPr>
              <a:t>Smiling young doctor with clipboard</a:t>
            </a:r>
            <a:endParaRPr sz="1200">
              <a:solidFill>
                <a:schemeClr val="accent1"/>
              </a:solidFill>
            </a:endParaRPr>
          </a:p>
        </p:txBody>
      </p:sp>
      <p:sp>
        <p:nvSpPr>
          <p:cNvPr id="1511" name="Google Shape;1511;p59"/>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5" name="Shape 1515"/>
        <p:cNvGrpSpPr/>
        <p:nvPr/>
      </p:nvGrpSpPr>
      <p:grpSpPr>
        <a:xfrm>
          <a:off x="0" y="0"/>
          <a:ext cx="0" cy="0"/>
          <a:chOff x="0" y="0"/>
          <a:chExt cx="0" cy="0"/>
        </a:xfrm>
      </p:grpSpPr>
      <p:sp>
        <p:nvSpPr>
          <p:cNvPr id="1516" name="Google Shape;1516;p60"/>
          <p:cNvSpPr txBox="1"/>
          <p:nvPr>
            <p:ph idx="1" type="body"/>
          </p:nvPr>
        </p:nvSpPr>
        <p:spPr>
          <a:xfrm>
            <a:off x="711400" y="1195525"/>
            <a:ext cx="7721100" cy="341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rPr>
              <a:t>Did you like the resources on this template? Get them for free at our other websites.</a:t>
            </a:r>
            <a:endParaRPr sz="1200">
              <a:solidFill>
                <a:schemeClr val="accent1"/>
              </a:solidFill>
            </a:endParaRPr>
          </a:p>
          <a:p>
            <a:pPr indent="0" lvl="0" marL="0" rtl="0" algn="l">
              <a:spcBef>
                <a:spcPts val="0"/>
              </a:spcBef>
              <a:spcAft>
                <a:spcPts val="0"/>
              </a:spcAft>
              <a:buNone/>
            </a:pPr>
            <a:r>
              <a:t/>
            </a:r>
            <a:endParaRPr sz="1200">
              <a:solidFill>
                <a:schemeClr val="accent1"/>
              </a:solidFill>
            </a:endParaRPr>
          </a:p>
          <a:p>
            <a:pPr indent="0" lvl="0" marL="0" rtl="0" algn="l">
              <a:spcBef>
                <a:spcPts val="0"/>
              </a:spcBef>
              <a:spcAft>
                <a:spcPts val="0"/>
              </a:spcAft>
              <a:buNone/>
            </a:pPr>
            <a:r>
              <a:rPr lang="en" sz="1200">
                <a:solidFill>
                  <a:schemeClr val="accent1"/>
                </a:solidFill>
              </a:rPr>
              <a:t>VECTORS:</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3">
                  <a:extLst>
                    <a:ext uri="{A12FA001-AC4F-418D-AE19-62706E023703}">
                      <ahyp:hlinkClr val="tx"/>
                    </a:ext>
                  </a:extLst>
                </a:hlinkClick>
              </a:rPr>
              <a:t>Abstract classic blue business card template</a:t>
            </a:r>
            <a:endParaRPr sz="1200">
              <a:solidFill>
                <a:schemeClr val="accent1"/>
              </a:solidFill>
            </a:endParaRPr>
          </a:p>
          <a:p>
            <a:pPr indent="0" lvl="0" marL="0" rtl="0" algn="l">
              <a:spcBef>
                <a:spcPts val="0"/>
              </a:spcBef>
              <a:spcAft>
                <a:spcPts val="0"/>
              </a:spcAft>
              <a:buNone/>
            </a:pPr>
            <a:r>
              <a:t/>
            </a:r>
            <a:endParaRPr sz="1200">
              <a:solidFill>
                <a:schemeClr val="accent1"/>
              </a:solidFill>
            </a:endParaRPr>
          </a:p>
          <a:p>
            <a:pPr indent="0" lvl="0" marL="0" rtl="0" algn="l">
              <a:spcBef>
                <a:spcPts val="0"/>
              </a:spcBef>
              <a:spcAft>
                <a:spcPts val="0"/>
              </a:spcAft>
              <a:buNone/>
            </a:pPr>
            <a:r>
              <a:rPr lang="en" sz="1200">
                <a:solidFill>
                  <a:schemeClr val="accent1"/>
                </a:solidFill>
              </a:rPr>
              <a:t>PHOTOS:</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4">
                  <a:extLst>
                    <a:ext uri="{A12FA001-AC4F-418D-AE19-62706E023703}">
                      <ahyp:hlinkClr val="tx"/>
                    </a:ext>
                  </a:extLst>
                </a:hlinkClick>
              </a:rPr>
              <a:t>Modern microscope laboratory</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5">
                  <a:extLst>
                    <a:ext uri="{A12FA001-AC4F-418D-AE19-62706E023703}">
                      <ahyp:hlinkClr val="tx"/>
                    </a:ext>
                  </a:extLst>
                </a:hlinkClick>
              </a:rPr>
              <a:t>Woman with electrodes holding figurine heart</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6">
                  <a:extLst>
                    <a:ext uri="{A12FA001-AC4F-418D-AE19-62706E023703}">
                      <ahyp:hlinkClr val="tx"/>
                    </a:ext>
                  </a:extLst>
                </a:hlinkClick>
              </a:rPr>
              <a:t>Male doctor examine MRI x-ray</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7">
                  <a:extLst>
                    <a:ext uri="{A12FA001-AC4F-418D-AE19-62706E023703}">
                      <ahyp:hlinkClr val="tx"/>
                    </a:ext>
                  </a:extLst>
                </a:hlinkClick>
              </a:rPr>
              <a:t>Female with electrocardiogram</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8">
                  <a:extLst>
                    <a:ext uri="{A12FA001-AC4F-418D-AE19-62706E023703}">
                      <ahyp:hlinkClr val="tx"/>
                    </a:ext>
                  </a:extLst>
                </a:hlinkClick>
              </a:rPr>
              <a:t>Doctor looking chest x-ray</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9">
                  <a:extLst>
                    <a:ext uri="{A12FA001-AC4F-418D-AE19-62706E023703}">
                      <ahyp:hlinkClr val="tx"/>
                    </a:ext>
                  </a:extLst>
                </a:hlinkClick>
              </a:rPr>
              <a:t>Portrait of male doctor using laptop</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10">
                  <a:extLst>
                    <a:ext uri="{A12FA001-AC4F-418D-AE19-62706E023703}">
                      <ahyp:hlinkClr val="tx"/>
                    </a:ext>
                  </a:extLst>
                </a:hlinkClick>
              </a:rPr>
              <a:t>Doctor holding stethoscope</a:t>
            </a:r>
            <a:endParaRPr sz="1200">
              <a:solidFill>
                <a:schemeClr val="accent1"/>
              </a:solidFill>
            </a:endParaRPr>
          </a:p>
          <a:p>
            <a:pPr indent="-304800" lvl="0" marL="457200" rtl="0" algn="l">
              <a:spcBef>
                <a:spcPts val="0"/>
              </a:spcBef>
              <a:spcAft>
                <a:spcPts val="0"/>
              </a:spcAft>
              <a:buClr>
                <a:schemeClr val="accent1"/>
              </a:buClr>
              <a:buSzPts val="1200"/>
              <a:buChar char="■"/>
            </a:pPr>
            <a:r>
              <a:rPr lang="en" sz="1200">
                <a:solidFill>
                  <a:schemeClr val="accent1"/>
                </a:solidFill>
                <a:uFill>
                  <a:noFill/>
                </a:uFill>
                <a:hlinkClick r:id="rId11">
                  <a:extLst>
                    <a:ext uri="{A12FA001-AC4F-418D-AE19-62706E023703}">
                      <ahyp:hlinkClr val="tx"/>
                    </a:ext>
                  </a:extLst>
                </a:hlinkClick>
              </a:rPr>
              <a:t>Female doctor holding stethoscope</a:t>
            </a:r>
            <a:endParaRPr sz="1200">
              <a:solidFill>
                <a:schemeClr val="accent1"/>
              </a:solidFill>
            </a:endParaRPr>
          </a:p>
        </p:txBody>
      </p:sp>
      <p:sp>
        <p:nvSpPr>
          <p:cNvPr id="1517" name="Google Shape;1517;p60"/>
          <p:cNvSpPr txBox="1"/>
          <p:nvPr>
            <p:ph type="title"/>
          </p:nvPr>
        </p:nvSpPr>
        <p:spPr>
          <a:xfrm>
            <a:off x="711400" y="537875"/>
            <a:ext cx="77211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1" name="Shape 1521"/>
        <p:cNvGrpSpPr/>
        <p:nvPr/>
      </p:nvGrpSpPr>
      <p:grpSpPr>
        <a:xfrm>
          <a:off x="0" y="0"/>
          <a:ext cx="0" cy="0"/>
          <a:chOff x="0" y="0"/>
          <a:chExt cx="0" cy="0"/>
        </a:xfrm>
      </p:grpSpPr>
      <p:sp>
        <p:nvSpPr>
          <p:cNvPr id="1522" name="Google Shape;1522;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523" name="Google Shape;1523;p6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524" name="Google Shape;1524;p6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8" name="Shape 1528"/>
        <p:cNvGrpSpPr/>
        <p:nvPr/>
      </p:nvGrpSpPr>
      <p:grpSpPr>
        <a:xfrm>
          <a:off x="0" y="0"/>
          <a:ext cx="0" cy="0"/>
          <a:chOff x="0" y="0"/>
          <a:chExt cx="0" cy="0"/>
        </a:xfrm>
      </p:grpSpPr>
      <p:sp>
        <p:nvSpPr>
          <p:cNvPr id="1529" name="Google Shape;1529;p6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530" name="Google Shape;1530;p6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531" name="Google Shape;1531;p6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Kelly Slab</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https://fonts.google.com/specimen/Kelly+Slab</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Didact Gothic</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https://fonts.google.com/specimen/Didact+Gothic</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532" name="Google Shape;1532;p62"/>
          <p:cNvSpPr/>
          <p:nvPr/>
        </p:nvSpPr>
        <p:spPr>
          <a:xfrm>
            <a:off x="3645388" y="3498875"/>
            <a:ext cx="791400" cy="754200"/>
          </a:xfrm>
          <a:prstGeom prst="roundRect">
            <a:avLst>
              <a:gd fmla="val 16667" name="adj"/>
            </a:avLst>
          </a:prstGeom>
          <a:solidFill>
            <a:srgbClr val="E8637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533" name="Google Shape;1533;p62"/>
          <p:cNvSpPr/>
          <p:nvPr/>
        </p:nvSpPr>
        <p:spPr>
          <a:xfrm>
            <a:off x="4707207" y="3498875"/>
            <a:ext cx="791400" cy="754200"/>
          </a:xfrm>
          <a:prstGeom prst="roundRect">
            <a:avLst>
              <a:gd fmla="val 16667" name="adj"/>
            </a:avLst>
          </a:prstGeom>
          <a:solidFill>
            <a:srgbClr val="FFC5D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534" name="Google Shape;1534;p62"/>
          <p:cNvSpPr/>
          <p:nvPr/>
        </p:nvSpPr>
        <p:spPr>
          <a:xfrm>
            <a:off x="5769027" y="3498875"/>
            <a:ext cx="791400" cy="754200"/>
          </a:xfrm>
          <a:prstGeom prst="roundRect">
            <a:avLst>
              <a:gd fmla="val 16667" name="adj"/>
            </a:avLst>
          </a:prstGeom>
          <a:solidFill>
            <a:srgbClr val="CC4D8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535" name="Google Shape;1535;p62"/>
          <p:cNvSpPr/>
          <p:nvPr/>
        </p:nvSpPr>
        <p:spPr>
          <a:xfrm>
            <a:off x="2583563" y="3498875"/>
            <a:ext cx="791400" cy="754200"/>
          </a:xfrm>
          <a:prstGeom prst="roundRect">
            <a:avLst>
              <a:gd fmla="val 16667" name="adj"/>
            </a:avLst>
          </a:prstGeom>
          <a:solidFill>
            <a:srgbClr val="FF887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536" name="Google Shape;1536;p62"/>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#e86370</a:t>
            </a:r>
            <a:endParaRPr sz="1000">
              <a:solidFill>
                <a:srgbClr val="FFFFFF"/>
              </a:solidFill>
            </a:endParaRPr>
          </a:p>
        </p:txBody>
      </p:sp>
      <p:sp>
        <p:nvSpPr>
          <p:cNvPr id="1537" name="Google Shape;1537;p62"/>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#ffc5df</a:t>
            </a:r>
            <a:endParaRPr sz="1000">
              <a:solidFill>
                <a:schemeClr val="dk1"/>
              </a:solidFill>
            </a:endParaRPr>
          </a:p>
        </p:txBody>
      </p:sp>
      <p:sp>
        <p:nvSpPr>
          <p:cNvPr id="1538" name="Google Shape;1538;p62"/>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#cc4d87</a:t>
            </a:r>
            <a:endParaRPr sz="1000">
              <a:solidFill>
                <a:srgbClr val="FFFFFF"/>
              </a:solidFill>
            </a:endParaRPr>
          </a:p>
        </p:txBody>
      </p:sp>
      <p:sp>
        <p:nvSpPr>
          <p:cNvPr id="1539" name="Google Shape;1539;p62"/>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#ff887a</a:t>
            </a:r>
            <a:endParaRPr sz="1000">
              <a:solidFill>
                <a:schemeClr val="dk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3" name="Shape 1543"/>
        <p:cNvGrpSpPr/>
        <p:nvPr/>
      </p:nvGrpSpPr>
      <p:grpSpPr>
        <a:xfrm>
          <a:off x="0" y="0"/>
          <a:ext cx="0" cy="0"/>
          <a:chOff x="0" y="0"/>
          <a:chExt cx="0" cy="0"/>
        </a:xfrm>
      </p:grpSpPr>
      <p:sp>
        <p:nvSpPr>
          <p:cNvPr id="1544" name="Google Shape;1544;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545" name="Google Shape;1545;p6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a:t>
            </a:r>
            <a:r>
              <a:rPr lang="en">
                <a:solidFill>
                  <a:srgbClr val="FFFFFF"/>
                </a:solidFill>
                <a:latin typeface="Arial"/>
                <a:ea typeface="Arial"/>
                <a:cs typeface="Arial"/>
                <a:sym typeface="Arial"/>
              </a:rPr>
              <a:t>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1546" name="Google Shape;1546;p63"/>
          <p:cNvGrpSpPr/>
          <p:nvPr/>
        </p:nvGrpSpPr>
        <p:grpSpPr>
          <a:xfrm>
            <a:off x="5156078" y="3085736"/>
            <a:ext cx="474294" cy="551291"/>
            <a:chOff x="4727025" y="1332775"/>
            <a:chExt cx="59900" cy="69625"/>
          </a:xfrm>
        </p:grpSpPr>
        <p:sp>
          <p:nvSpPr>
            <p:cNvPr id="1547" name="Google Shape;1547;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 name="Google Shape;1549;p63"/>
          <p:cNvGrpSpPr/>
          <p:nvPr/>
        </p:nvGrpSpPr>
        <p:grpSpPr>
          <a:xfrm>
            <a:off x="5769734" y="2314340"/>
            <a:ext cx="555653" cy="557031"/>
            <a:chOff x="4820425" y="1329900"/>
            <a:chExt cx="70175" cy="70350"/>
          </a:xfrm>
        </p:grpSpPr>
        <p:sp>
          <p:nvSpPr>
            <p:cNvPr id="1550" name="Google Shape;1550;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 name="Google Shape;1554;p63"/>
          <p:cNvGrpSpPr/>
          <p:nvPr/>
        </p:nvGrpSpPr>
        <p:grpSpPr>
          <a:xfrm>
            <a:off x="6396103" y="2318845"/>
            <a:ext cx="582574" cy="533871"/>
            <a:chOff x="4903200" y="1331525"/>
            <a:chExt cx="73575" cy="67425"/>
          </a:xfrm>
        </p:grpSpPr>
        <p:sp>
          <p:nvSpPr>
            <p:cNvPr id="1555" name="Google Shape;1555;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 name="Google Shape;1557;p63"/>
          <p:cNvGrpSpPr/>
          <p:nvPr/>
        </p:nvGrpSpPr>
        <p:grpSpPr>
          <a:xfrm>
            <a:off x="5755581" y="3078709"/>
            <a:ext cx="583960" cy="565345"/>
            <a:chOff x="4815575" y="1416800"/>
            <a:chExt cx="73750" cy="71400"/>
          </a:xfrm>
        </p:grpSpPr>
        <p:sp>
          <p:nvSpPr>
            <p:cNvPr id="1558" name="Google Shape;1558;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 name="Google Shape;1561;p63"/>
          <p:cNvGrpSpPr/>
          <p:nvPr/>
        </p:nvGrpSpPr>
        <p:grpSpPr>
          <a:xfrm>
            <a:off x="6390362" y="3108896"/>
            <a:ext cx="589898" cy="504970"/>
            <a:chOff x="4902475" y="1418875"/>
            <a:chExt cx="74500" cy="63775"/>
          </a:xfrm>
        </p:grpSpPr>
        <p:sp>
          <p:nvSpPr>
            <p:cNvPr id="1562" name="Google Shape;1562;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63"/>
          <p:cNvGrpSpPr/>
          <p:nvPr/>
        </p:nvGrpSpPr>
        <p:grpSpPr>
          <a:xfrm>
            <a:off x="5765577" y="3826000"/>
            <a:ext cx="563967" cy="567127"/>
            <a:chOff x="4818100" y="1507675"/>
            <a:chExt cx="71225" cy="71625"/>
          </a:xfrm>
        </p:grpSpPr>
        <p:sp>
          <p:nvSpPr>
            <p:cNvPr id="1565" name="Google Shape;1565;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 name="Google Shape;1569;p63"/>
          <p:cNvGrpSpPr/>
          <p:nvPr/>
        </p:nvGrpSpPr>
        <p:grpSpPr>
          <a:xfrm>
            <a:off x="5079075" y="3829461"/>
            <a:ext cx="628301" cy="588505"/>
            <a:chOff x="4721450" y="1509475"/>
            <a:chExt cx="79350" cy="74325"/>
          </a:xfrm>
        </p:grpSpPr>
        <p:sp>
          <p:nvSpPr>
            <p:cNvPr id="1570" name="Google Shape;1570;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 name="Google Shape;1574;p63"/>
          <p:cNvGrpSpPr/>
          <p:nvPr/>
        </p:nvGrpSpPr>
        <p:grpSpPr>
          <a:xfrm>
            <a:off x="6424608" y="3814027"/>
            <a:ext cx="557038" cy="562772"/>
            <a:chOff x="4906800" y="1507500"/>
            <a:chExt cx="70350" cy="71075"/>
          </a:xfrm>
        </p:grpSpPr>
        <p:sp>
          <p:nvSpPr>
            <p:cNvPr id="1575" name="Google Shape;1575;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 name="Google Shape;1580;p63"/>
          <p:cNvGrpSpPr/>
          <p:nvPr/>
        </p:nvGrpSpPr>
        <p:grpSpPr>
          <a:xfrm>
            <a:off x="4462216" y="2340963"/>
            <a:ext cx="517934" cy="517934"/>
            <a:chOff x="3736598" y="2170606"/>
            <a:chExt cx="404889" cy="404889"/>
          </a:xfrm>
        </p:grpSpPr>
        <p:sp>
          <p:nvSpPr>
            <p:cNvPr id="1581" name="Google Shape;1581;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 name="Google Shape;1585;p63"/>
          <p:cNvGrpSpPr/>
          <p:nvPr/>
        </p:nvGrpSpPr>
        <p:grpSpPr>
          <a:xfrm>
            <a:off x="3729277" y="2341061"/>
            <a:ext cx="586986" cy="517740"/>
            <a:chOff x="3161917" y="2170682"/>
            <a:chExt cx="458870" cy="404737"/>
          </a:xfrm>
        </p:grpSpPr>
        <p:sp>
          <p:nvSpPr>
            <p:cNvPr id="1586" name="Google Shape;1586;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 name="Google Shape;1589;p63"/>
          <p:cNvGrpSpPr/>
          <p:nvPr/>
        </p:nvGrpSpPr>
        <p:grpSpPr>
          <a:xfrm>
            <a:off x="3752299" y="3102400"/>
            <a:ext cx="540943" cy="517963"/>
            <a:chOff x="3179914" y="2889488"/>
            <a:chExt cx="422876" cy="404911"/>
          </a:xfrm>
        </p:grpSpPr>
        <p:sp>
          <p:nvSpPr>
            <p:cNvPr id="1590" name="Google Shape;1590;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 name="Google Shape;1596;p63"/>
          <p:cNvGrpSpPr/>
          <p:nvPr/>
        </p:nvGrpSpPr>
        <p:grpSpPr>
          <a:xfrm>
            <a:off x="4453093" y="3102358"/>
            <a:ext cx="536180" cy="518047"/>
            <a:chOff x="3729467" y="2889422"/>
            <a:chExt cx="419153" cy="404977"/>
          </a:xfrm>
        </p:grpSpPr>
        <p:sp>
          <p:nvSpPr>
            <p:cNvPr id="1597" name="Google Shape;1597;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 name="Google Shape;1604;p63"/>
          <p:cNvGrpSpPr/>
          <p:nvPr/>
        </p:nvGrpSpPr>
        <p:grpSpPr>
          <a:xfrm>
            <a:off x="1990126" y="3445787"/>
            <a:ext cx="965351" cy="134611"/>
            <a:chOff x="4411970" y="2962952"/>
            <a:chExt cx="706544" cy="104212"/>
          </a:xfrm>
        </p:grpSpPr>
        <p:sp>
          <p:nvSpPr>
            <p:cNvPr id="1605" name="Google Shape;1605;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 name="Google Shape;1609;p63"/>
          <p:cNvGrpSpPr/>
          <p:nvPr/>
        </p:nvGrpSpPr>
        <p:grpSpPr>
          <a:xfrm>
            <a:off x="1990126" y="3041077"/>
            <a:ext cx="960158" cy="289172"/>
            <a:chOff x="4411970" y="2726085"/>
            <a:chExt cx="643107" cy="193659"/>
          </a:xfrm>
        </p:grpSpPr>
        <p:sp>
          <p:nvSpPr>
            <p:cNvPr id="1610" name="Google Shape;1610;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 name="Google Shape;1613;p63"/>
          <p:cNvGrpSpPr/>
          <p:nvPr/>
        </p:nvGrpSpPr>
        <p:grpSpPr>
          <a:xfrm>
            <a:off x="998624" y="3295400"/>
            <a:ext cx="811503" cy="252584"/>
            <a:chOff x="4411970" y="4340222"/>
            <a:chExt cx="779467" cy="242683"/>
          </a:xfrm>
        </p:grpSpPr>
        <p:sp>
          <p:nvSpPr>
            <p:cNvPr id="1614" name="Google Shape;1614;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 name="Google Shape;1617;p63"/>
          <p:cNvGrpSpPr/>
          <p:nvPr/>
        </p:nvGrpSpPr>
        <p:grpSpPr>
          <a:xfrm>
            <a:off x="1990126" y="2709308"/>
            <a:ext cx="965160" cy="216230"/>
            <a:chOff x="4411970" y="2468674"/>
            <a:chExt cx="747317" cy="167425"/>
          </a:xfrm>
        </p:grpSpPr>
        <p:sp>
          <p:nvSpPr>
            <p:cNvPr id="1618" name="Google Shape;1618;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 name="Google Shape;1620;p6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 name="Google Shape;1621;p63"/>
          <p:cNvGrpSpPr/>
          <p:nvPr/>
        </p:nvGrpSpPr>
        <p:grpSpPr>
          <a:xfrm>
            <a:off x="997692" y="2334687"/>
            <a:ext cx="1959041" cy="208784"/>
            <a:chOff x="6336019" y="3733725"/>
            <a:chExt cx="2566206" cy="351310"/>
          </a:xfrm>
        </p:grpSpPr>
        <p:sp>
          <p:nvSpPr>
            <p:cNvPr id="1622" name="Google Shape;1622;p6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63"/>
          <p:cNvGrpSpPr/>
          <p:nvPr/>
        </p:nvGrpSpPr>
        <p:grpSpPr>
          <a:xfrm>
            <a:off x="1990126" y="3950602"/>
            <a:ext cx="946551" cy="153200"/>
            <a:chOff x="4404545" y="3301592"/>
            <a:chExt cx="782403" cy="129272"/>
          </a:xfrm>
        </p:grpSpPr>
        <p:sp>
          <p:nvSpPr>
            <p:cNvPr id="1627" name="Google Shape;1627;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 name="Google Shape;1629;p63"/>
          <p:cNvGrpSpPr/>
          <p:nvPr/>
        </p:nvGrpSpPr>
        <p:grpSpPr>
          <a:xfrm>
            <a:off x="1990126" y="3695937"/>
            <a:ext cx="962257" cy="139127"/>
            <a:chOff x="4411970" y="3131459"/>
            <a:chExt cx="710520" cy="117397"/>
          </a:xfrm>
        </p:grpSpPr>
        <p:sp>
          <p:nvSpPr>
            <p:cNvPr id="1630" name="Google Shape;1630;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632" name="Google Shape;1632;p6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3" name="Google Shape;1633;p63"/>
          <p:cNvGrpSpPr/>
          <p:nvPr/>
        </p:nvGrpSpPr>
        <p:grpSpPr>
          <a:xfrm>
            <a:off x="990271" y="3621603"/>
            <a:ext cx="823838" cy="458988"/>
            <a:chOff x="4411970" y="1801825"/>
            <a:chExt cx="734586" cy="409262"/>
          </a:xfrm>
        </p:grpSpPr>
        <p:sp>
          <p:nvSpPr>
            <p:cNvPr id="1634" name="Google Shape;1634;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 name="Google Shape;1636;p63"/>
          <p:cNvGrpSpPr/>
          <p:nvPr/>
        </p:nvGrpSpPr>
        <p:grpSpPr>
          <a:xfrm>
            <a:off x="3095243" y="2339173"/>
            <a:ext cx="521514" cy="521514"/>
            <a:chOff x="5681300" y="2527788"/>
            <a:chExt cx="805800" cy="805800"/>
          </a:xfrm>
        </p:grpSpPr>
        <p:sp>
          <p:nvSpPr>
            <p:cNvPr id="1637" name="Google Shape;1637;p6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 name="Google Shape;1639;p63"/>
          <p:cNvGrpSpPr/>
          <p:nvPr/>
        </p:nvGrpSpPr>
        <p:grpSpPr>
          <a:xfrm>
            <a:off x="3089483" y="3094865"/>
            <a:ext cx="533033" cy="533033"/>
            <a:chOff x="4049800" y="640400"/>
            <a:chExt cx="858900" cy="858900"/>
          </a:xfrm>
        </p:grpSpPr>
        <p:sp>
          <p:nvSpPr>
            <p:cNvPr id="1640" name="Google Shape;1640;p6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 name="Google Shape;1642;p63"/>
          <p:cNvGrpSpPr/>
          <p:nvPr/>
        </p:nvGrpSpPr>
        <p:grpSpPr>
          <a:xfrm>
            <a:off x="3014966" y="3772543"/>
            <a:ext cx="682068" cy="682068"/>
            <a:chOff x="5080188" y="927900"/>
            <a:chExt cx="961200" cy="961200"/>
          </a:xfrm>
        </p:grpSpPr>
        <p:sp>
          <p:nvSpPr>
            <p:cNvPr id="1643" name="Google Shape;1643;p6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 name="Google Shape;1651;p63"/>
          <p:cNvGrpSpPr/>
          <p:nvPr/>
        </p:nvGrpSpPr>
        <p:grpSpPr>
          <a:xfrm>
            <a:off x="4478465" y="3869234"/>
            <a:ext cx="505650" cy="504006"/>
            <a:chOff x="6039282" y="1042577"/>
            <a:chExt cx="734315" cy="731929"/>
          </a:xfrm>
        </p:grpSpPr>
        <p:sp>
          <p:nvSpPr>
            <p:cNvPr id="1652" name="Google Shape;1652;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 name="Google Shape;1673;p63"/>
          <p:cNvGrpSpPr/>
          <p:nvPr/>
        </p:nvGrpSpPr>
        <p:grpSpPr>
          <a:xfrm>
            <a:off x="5091067" y="2298862"/>
            <a:ext cx="567744" cy="602136"/>
            <a:chOff x="1825800" y="1651625"/>
            <a:chExt cx="539989" cy="571775"/>
          </a:xfrm>
        </p:grpSpPr>
        <p:sp>
          <p:nvSpPr>
            <p:cNvPr id="1674" name="Google Shape;1674;p6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63"/>
          <p:cNvGrpSpPr/>
          <p:nvPr/>
        </p:nvGrpSpPr>
        <p:grpSpPr>
          <a:xfrm>
            <a:off x="3765995" y="3855579"/>
            <a:ext cx="508123" cy="507955"/>
            <a:chOff x="1897577" y="2802432"/>
            <a:chExt cx="492176" cy="492014"/>
          </a:xfrm>
        </p:grpSpPr>
        <p:sp>
          <p:nvSpPr>
            <p:cNvPr id="1679" name="Google Shape;1679;p6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63"/>
          <p:cNvGrpSpPr/>
          <p:nvPr/>
        </p:nvGrpSpPr>
        <p:grpSpPr>
          <a:xfrm>
            <a:off x="997525" y="4169123"/>
            <a:ext cx="809227" cy="200842"/>
            <a:chOff x="2013045" y="4813233"/>
            <a:chExt cx="921986" cy="228854"/>
          </a:xfrm>
        </p:grpSpPr>
        <p:sp>
          <p:nvSpPr>
            <p:cNvPr id="1692" name="Google Shape;1692;p6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63"/>
          <p:cNvGrpSpPr/>
          <p:nvPr/>
        </p:nvGrpSpPr>
        <p:grpSpPr>
          <a:xfrm>
            <a:off x="1005985" y="2656004"/>
            <a:ext cx="792421" cy="269941"/>
            <a:chOff x="1046767" y="4756633"/>
            <a:chExt cx="859646" cy="292841"/>
          </a:xfrm>
        </p:grpSpPr>
        <p:sp>
          <p:nvSpPr>
            <p:cNvPr id="1695" name="Google Shape;1695;p6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8" name="Google Shape;1698;p6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2" name="Google Shape;1702;p63"/>
          <p:cNvGrpSpPr/>
          <p:nvPr/>
        </p:nvGrpSpPr>
        <p:grpSpPr>
          <a:xfrm>
            <a:off x="7141841" y="2550562"/>
            <a:ext cx="166473" cy="141497"/>
            <a:chOff x="4660325" y="1866850"/>
            <a:chExt cx="68350" cy="58100"/>
          </a:xfrm>
        </p:grpSpPr>
        <p:sp>
          <p:nvSpPr>
            <p:cNvPr id="1703" name="Google Shape;1703;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 name="Google Shape;1705;p63"/>
          <p:cNvGrpSpPr/>
          <p:nvPr/>
        </p:nvGrpSpPr>
        <p:grpSpPr>
          <a:xfrm>
            <a:off x="7451186" y="2576286"/>
            <a:ext cx="162515" cy="90049"/>
            <a:chOff x="4791775" y="1877500"/>
            <a:chExt cx="66725" cy="36975"/>
          </a:xfrm>
        </p:grpSpPr>
        <p:sp>
          <p:nvSpPr>
            <p:cNvPr id="1706" name="Google Shape;1706;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 name="Google Shape;1708;p63"/>
          <p:cNvGrpSpPr/>
          <p:nvPr/>
        </p:nvGrpSpPr>
        <p:grpSpPr>
          <a:xfrm>
            <a:off x="7772899" y="2576286"/>
            <a:ext cx="144979" cy="90049"/>
            <a:chOff x="4923925" y="1877500"/>
            <a:chExt cx="59525" cy="36975"/>
          </a:xfrm>
        </p:grpSpPr>
        <p:sp>
          <p:nvSpPr>
            <p:cNvPr id="1709" name="Google Shape;1709;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63"/>
          <p:cNvGrpSpPr/>
          <p:nvPr/>
        </p:nvGrpSpPr>
        <p:grpSpPr>
          <a:xfrm>
            <a:off x="8067390" y="2558477"/>
            <a:ext cx="141447" cy="125667"/>
            <a:chOff x="5058450" y="1870100"/>
            <a:chExt cx="58075" cy="51600"/>
          </a:xfrm>
        </p:grpSpPr>
        <p:sp>
          <p:nvSpPr>
            <p:cNvPr id="1712" name="Google Shape;1712;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 name="Google Shape;1714;p63"/>
          <p:cNvGrpSpPr/>
          <p:nvPr/>
        </p:nvGrpSpPr>
        <p:grpSpPr>
          <a:xfrm>
            <a:off x="7481905" y="2980885"/>
            <a:ext cx="101077" cy="107645"/>
            <a:chOff x="4811425" y="2065025"/>
            <a:chExt cx="41500" cy="44200"/>
          </a:xfrm>
        </p:grpSpPr>
        <p:sp>
          <p:nvSpPr>
            <p:cNvPr id="1715" name="Google Shape;1715;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 name="Google Shape;1717;p63"/>
          <p:cNvGrpSpPr/>
          <p:nvPr/>
        </p:nvGrpSpPr>
        <p:grpSpPr>
          <a:xfrm>
            <a:off x="7774342" y="2981098"/>
            <a:ext cx="120867" cy="107218"/>
            <a:chOff x="4929875" y="2065025"/>
            <a:chExt cx="49625" cy="44025"/>
          </a:xfrm>
        </p:grpSpPr>
        <p:sp>
          <p:nvSpPr>
            <p:cNvPr id="1718" name="Google Shape;1718;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 name="Google Shape;1720;p63"/>
          <p:cNvGrpSpPr/>
          <p:nvPr/>
        </p:nvGrpSpPr>
        <p:grpSpPr>
          <a:xfrm>
            <a:off x="8103011" y="2984112"/>
            <a:ext cx="70206" cy="101191"/>
            <a:chOff x="5083925" y="2066350"/>
            <a:chExt cx="28825" cy="41550"/>
          </a:xfrm>
        </p:grpSpPr>
        <p:sp>
          <p:nvSpPr>
            <p:cNvPr id="1721" name="Google Shape;1721;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 name="Google Shape;1723;p63"/>
          <p:cNvGrpSpPr/>
          <p:nvPr/>
        </p:nvGrpSpPr>
        <p:grpSpPr>
          <a:xfrm>
            <a:off x="7134565" y="2999759"/>
            <a:ext cx="181026" cy="69896"/>
            <a:chOff x="4659775" y="2072775"/>
            <a:chExt cx="74325" cy="28700"/>
          </a:xfrm>
        </p:grpSpPr>
        <p:sp>
          <p:nvSpPr>
            <p:cNvPr id="1724" name="Google Shape;1724;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 name="Google Shape;1727;p63"/>
          <p:cNvGrpSpPr/>
          <p:nvPr/>
        </p:nvGrpSpPr>
        <p:grpSpPr>
          <a:xfrm>
            <a:off x="8054421" y="2790324"/>
            <a:ext cx="167387" cy="89197"/>
            <a:chOff x="4662475" y="1976500"/>
            <a:chExt cx="68725" cy="36625"/>
          </a:xfrm>
        </p:grpSpPr>
        <p:sp>
          <p:nvSpPr>
            <p:cNvPr id="1728" name="Google Shape;1728;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 name="Google Shape;1731;p63"/>
          <p:cNvGrpSpPr/>
          <p:nvPr/>
        </p:nvGrpSpPr>
        <p:grpSpPr>
          <a:xfrm>
            <a:off x="7751326" y="2793764"/>
            <a:ext cx="166899" cy="82317"/>
            <a:chOff x="4920150" y="1977875"/>
            <a:chExt cx="68525" cy="33800"/>
          </a:xfrm>
        </p:grpSpPr>
        <p:sp>
          <p:nvSpPr>
            <p:cNvPr id="1732" name="Google Shape;1732;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 name="Google Shape;1735;p63"/>
          <p:cNvGrpSpPr/>
          <p:nvPr/>
        </p:nvGrpSpPr>
        <p:grpSpPr>
          <a:xfrm>
            <a:off x="7162483" y="3197682"/>
            <a:ext cx="125190" cy="127859"/>
            <a:chOff x="4676550" y="2160575"/>
            <a:chExt cx="51400" cy="52500"/>
          </a:xfrm>
        </p:grpSpPr>
        <p:sp>
          <p:nvSpPr>
            <p:cNvPr id="1736" name="Google Shape;1736;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 name="Google Shape;1739;p63"/>
          <p:cNvGrpSpPr/>
          <p:nvPr/>
        </p:nvGrpSpPr>
        <p:grpSpPr>
          <a:xfrm>
            <a:off x="7459741" y="3204714"/>
            <a:ext cx="145405" cy="113794"/>
            <a:chOff x="4768325" y="2163475"/>
            <a:chExt cx="59700" cy="46725"/>
          </a:xfrm>
        </p:grpSpPr>
        <p:sp>
          <p:nvSpPr>
            <p:cNvPr id="1740" name="Google Shape;1740;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2" name="Google Shape;1742;p6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8" name="Google Shape;1748;p63"/>
          <p:cNvGrpSpPr/>
          <p:nvPr/>
        </p:nvGrpSpPr>
        <p:grpSpPr>
          <a:xfrm>
            <a:off x="7476059" y="3459808"/>
            <a:ext cx="112768" cy="106853"/>
            <a:chOff x="4768575" y="2253950"/>
            <a:chExt cx="46300" cy="43875"/>
          </a:xfrm>
        </p:grpSpPr>
        <p:sp>
          <p:nvSpPr>
            <p:cNvPr id="1749" name="Google Shape;1749;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 name="Google Shape;1751;p63"/>
          <p:cNvGrpSpPr/>
          <p:nvPr/>
        </p:nvGrpSpPr>
        <p:grpSpPr>
          <a:xfrm>
            <a:off x="7775682" y="3948834"/>
            <a:ext cx="118187" cy="146246"/>
            <a:chOff x="4960900" y="2433225"/>
            <a:chExt cx="48525" cy="60050"/>
          </a:xfrm>
        </p:grpSpPr>
        <p:sp>
          <p:nvSpPr>
            <p:cNvPr id="1752" name="Google Shape;1752;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 name="Google Shape;1754;p63"/>
          <p:cNvGrpSpPr/>
          <p:nvPr/>
        </p:nvGrpSpPr>
        <p:grpSpPr>
          <a:xfrm>
            <a:off x="7464247" y="4212895"/>
            <a:ext cx="136394" cy="143810"/>
            <a:chOff x="4854075" y="2527625"/>
            <a:chExt cx="56000" cy="59050"/>
          </a:xfrm>
        </p:grpSpPr>
        <p:sp>
          <p:nvSpPr>
            <p:cNvPr id="1755" name="Google Shape;1755;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 name="Google Shape;1757;p6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0" name="Google Shape;1760;p63"/>
          <p:cNvGrpSpPr/>
          <p:nvPr/>
        </p:nvGrpSpPr>
        <p:grpSpPr>
          <a:xfrm>
            <a:off x="8088458" y="3676639"/>
            <a:ext cx="99312" cy="160797"/>
            <a:chOff x="5059700" y="2334775"/>
            <a:chExt cx="40775" cy="66025"/>
          </a:xfrm>
        </p:grpSpPr>
        <p:sp>
          <p:nvSpPr>
            <p:cNvPr id="1761" name="Google Shape;1761;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 name="Google Shape;1770;p63"/>
          <p:cNvGrpSpPr/>
          <p:nvPr/>
        </p:nvGrpSpPr>
        <p:grpSpPr>
          <a:xfrm>
            <a:off x="8045622" y="3941771"/>
            <a:ext cx="184984" cy="160371"/>
            <a:chOff x="5037700" y="2430325"/>
            <a:chExt cx="75950" cy="65850"/>
          </a:xfrm>
        </p:grpSpPr>
        <p:sp>
          <p:nvSpPr>
            <p:cNvPr id="1771" name="Google Shape;1771;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 name="Google Shape;1773;p63"/>
          <p:cNvGrpSpPr/>
          <p:nvPr/>
        </p:nvGrpSpPr>
        <p:grpSpPr>
          <a:xfrm>
            <a:off x="7465128" y="3708223"/>
            <a:ext cx="173014" cy="97629"/>
            <a:chOff x="4756975" y="2341800"/>
            <a:chExt cx="91975" cy="51925"/>
          </a:xfrm>
        </p:grpSpPr>
        <p:sp>
          <p:nvSpPr>
            <p:cNvPr id="1774" name="Google Shape;1774;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 name="Google Shape;1794;p63"/>
          <p:cNvGrpSpPr/>
          <p:nvPr/>
        </p:nvGrpSpPr>
        <p:grpSpPr>
          <a:xfrm>
            <a:off x="7732065" y="4196920"/>
            <a:ext cx="212497" cy="175761"/>
            <a:chOff x="4943575" y="2516350"/>
            <a:chExt cx="98675" cy="81700"/>
          </a:xfrm>
        </p:grpSpPr>
        <p:sp>
          <p:nvSpPr>
            <p:cNvPr id="1795" name="Google Shape;1795;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3" name="Google Shape;1873;p6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0" name="Shape 1880"/>
        <p:cNvGrpSpPr/>
        <p:nvPr/>
      </p:nvGrpSpPr>
      <p:grpSpPr>
        <a:xfrm>
          <a:off x="0" y="0"/>
          <a:ext cx="0" cy="0"/>
          <a:chOff x="0" y="0"/>
          <a:chExt cx="0" cy="0"/>
        </a:xfrm>
      </p:grpSpPr>
      <p:grpSp>
        <p:nvGrpSpPr>
          <p:cNvPr id="1881" name="Google Shape;1881;p64"/>
          <p:cNvGrpSpPr/>
          <p:nvPr/>
        </p:nvGrpSpPr>
        <p:grpSpPr>
          <a:xfrm>
            <a:off x="3642951" y="1176740"/>
            <a:ext cx="2078182" cy="1366558"/>
            <a:chOff x="235800" y="830650"/>
            <a:chExt cx="6978450" cy="4588844"/>
          </a:xfrm>
        </p:grpSpPr>
        <p:sp>
          <p:nvSpPr>
            <p:cNvPr id="1882" name="Google Shape;1882;p6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 name="Google Shape;1888;p64"/>
          <p:cNvGrpSpPr/>
          <p:nvPr/>
        </p:nvGrpSpPr>
        <p:grpSpPr>
          <a:xfrm>
            <a:off x="738454" y="3007842"/>
            <a:ext cx="2622876" cy="1333540"/>
            <a:chOff x="238125" y="1038125"/>
            <a:chExt cx="7146800" cy="3633625"/>
          </a:xfrm>
        </p:grpSpPr>
        <p:sp>
          <p:nvSpPr>
            <p:cNvPr id="1889" name="Google Shape;1889;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64"/>
          <p:cNvGrpSpPr/>
          <p:nvPr/>
        </p:nvGrpSpPr>
        <p:grpSpPr>
          <a:xfrm>
            <a:off x="5961311" y="1231136"/>
            <a:ext cx="2435960" cy="1297725"/>
            <a:chOff x="233350" y="949250"/>
            <a:chExt cx="7137300" cy="3802300"/>
          </a:xfrm>
        </p:grpSpPr>
        <p:sp>
          <p:nvSpPr>
            <p:cNvPr id="3462" name="Google Shape;3462;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64"/>
          <p:cNvGrpSpPr/>
          <p:nvPr/>
        </p:nvGrpSpPr>
        <p:grpSpPr>
          <a:xfrm>
            <a:off x="7714435" y="3194726"/>
            <a:ext cx="104231" cy="320340"/>
            <a:chOff x="7564426" y="3224343"/>
            <a:chExt cx="119985" cy="368801"/>
          </a:xfrm>
        </p:grpSpPr>
        <p:sp>
          <p:nvSpPr>
            <p:cNvPr id="3514" name="Google Shape;3514;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6" name="Google Shape;3516;p64"/>
          <p:cNvGrpSpPr/>
          <p:nvPr/>
        </p:nvGrpSpPr>
        <p:grpSpPr>
          <a:xfrm>
            <a:off x="7413923" y="3188827"/>
            <a:ext cx="189489" cy="332132"/>
            <a:chOff x="8370831" y="3202002"/>
            <a:chExt cx="218129" cy="382376"/>
          </a:xfrm>
        </p:grpSpPr>
        <p:sp>
          <p:nvSpPr>
            <p:cNvPr id="3517" name="Google Shape;3517;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9" name="Google Shape;3519;p64"/>
          <p:cNvGrpSpPr/>
          <p:nvPr/>
        </p:nvGrpSpPr>
        <p:grpSpPr>
          <a:xfrm>
            <a:off x="8137312" y="3599959"/>
            <a:ext cx="309429" cy="267000"/>
            <a:chOff x="6742064" y="3750480"/>
            <a:chExt cx="399315" cy="344560"/>
          </a:xfrm>
        </p:grpSpPr>
        <p:sp>
          <p:nvSpPr>
            <p:cNvPr id="3520" name="Google Shape;3520;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2" name="Google Shape;3522;p64"/>
          <p:cNvGrpSpPr/>
          <p:nvPr/>
        </p:nvGrpSpPr>
        <p:grpSpPr>
          <a:xfrm>
            <a:off x="7676331" y="3951006"/>
            <a:ext cx="180437" cy="281608"/>
            <a:chOff x="7248525" y="3739696"/>
            <a:chExt cx="230531" cy="359790"/>
          </a:xfrm>
        </p:grpSpPr>
        <p:sp>
          <p:nvSpPr>
            <p:cNvPr id="3523" name="Google Shape;3523;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64"/>
          <p:cNvGrpSpPr/>
          <p:nvPr/>
        </p:nvGrpSpPr>
        <p:grpSpPr>
          <a:xfrm>
            <a:off x="7922251" y="3594231"/>
            <a:ext cx="162896" cy="278710"/>
            <a:chOff x="7601242" y="3729267"/>
            <a:chExt cx="222566" cy="380803"/>
          </a:xfrm>
        </p:grpSpPr>
        <p:sp>
          <p:nvSpPr>
            <p:cNvPr id="3526" name="Google Shape;3526;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28" name="Google Shape;3528;p64"/>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9" name="Google Shape;3529;p64"/>
          <p:cNvGrpSpPr/>
          <p:nvPr/>
        </p:nvGrpSpPr>
        <p:grpSpPr>
          <a:xfrm>
            <a:off x="7411896" y="3595371"/>
            <a:ext cx="193543" cy="275990"/>
            <a:chOff x="8304647" y="3738687"/>
            <a:chExt cx="225076" cy="320956"/>
          </a:xfrm>
        </p:grpSpPr>
        <p:sp>
          <p:nvSpPr>
            <p:cNvPr id="3530" name="Google Shape;3530;p6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64"/>
          <p:cNvGrpSpPr/>
          <p:nvPr/>
        </p:nvGrpSpPr>
        <p:grpSpPr>
          <a:xfrm>
            <a:off x="7684389" y="3595371"/>
            <a:ext cx="178492" cy="275990"/>
            <a:chOff x="8615101" y="3738687"/>
            <a:chExt cx="207573" cy="320956"/>
          </a:xfrm>
        </p:grpSpPr>
        <p:sp>
          <p:nvSpPr>
            <p:cNvPr id="3534" name="Google Shape;3534;p6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7" name="Google Shape;3537;p64"/>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8" name="Google Shape;3538;p64"/>
          <p:cNvGrpSpPr/>
          <p:nvPr/>
        </p:nvGrpSpPr>
        <p:grpSpPr>
          <a:xfrm>
            <a:off x="7909920" y="3998032"/>
            <a:ext cx="187557" cy="187557"/>
            <a:chOff x="8565775" y="671075"/>
            <a:chExt cx="441000" cy="441000"/>
          </a:xfrm>
        </p:grpSpPr>
        <p:sp>
          <p:nvSpPr>
            <p:cNvPr id="3539" name="Google Shape;3539;p6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1" name="Google Shape;3541;p64"/>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3" name="Google Shape;3543;p64"/>
          <p:cNvGrpSpPr/>
          <p:nvPr/>
        </p:nvGrpSpPr>
        <p:grpSpPr>
          <a:xfrm>
            <a:off x="6064392" y="3070557"/>
            <a:ext cx="587865" cy="517731"/>
            <a:chOff x="6000718" y="3070557"/>
            <a:chExt cx="587865" cy="517731"/>
          </a:xfrm>
        </p:grpSpPr>
        <p:sp>
          <p:nvSpPr>
            <p:cNvPr id="3544" name="Google Shape;3544;p6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64"/>
          <p:cNvGrpSpPr/>
          <p:nvPr/>
        </p:nvGrpSpPr>
        <p:grpSpPr>
          <a:xfrm>
            <a:off x="6079197" y="3714217"/>
            <a:ext cx="557665" cy="516387"/>
            <a:chOff x="6015523" y="3714217"/>
            <a:chExt cx="557665" cy="516387"/>
          </a:xfrm>
        </p:grpSpPr>
        <p:grpSp>
          <p:nvGrpSpPr>
            <p:cNvPr id="3555" name="Google Shape;3555;p64"/>
            <p:cNvGrpSpPr/>
            <p:nvPr/>
          </p:nvGrpSpPr>
          <p:grpSpPr>
            <a:xfrm>
              <a:off x="6036094" y="3716980"/>
              <a:ext cx="529822" cy="510480"/>
              <a:chOff x="3148311" y="-545634"/>
              <a:chExt cx="1006118" cy="969572"/>
            </a:xfrm>
          </p:grpSpPr>
          <p:sp>
            <p:nvSpPr>
              <p:cNvPr id="3556" name="Google Shape;3556;p6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6" name="Google Shape;3566;p6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7" name="Google Shape;3567;p64"/>
          <p:cNvGrpSpPr/>
          <p:nvPr/>
        </p:nvGrpSpPr>
        <p:grpSpPr>
          <a:xfrm>
            <a:off x="6707979" y="3073628"/>
            <a:ext cx="576302" cy="511871"/>
            <a:chOff x="6644304" y="3073628"/>
            <a:chExt cx="576302" cy="511871"/>
          </a:xfrm>
        </p:grpSpPr>
        <p:grpSp>
          <p:nvGrpSpPr>
            <p:cNvPr id="3568" name="Google Shape;3568;p64"/>
            <p:cNvGrpSpPr/>
            <p:nvPr/>
          </p:nvGrpSpPr>
          <p:grpSpPr>
            <a:xfrm>
              <a:off x="6712169" y="3073651"/>
              <a:ext cx="481611" cy="506713"/>
              <a:chOff x="1833536" y="-546641"/>
              <a:chExt cx="914567" cy="962419"/>
            </a:xfrm>
          </p:grpSpPr>
          <p:grpSp>
            <p:nvGrpSpPr>
              <p:cNvPr id="3569" name="Google Shape;3569;p64"/>
              <p:cNvGrpSpPr/>
              <p:nvPr/>
            </p:nvGrpSpPr>
            <p:grpSpPr>
              <a:xfrm>
                <a:off x="1833536" y="-524249"/>
                <a:ext cx="914567" cy="940027"/>
                <a:chOff x="1833536" y="-524249"/>
                <a:chExt cx="914567" cy="940027"/>
              </a:xfrm>
            </p:grpSpPr>
            <p:sp>
              <p:nvSpPr>
                <p:cNvPr id="3570" name="Google Shape;3570;p6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5" name="Google Shape;3575;p6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9" name="Google Shape;3579;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0" name="Google Shape;3580;p64"/>
          <p:cNvGrpSpPr/>
          <p:nvPr/>
        </p:nvGrpSpPr>
        <p:grpSpPr>
          <a:xfrm>
            <a:off x="6715725" y="3714143"/>
            <a:ext cx="560636" cy="516497"/>
            <a:chOff x="6652051" y="3714143"/>
            <a:chExt cx="560636" cy="516497"/>
          </a:xfrm>
        </p:grpSpPr>
        <p:grpSp>
          <p:nvGrpSpPr>
            <p:cNvPr id="3581" name="Google Shape;3581;p64"/>
            <p:cNvGrpSpPr/>
            <p:nvPr/>
          </p:nvGrpSpPr>
          <p:grpSpPr>
            <a:xfrm>
              <a:off x="6669657" y="3716715"/>
              <a:ext cx="466768" cy="464314"/>
              <a:chOff x="3139766" y="765669"/>
              <a:chExt cx="886380" cy="881888"/>
            </a:xfrm>
          </p:grpSpPr>
          <p:grpSp>
            <p:nvGrpSpPr>
              <p:cNvPr id="3582" name="Google Shape;3582;p64"/>
              <p:cNvGrpSpPr/>
              <p:nvPr/>
            </p:nvGrpSpPr>
            <p:grpSpPr>
              <a:xfrm>
                <a:off x="3139766" y="765669"/>
                <a:ext cx="886380" cy="881888"/>
                <a:chOff x="3139766" y="765669"/>
                <a:chExt cx="886380" cy="881888"/>
              </a:xfrm>
            </p:grpSpPr>
            <p:sp>
              <p:nvSpPr>
                <p:cNvPr id="3583" name="Google Shape;3583;p6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2" name="Google Shape;3592;p6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6" name="Google Shape;3596;p6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64"/>
          <p:cNvGrpSpPr/>
          <p:nvPr/>
        </p:nvGrpSpPr>
        <p:grpSpPr>
          <a:xfrm>
            <a:off x="625184" y="1201451"/>
            <a:ext cx="2665073" cy="1317140"/>
            <a:chOff x="793334" y="1192826"/>
            <a:chExt cx="2665073" cy="1317140"/>
          </a:xfrm>
        </p:grpSpPr>
        <p:sp>
          <p:nvSpPr>
            <p:cNvPr id="3598" name="Google Shape;3598;p6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64"/>
          <p:cNvGrpSpPr/>
          <p:nvPr/>
        </p:nvGrpSpPr>
        <p:grpSpPr>
          <a:xfrm>
            <a:off x="3597785" y="3065882"/>
            <a:ext cx="2241344" cy="1330656"/>
            <a:chOff x="3597785" y="3065882"/>
            <a:chExt cx="2241344" cy="1330656"/>
          </a:xfrm>
        </p:grpSpPr>
        <p:grpSp>
          <p:nvGrpSpPr>
            <p:cNvPr id="7566" name="Google Shape;7566;p64"/>
            <p:cNvGrpSpPr/>
            <p:nvPr/>
          </p:nvGrpSpPr>
          <p:grpSpPr>
            <a:xfrm>
              <a:off x="5296908" y="3937355"/>
              <a:ext cx="143198" cy="32380"/>
              <a:chOff x="5296908" y="3937355"/>
              <a:chExt cx="143198" cy="32380"/>
            </a:xfrm>
          </p:grpSpPr>
          <p:sp>
            <p:nvSpPr>
              <p:cNvPr id="7567" name="Google Shape;7567;p6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8" name="Google Shape;7568;p64"/>
              <p:cNvGrpSpPr/>
              <p:nvPr/>
            </p:nvGrpSpPr>
            <p:grpSpPr>
              <a:xfrm>
                <a:off x="5402331" y="3937355"/>
                <a:ext cx="37776" cy="32380"/>
                <a:chOff x="5402331" y="3937355"/>
                <a:chExt cx="37776" cy="32380"/>
              </a:xfrm>
            </p:grpSpPr>
            <p:sp>
              <p:nvSpPr>
                <p:cNvPr id="7569" name="Google Shape;7569;p6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64"/>
              <p:cNvGrpSpPr/>
              <p:nvPr/>
            </p:nvGrpSpPr>
            <p:grpSpPr>
              <a:xfrm>
                <a:off x="5296908" y="3937355"/>
                <a:ext cx="37783" cy="32380"/>
                <a:chOff x="5296908" y="3937355"/>
                <a:chExt cx="37783" cy="32380"/>
              </a:xfrm>
            </p:grpSpPr>
            <p:sp>
              <p:nvSpPr>
                <p:cNvPr id="7572" name="Google Shape;7572;p6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74" name="Google Shape;7574;p64"/>
            <p:cNvGrpSpPr/>
            <p:nvPr/>
          </p:nvGrpSpPr>
          <p:grpSpPr>
            <a:xfrm>
              <a:off x="4724163" y="3119631"/>
              <a:ext cx="120838" cy="84218"/>
              <a:chOff x="4724163" y="3119631"/>
              <a:chExt cx="120838" cy="84218"/>
            </a:xfrm>
          </p:grpSpPr>
          <p:grpSp>
            <p:nvGrpSpPr>
              <p:cNvPr id="7575" name="Google Shape;7575;p64"/>
              <p:cNvGrpSpPr/>
              <p:nvPr/>
            </p:nvGrpSpPr>
            <p:grpSpPr>
              <a:xfrm>
                <a:off x="4746712" y="3132773"/>
                <a:ext cx="86869" cy="56424"/>
                <a:chOff x="4746712" y="3132773"/>
                <a:chExt cx="86869" cy="56424"/>
              </a:xfrm>
            </p:grpSpPr>
            <p:sp>
              <p:nvSpPr>
                <p:cNvPr id="7576" name="Google Shape;7576;p6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64"/>
              <p:cNvGrpSpPr/>
              <p:nvPr/>
            </p:nvGrpSpPr>
            <p:grpSpPr>
              <a:xfrm>
                <a:off x="4773634" y="3143336"/>
                <a:ext cx="37776" cy="32451"/>
                <a:chOff x="4773634" y="3143336"/>
                <a:chExt cx="37776" cy="32451"/>
              </a:xfrm>
            </p:grpSpPr>
            <p:sp>
              <p:nvSpPr>
                <p:cNvPr id="7579" name="Google Shape;7579;p6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64"/>
              <p:cNvGrpSpPr/>
              <p:nvPr/>
            </p:nvGrpSpPr>
            <p:grpSpPr>
              <a:xfrm>
                <a:off x="4724163" y="3131248"/>
                <a:ext cx="37776" cy="32459"/>
                <a:chOff x="4724163" y="3131248"/>
                <a:chExt cx="37776" cy="32459"/>
              </a:xfrm>
            </p:grpSpPr>
            <p:sp>
              <p:nvSpPr>
                <p:cNvPr id="7582" name="Google Shape;7582;p6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64"/>
              <p:cNvGrpSpPr/>
              <p:nvPr/>
            </p:nvGrpSpPr>
            <p:grpSpPr>
              <a:xfrm>
                <a:off x="4755081" y="3176054"/>
                <a:ext cx="32357" cy="27795"/>
                <a:chOff x="4755081" y="3176054"/>
                <a:chExt cx="32357" cy="27795"/>
              </a:xfrm>
            </p:grpSpPr>
            <p:sp>
              <p:nvSpPr>
                <p:cNvPr id="7585" name="Google Shape;7585;p6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64"/>
              <p:cNvGrpSpPr/>
              <p:nvPr/>
            </p:nvGrpSpPr>
            <p:grpSpPr>
              <a:xfrm>
                <a:off x="4812550" y="3119631"/>
                <a:ext cx="32451" cy="27803"/>
                <a:chOff x="4812550" y="3119631"/>
                <a:chExt cx="32451" cy="27803"/>
              </a:xfrm>
            </p:grpSpPr>
            <p:sp>
              <p:nvSpPr>
                <p:cNvPr id="7588" name="Google Shape;7588;p6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0" name="Google Shape;7590;p64"/>
            <p:cNvGrpSpPr/>
            <p:nvPr/>
          </p:nvGrpSpPr>
          <p:grpSpPr>
            <a:xfrm>
              <a:off x="5382826" y="4027197"/>
              <a:ext cx="268967" cy="250422"/>
              <a:chOff x="5382826" y="4027197"/>
              <a:chExt cx="268967" cy="250422"/>
            </a:xfrm>
          </p:grpSpPr>
          <p:grpSp>
            <p:nvGrpSpPr>
              <p:cNvPr id="7591" name="Google Shape;7591;p64"/>
              <p:cNvGrpSpPr/>
              <p:nvPr/>
            </p:nvGrpSpPr>
            <p:grpSpPr>
              <a:xfrm>
                <a:off x="5405280" y="4042510"/>
                <a:ext cx="237570" cy="218647"/>
                <a:chOff x="5405280" y="4042510"/>
                <a:chExt cx="237570" cy="218647"/>
              </a:xfrm>
            </p:grpSpPr>
            <p:sp>
              <p:nvSpPr>
                <p:cNvPr id="7592" name="Google Shape;7592;p6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64"/>
              <p:cNvGrpSpPr/>
              <p:nvPr/>
            </p:nvGrpSpPr>
            <p:grpSpPr>
              <a:xfrm>
                <a:off x="5382826" y="4125549"/>
                <a:ext cx="37776" cy="32380"/>
                <a:chOff x="5382826" y="4125549"/>
                <a:chExt cx="37776" cy="32380"/>
              </a:xfrm>
            </p:grpSpPr>
            <p:sp>
              <p:nvSpPr>
                <p:cNvPr id="7599" name="Google Shape;7599;p6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64"/>
              <p:cNvGrpSpPr/>
              <p:nvPr/>
            </p:nvGrpSpPr>
            <p:grpSpPr>
              <a:xfrm>
                <a:off x="5475680" y="4195587"/>
                <a:ext cx="37783" cy="32364"/>
                <a:chOff x="5475680" y="4195587"/>
                <a:chExt cx="37783" cy="32364"/>
              </a:xfrm>
            </p:grpSpPr>
            <p:sp>
              <p:nvSpPr>
                <p:cNvPr id="7602" name="Google Shape;7602;p6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64"/>
              <p:cNvGrpSpPr/>
              <p:nvPr/>
            </p:nvGrpSpPr>
            <p:grpSpPr>
              <a:xfrm>
                <a:off x="5532575" y="4027197"/>
                <a:ext cx="33308" cy="32262"/>
                <a:chOff x="5532575" y="4027197"/>
                <a:chExt cx="33308" cy="32262"/>
              </a:xfrm>
            </p:grpSpPr>
            <p:sp>
              <p:nvSpPr>
                <p:cNvPr id="7605" name="Google Shape;7605;p6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64"/>
              <p:cNvGrpSpPr/>
              <p:nvPr/>
            </p:nvGrpSpPr>
            <p:grpSpPr>
              <a:xfrm>
                <a:off x="5590706" y="4245348"/>
                <a:ext cx="33497" cy="32270"/>
                <a:chOff x="5590706" y="4245348"/>
                <a:chExt cx="33497" cy="32270"/>
              </a:xfrm>
            </p:grpSpPr>
            <p:sp>
              <p:nvSpPr>
                <p:cNvPr id="7608" name="Google Shape;7608;p6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64"/>
              <p:cNvGrpSpPr/>
              <p:nvPr/>
            </p:nvGrpSpPr>
            <p:grpSpPr>
              <a:xfrm>
                <a:off x="5618681" y="4109677"/>
                <a:ext cx="33112" cy="32357"/>
                <a:chOff x="5618681" y="4109677"/>
                <a:chExt cx="33112" cy="32357"/>
              </a:xfrm>
            </p:grpSpPr>
            <p:sp>
              <p:nvSpPr>
                <p:cNvPr id="7611" name="Google Shape;7611;p6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64"/>
              <p:cNvGrpSpPr/>
              <p:nvPr/>
            </p:nvGrpSpPr>
            <p:grpSpPr>
              <a:xfrm>
                <a:off x="5479298" y="4128262"/>
                <a:ext cx="31405" cy="26906"/>
                <a:chOff x="5479298" y="4128262"/>
                <a:chExt cx="31405" cy="26906"/>
              </a:xfrm>
            </p:grpSpPr>
            <p:sp>
              <p:nvSpPr>
                <p:cNvPr id="7614" name="Google Shape;7614;p6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64"/>
              <p:cNvGrpSpPr/>
              <p:nvPr/>
            </p:nvGrpSpPr>
            <p:grpSpPr>
              <a:xfrm>
                <a:off x="5582903" y="4180116"/>
                <a:ext cx="31499" cy="26898"/>
                <a:chOff x="5582903" y="4180116"/>
                <a:chExt cx="31499" cy="26898"/>
              </a:xfrm>
            </p:grpSpPr>
            <p:sp>
              <p:nvSpPr>
                <p:cNvPr id="7617" name="Google Shape;7617;p6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9" name="Google Shape;7619;p64"/>
            <p:cNvGrpSpPr/>
            <p:nvPr/>
          </p:nvGrpSpPr>
          <p:grpSpPr>
            <a:xfrm>
              <a:off x="3977681" y="3230323"/>
              <a:ext cx="94584" cy="84085"/>
              <a:chOff x="3977681" y="3230323"/>
              <a:chExt cx="94584" cy="84085"/>
            </a:xfrm>
          </p:grpSpPr>
          <p:grpSp>
            <p:nvGrpSpPr>
              <p:cNvPr id="7620" name="Google Shape;7620;p64"/>
              <p:cNvGrpSpPr/>
              <p:nvPr/>
            </p:nvGrpSpPr>
            <p:grpSpPr>
              <a:xfrm>
                <a:off x="4000135" y="3243041"/>
                <a:ext cx="59570" cy="57186"/>
                <a:chOff x="4000135" y="3243041"/>
                <a:chExt cx="59570" cy="57186"/>
              </a:xfrm>
            </p:grpSpPr>
            <p:sp>
              <p:nvSpPr>
                <p:cNvPr id="7621" name="Google Shape;7621;p6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64"/>
              <p:cNvGrpSpPr/>
              <p:nvPr/>
            </p:nvGrpSpPr>
            <p:grpSpPr>
              <a:xfrm>
                <a:off x="3977681" y="3245872"/>
                <a:ext cx="37783" cy="32380"/>
                <a:chOff x="3977681" y="3245872"/>
                <a:chExt cx="37783" cy="32380"/>
              </a:xfrm>
            </p:grpSpPr>
            <p:sp>
              <p:nvSpPr>
                <p:cNvPr id="7625" name="Google Shape;7625;p6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64"/>
              <p:cNvGrpSpPr/>
              <p:nvPr/>
            </p:nvGrpSpPr>
            <p:grpSpPr>
              <a:xfrm>
                <a:off x="4040860" y="3262672"/>
                <a:ext cx="31405" cy="27001"/>
                <a:chOff x="4040860" y="3262672"/>
                <a:chExt cx="31405" cy="27001"/>
              </a:xfrm>
            </p:grpSpPr>
            <p:sp>
              <p:nvSpPr>
                <p:cNvPr id="7628" name="Google Shape;7628;p6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64"/>
              <p:cNvGrpSpPr/>
              <p:nvPr/>
            </p:nvGrpSpPr>
            <p:grpSpPr>
              <a:xfrm>
                <a:off x="4021072" y="3230323"/>
                <a:ext cx="31397" cy="26906"/>
                <a:chOff x="4021072" y="3230323"/>
                <a:chExt cx="31397" cy="26906"/>
              </a:xfrm>
            </p:grpSpPr>
            <p:sp>
              <p:nvSpPr>
                <p:cNvPr id="7631" name="Google Shape;7631;p6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64"/>
              <p:cNvGrpSpPr/>
              <p:nvPr/>
            </p:nvGrpSpPr>
            <p:grpSpPr>
              <a:xfrm>
                <a:off x="4001472" y="3287462"/>
                <a:ext cx="31499" cy="26945"/>
                <a:chOff x="4001472" y="3287462"/>
                <a:chExt cx="31499" cy="26945"/>
              </a:xfrm>
            </p:grpSpPr>
            <p:sp>
              <p:nvSpPr>
                <p:cNvPr id="7634" name="Google Shape;7634;p6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6" name="Google Shape;7636;p64"/>
            <p:cNvGrpSpPr/>
            <p:nvPr/>
          </p:nvGrpSpPr>
          <p:grpSpPr>
            <a:xfrm>
              <a:off x="4084715" y="3258865"/>
              <a:ext cx="184961" cy="137268"/>
              <a:chOff x="4084715" y="3258865"/>
              <a:chExt cx="184961" cy="137268"/>
            </a:xfrm>
          </p:grpSpPr>
          <p:grpSp>
            <p:nvGrpSpPr>
              <p:cNvPr id="7637" name="Google Shape;7637;p64"/>
              <p:cNvGrpSpPr/>
              <p:nvPr/>
            </p:nvGrpSpPr>
            <p:grpSpPr>
              <a:xfrm>
                <a:off x="4107453" y="3271583"/>
                <a:ext cx="153470" cy="110275"/>
                <a:chOff x="4107453" y="3271583"/>
                <a:chExt cx="153470" cy="110275"/>
              </a:xfrm>
            </p:grpSpPr>
            <p:sp>
              <p:nvSpPr>
                <p:cNvPr id="7638" name="Google Shape;7638;p6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64"/>
              <p:cNvGrpSpPr/>
              <p:nvPr/>
            </p:nvGrpSpPr>
            <p:grpSpPr>
              <a:xfrm>
                <a:off x="4136947" y="3258865"/>
                <a:ext cx="31499" cy="27001"/>
                <a:chOff x="4136947" y="3258865"/>
                <a:chExt cx="31499" cy="27001"/>
              </a:xfrm>
            </p:grpSpPr>
            <p:sp>
              <p:nvSpPr>
                <p:cNvPr id="7643" name="Google Shape;7643;p6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64"/>
              <p:cNvGrpSpPr/>
              <p:nvPr/>
            </p:nvGrpSpPr>
            <p:grpSpPr>
              <a:xfrm>
                <a:off x="4084715" y="3266478"/>
                <a:ext cx="31468" cy="26898"/>
                <a:chOff x="4084715" y="3266478"/>
                <a:chExt cx="31468" cy="26898"/>
              </a:xfrm>
            </p:grpSpPr>
            <p:sp>
              <p:nvSpPr>
                <p:cNvPr id="7646" name="Google Shape;7646;p6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64"/>
              <p:cNvGrpSpPr/>
              <p:nvPr/>
            </p:nvGrpSpPr>
            <p:grpSpPr>
              <a:xfrm>
                <a:off x="4159213" y="3279849"/>
                <a:ext cx="31405" cy="26945"/>
                <a:chOff x="4159213" y="3279849"/>
                <a:chExt cx="31405" cy="26945"/>
              </a:xfrm>
            </p:grpSpPr>
            <p:sp>
              <p:nvSpPr>
                <p:cNvPr id="7649" name="Google Shape;7649;p6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64"/>
              <p:cNvGrpSpPr/>
              <p:nvPr/>
            </p:nvGrpSpPr>
            <p:grpSpPr>
              <a:xfrm>
                <a:off x="4201550" y="3266502"/>
                <a:ext cx="31405" cy="26883"/>
                <a:chOff x="4201550" y="3266502"/>
                <a:chExt cx="31405" cy="26883"/>
              </a:xfrm>
            </p:grpSpPr>
            <p:sp>
              <p:nvSpPr>
                <p:cNvPr id="7652" name="Google Shape;7652;p6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64"/>
              <p:cNvGrpSpPr/>
              <p:nvPr/>
            </p:nvGrpSpPr>
            <p:grpSpPr>
              <a:xfrm>
                <a:off x="4201550" y="3338278"/>
                <a:ext cx="31405" cy="26930"/>
                <a:chOff x="4201550" y="3338278"/>
                <a:chExt cx="31405" cy="26930"/>
              </a:xfrm>
            </p:grpSpPr>
            <p:sp>
              <p:nvSpPr>
                <p:cNvPr id="7655" name="Google Shape;7655;p6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64"/>
              <p:cNvGrpSpPr/>
              <p:nvPr/>
            </p:nvGrpSpPr>
            <p:grpSpPr>
              <a:xfrm>
                <a:off x="4238272" y="3369132"/>
                <a:ext cx="31405" cy="27001"/>
                <a:chOff x="4238272" y="3369132"/>
                <a:chExt cx="31405" cy="27001"/>
              </a:xfrm>
            </p:grpSpPr>
            <p:sp>
              <p:nvSpPr>
                <p:cNvPr id="7658" name="Google Shape;7658;p6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0" name="Google Shape;7660;p64"/>
            <p:cNvGrpSpPr/>
            <p:nvPr/>
          </p:nvGrpSpPr>
          <p:grpSpPr>
            <a:xfrm>
              <a:off x="4068639" y="3200169"/>
              <a:ext cx="77643" cy="37272"/>
              <a:chOff x="4068639" y="3200169"/>
              <a:chExt cx="77643" cy="37272"/>
            </a:xfrm>
          </p:grpSpPr>
          <p:sp>
            <p:nvSpPr>
              <p:cNvPr id="7661" name="Google Shape;7661;p6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2" name="Google Shape;7662;p64"/>
              <p:cNvGrpSpPr/>
              <p:nvPr/>
            </p:nvGrpSpPr>
            <p:grpSpPr>
              <a:xfrm>
                <a:off x="4114878" y="3200169"/>
                <a:ext cx="31405" cy="26993"/>
                <a:chOff x="4114878" y="3200169"/>
                <a:chExt cx="31405" cy="26993"/>
              </a:xfrm>
            </p:grpSpPr>
            <p:sp>
              <p:nvSpPr>
                <p:cNvPr id="7663" name="Google Shape;7663;p6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64"/>
              <p:cNvGrpSpPr/>
              <p:nvPr/>
            </p:nvGrpSpPr>
            <p:grpSpPr>
              <a:xfrm>
                <a:off x="4068639" y="3210535"/>
                <a:ext cx="31499" cy="26906"/>
                <a:chOff x="4068639" y="3210535"/>
                <a:chExt cx="31499" cy="26906"/>
              </a:xfrm>
            </p:grpSpPr>
            <p:sp>
              <p:nvSpPr>
                <p:cNvPr id="7666" name="Google Shape;7666;p6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8" name="Google Shape;7668;p64"/>
            <p:cNvGrpSpPr/>
            <p:nvPr/>
          </p:nvGrpSpPr>
          <p:grpSpPr>
            <a:xfrm>
              <a:off x="3869702" y="3066935"/>
              <a:ext cx="382664" cy="190294"/>
              <a:chOff x="3869702" y="3066935"/>
              <a:chExt cx="382664" cy="190294"/>
            </a:xfrm>
          </p:grpSpPr>
          <p:grpSp>
            <p:nvGrpSpPr>
              <p:cNvPr id="7669" name="Google Shape;7669;p64"/>
              <p:cNvGrpSpPr/>
              <p:nvPr/>
            </p:nvGrpSpPr>
            <p:grpSpPr>
              <a:xfrm>
                <a:off x="3888633" y="3082351"/>
                <a:ext cx="351172" cy="160698"/>
                <a:chOff x="3888633" y="3082351"/>
                <a:chExt cx="351172" cy="160698"/>
              </a:xfrm>
            </p:grpSpPr>
            <p:sp>
              <p:nvSpPr>
                <p:cNvPr id="7670" name="Google Shape;7670;p6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64"/>
              <p:cNvGrpSpPr/>
              <p:nvPr/>
            </p:nvGrpSpPr>
            <p:grpSpPr>
              <a:xfrm>
                <a:off x="4143703" y="3066935"/>
                <a:ext cx="37783" cy="32357"/>
                <a:chOff x="4143703" y="3066935"/>
                <a:chExt cx="37783" cy="32357"/>
              </a:xfrm>
            </p:grpSpPr>
            <p:sp>
              <p:nvSpPr>
                <p:cNvPr id="7677" name="Google Shape;7677;p6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64"/>
              <p:cNvGrpSpPr/>
              <p:nvPr/>
            </p:nvGrpSpPr>
            <p:grpSpPr>
              <a:xfrm>
                <a:off x="4044565" y="3103563"/>
                <a:ext cx="37783" cy="32451"/>
                <a:chOff x="4044565" y="3103563"/>
                <a:chExt cx="37783" cy="32451"/>
              </a:xfrm>
            </p:grpSpPr>
            <p:sp>
              <p:nvSpPr>
                <p:cNvPr id="7680" name="Google Shape;7680;p6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64"/>
              <p:cNvGrpSpPr/>
              <p:nvPr/>
            </p:nvGrpSpPr>
            <p:grpSpPr>
              <a:xfrm>
                <a:off x="4017454" y="3188237"/>
                <a:ext cx="37776" cy="32357"/>
                <a:chOff x="4017454" y="3188237"/>
                <a:chExt cx="37776" cy="32357"/>
              </a:xfrm>
            </p:grpSpPr>
            <p:sp>
              <p:nvSpPr>
                <p:cNvPr id="7683" name="Google Shape;7683;p6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64"/>
              <p:cNvGrpSpPr/>
              <p:nvPr/>
            </p:nvGrpSpPr>
            <p:grpSpPr>
              <a:xfrm>
                <a:off x="3921548" y="3157509"/>
                <a:ext cx="37783" cy="32357"/>
                <a:chOff x="3921548" y="3157509"/>
                <a:chExt cx="37783" cy="32357"/>
              </a:xfrm>
            </p:grpSpPr>
            <p:sp>
              <p:nvSpPr>
                <p:cNvPr id="7686" name="Google Shape;7686;p6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64"/>
              <p:cNvGrpSpPr/>
              <p:nvPr/>
            </p:nvGrpSpPr>
            <p:grpSpPr>
              <a:xfrm>
                <a:off x="3939056" y="3211620"/>
                <a:ext cx="37783" cy="32380"/>
                <a:chOff x="3939056" y="3211620"/>
                <a:chExt cx="37783" cy="32380"/>
              </a:xfrm>
            </p:grpSpPr>
            <p:sp>
              <p:nvSpPr>
                <p:cNvPr id="7689" name="Google Shape;7689;p6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64"/>
              <p:cNvGrpSpPr/>
              <p:nvPr/>
            </p:nvGrpSpPr>
            <p:grpSpPr>
              <a:xfrm>
                <a:off x="4176240" y="3136965"/>
                <a:ext cx="31405" cy="26930"/>
                <a:chOff x="4176240" y="3136965"/>
                <a:chExt cx="31405" cy="26930"/>
              </a:xfrm>
            </p:grpSpPr>
            <p:sp>
              <p:nvSpPr>
                <p:cNvPr id="7692" name="Google Shape;7692;p6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64"/>
              <p:cNvGrpSpPr/>
              <p:nvPr/>
            </p:nvGrpSpPr>
            <p:grpSpPr>
              <a:xfrm>
                <a:off x="4133148" y="3152593"/>
                <a:ext cx="31499" cy="27001"/>
                <a:chOff x="4133148" y="3152593"/>
                <a:chExt cx="31499" cy="27001"/>
              </a:xfrm>
            </p:grpSpPr>
            <p:sp>
              <p:nvSpPr>
                <p:cNvPr id="7695" name="Google Shape;7695;p6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64"/>
              <p:cNvGrpSpPr/>
              <p:nvPr/>
            </p:nvGrpSpPr>
            <p:grpSpPr>
              <a:xfrm>
                <a:off x="4220866" y="3073534"/>
                <a:ext cx="31499" cy="26898"/>
                <a:chOff x="4220866" y="3073534"/>
                <a:chExt cx="31499" cy="26898"/>
              </a:xfrm>
            </p:grpSpPr>
            <p:sp>
              <p:nvSpPr>
                <p:cNvPr id="7698" name="Google Shape;7698;p6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64"/>
              <p:cNvGrpSpPr/>
              <p:nvPr/>
            </p:nvGrpSpPr>
            <p:grpSpPr>
              <a:xfrm>
                <a:off x="3869702" y="3230323"/>
                <a:ext cx="31499" cy="26906"/>
                <a:chOff x="3869702" y="3230323"/>
                <a:chExt cx="31499" cy="26906"/>
              </a:xfrm>
            </p:grpSpPr>
            <p:sp>
              <p:nvSpPr>
                <p:cNvPr id="7701" name="Google Shape;7701;p6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3" name="Google Shape;7703;p64"/>
            <p:cNvGrpSpPr/>
            <p:nvPr/>
          </p:nvGrpSpPr>
          <p:grpSpPr>
            <a:xfrm>
              <a:off x="4271383" y="3065882"/>
              <a:ext cx="304556" cy="341663"/>
              <a:chOff x="4271383" y="3065882"/>
              <a:chExt cx="304556" cy="341663"/>
            </a:xfrm>
          </p:grpSpPr>
          <p:grpSp>
            <p:nvGrpSpPr>
              <p:cNvPr id="7704" name="Google Shape;7704;p64"/>
              <p:cNvGrpSpPr/>
              <p:nvPr/>
            </p:nvGrpSpPr>
            <p:grpSpPr>
              <a:xfrm>
                <a:off x="4293838" y="3078639"/>
                <a:ext cx="269353" cy="311973"/>
                <a:chOff x="4293838" y="3078639"/>
                <a:chExt cx="269353" cy="311973"/>
              </a:xfrm>
            </p:grpSpPr>
            <p:sp>
              <p:nvSpPr>
                <p:cNvPr id="7705" name="Google Shape;7705;p6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64"/>
              <p:cNvGrpSpPr/>
              <p:nvPr/>
            </p:nvGrpSpPr>
            <p:grpSpPr>
              <a:xfrm>
                <a:off x="4538164" y="3342061"/>
                <a:ext cx="37776" cy="32380"/>
                <a:chOff x="4538164" y="3342061"/>
                <a:chExt cx="37776" cy="32380"/>
              </a:xfrm>
            </p:grpSpPr>
            <p:sp>
              <p:nvSpPr>
                <p:cNvPr id="7723" name="Google Shape;7723;p6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64"/>
              <p:cNvGrpSpPr/>
              <p:nvPr/>
            </p:nvGrpSpPr>
            <p:grpSpPr>
              <a:xfrm>
                <a:off x="4271383" y="3194742"/>
                <a:ext cx="37783" cy="32420"/>
                <a:chOff x="4271383" y="3194742"/>
                <a:chExt cx="37783" cy="32420"/>
              </a:xfrm>
            </p:grpSpPr>
            <p:sp>
              <p:nvSpPr>
                <p:cNvPr id="7726" name="Google Shape;7726;p6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64"/>
              <p:cNvGrpSpPr/>
              <p:nvPr/>
            </p:nvGrpSpPr>
            <p:grpSpPr>
              <a:xfrm>
                <a:off x="4284416" y="3084058"/>
                <a:ext cx="37783" cy="32357"/>
                <a:chOff x="4284416" y="3084058"/>
                <a:chExt cx="37783" cy="32357"/>
              </a:xfrm>
            </p:grpSpPr>
            <p:sp>
              <p:nvSpPr>
                <p:cNvPr id="7729" name="Google Shape;7729;p6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64"/>
              <p:cNvGrpSpPr/>
              <p:nvPr/>
            </p:nvGrpSpPr>
            <p:grpSpPr>
              <a:xfrm>
                <a:off x="4478697" y="3297561"/>
                <a:ext cx="37776" cy="32451"/>
                <a:chOff x="4478697" y="3297561"/>
                <a:chExt cx="37776" cy="32451"/>
              </a:xfrm>
            </p:grpSpPr>
            <p:sp>
              <p:nvSpPr>
                <p:cNvPr id="7732" name="Google Shape;7732;p6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64"/>
              <p:cNvGrpSpPr/>
              <p:nvPr/>
            </p:nvGrpSpPr>
            <p:grpSpPr>
              <a:xfrm>
                <a:off x="4411813" y="3331711"/>
                <a:ext cx="37776" cy="32451"/>
                <a:chOff x="4411813" y="3331711"/>
                <a:chExt cx="37776" cy="32451"/>
              </a:xfrm>
            </p:grpSpPr>
            <p:sp>
              <p:nvSpPr>
                <p:cNvPr id="7735" name="Google Shape;7735;p6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64"/>
              <p:cNvGrpSpPr/>
              <p:nvPr/>
            </p:nvGrpSpPr>
            <p:grpSpPr>
              <a:xfrm>
                <a:off x="4337984" y="3375188"/>
                <a:ext cx="37776" cy="32357"/>
                <a:chOff x="4337984" y="3375188"/>
                <a:chExt cx="37776" cy="32357"/>
              </a:xfrm>
            </p:grpSpPr>
            <p:sp>
              <p:nvSpPr>
                <p:cNvPr id="7738" name="Google Shape;7738;p6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64"/>
              <p:cNvGrpSpPr/>
              <p:nvPr/>
            </p:nvGrpSpPr>
            <p:grpSpPr>
              <a:xfrm>
                <a:off x="4494867" y="3090530"/>
                <a:ext cx="37878" cy="32451"/>
                <a:chOff x="4494867" y="3090530"/>
                <a:chExt cx="37878" cy="32451"/>
              </a:xfrm>
            </p:grpSpPr>
            <p:sp>
              <p:nvSpPr>
                <p:cNvPr id="7741" name="Google Shape;7741;p6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64"/>
              <p:cNvGrpSpPr/>
              <p:nvPr/>
            </p:nvGrpSpPr>
            <p:grpSpPr>
              <a:xfrm>
                <a:off x="4525124" y="3207774"/>
                <a:ext cx="37783" cy="32420"/>
                <a:chOff x="4525124" y="3207774"/>
                <a:chExt cx="37783" cy="32420"/>
              </a:xfrm>
            </p:grpSpPr>
            <p:sp>
              <p:nvSpPr>
                <p:cNvPr id="7744" name="Google Shape;7744;p6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64"/>
              <p:cNvGrpSpPr/>
              <p:nvPr/>
            </p:nvGrpSpPr>
            <p:grpSpPr>
              <a:xfrm>
                <a:off x="4440544" y="3176479"/>
                <a:ext cx="31499" cy="26898"/>
                <a:chOff x="4440544" y="3176479"/>
                <a:chExt cx="31499" cy="26898"/>
              </a:xfrm>
            </p:grpSpPr>
            <p:sp>
              <p:nvSpPr>
                <p:cNvPr id="7747" name="Google Shape;7747;p6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64"/>
              <p:cNvGrpSpPr/>
              <p:nvPr/>
            </p:nvGrpSpPr>
            <p:grpSpPr>
              <a:xfrm>
                <a:off x="4350545" y="3156400"/>
                <a:ext cx="31405" cy="27001"/>
                <a:chOff x="4350545" y="3156400"/>
                <a:chExt cx="31405" cy="27001"/>
              </a:xfrm>
            </p:grpSpPr>
            <p:sp>
              <p:nvSpPr>
                <p:cNvPr id="7750" name="Google Shape;7750;p6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64"/>
              <p:cNvGrpSpPr/>
              <p:nvPr/>
            </p:nvGrpSpPr>
            <p:grpSpPr>
              <a:xfrm>
                <a:off x="4376703" y="3255058"/>
                <a:ext cx="31405" cy="27001"/>
                <a:chOff x="4376703" y="3255058"/>
                <a:chExt cx="31405" cy="27001"/>
              </a:xfrm>
            </p:grpSpPr>
            <p:sp>
              <p:nvSpPr>
                <p:cNvPr id="7753" name="Google Shape;7753;p6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64"/>
              <p:cNvGrpSpPr/>
              <p:nvPr/>
            </p:nvGrpSpPr>
            <p:grpSpPr>
              <a:xfrm>
                <a:off x="4331322" y="3283656"/>
                <a:ext cx="31405" cy="26945"/>
                <a:chOff x="4331322" y="3283656"/>
                <a:chExt cx="31405" cy="26945"/>
              </a:xfrm>
            </p:grpSpPr>
            <p:sp>
              <p:nvSpPr>
                <p:cNvPr id="7756" name="Google Shape;7756;p6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64"/>
              <p:cNvGrpSpPr/>
              <p:nvPr/>
            </p:nvGrpSpPr>
            <p:grpSpPr>
              <a:xfrm>
                <a:off x="4380510" y="3065882"/>
                <a:ext cx="31405" cy="26938"/>
                <a:chOff x="4380510" y="3065882"/>
                <a:chExt cx="31405" cy="26938"/>
              </a:xfrm>
            </p:grpSpPr>
            <p:sp>
              <p:nvSpPr>
                <p:cNvPr id="7759" name="Google Shape;7759;p6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1" name="Google Shape;7761;p64"/>
            <p:cNvGrpSpPr/>
            <p:nvPr/>
          </p:nvGrpSpPr>
          <p:grpSpPr>
            <a:xfrm>
              <a:off x="4558998" y="3188237"/>
              <a:ext cx="1280131" cy="1052746"/>
              <a:chOff x="4558998" y="3188237"/>
              <a:chExt cx="1280131" cy="1052746"/>
            </a:xfrm>
          </p:grpSpPr>
          <p:sp>
            <p:nvSpPr>
              <p:cNvPr id="7762" name="Google Shape;7762;p6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3" name="Google Shape;7763;p64"/>
              <p:cNvGrpSpPr/>
              <p:nvPr/>
            </p:nvGrpSpPr>
            <p:grpSpPr>
              <a:xfrm>
                <a:off x="4579164" y="3203653"/>
                <a:ext cx="1244833" cy="1020397"/>
                <a:chOff x="4579164" y="3203653"/>
                <a:chExt cx="1244833" cy="1020397"/>
              </a:xfrm>
            </p:grpSpPr>
            <p:sp>
              <p:nvSpPr>
                <p:cNvPr id="7764" name="Google Shape;7764;p6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6" name="Google Shape;7766;p64"/>
                <p:cNvGrpSpPr/>
                <p:nvPr/>
              </p:nvGrpSpPr>
              <p:grpSpPr>
                <a:xfrm>
                  <a:off x="4579164" y="3203653"/>
                  <a:ext cx="1244833" cy="1020397"/>
                  <a:chOff x="4579164" y="3203653"/>
                  <a:chExt cx="1244833" cy="1020397"/>
                </a:xfrm>
              </p:grpSpPr>
              <p:sp>
                <p:nvSpPr>
                  <p:cNvPr id="7767" name="Google Shape;7767;p6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9" name="Google Shape;7769;p64"/>
                  <p:cNvGrpSpPr/>
                  <p:nvPr/>
                </p:nvGrpSpPr>
                <p:grpSpPr>
                  <a:xfrm>
                    <a:off x="4579164" y="3203653"/>
                    <a:ext cx="1244833" cy="1020397"/>
                    <a:chOff x="4579164" y="3203653"/>
                    <a:chExt cx="1244833" cy="1020397"/>
                  </a:xfrm>
                </p:grpSpPr>
                <p:sp>
                  <p:nvSpPr>
                    <p:cNvPr id="7770" name="Google Shape;7770;p6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8" name="Google Shape;7778;p64"/>
                    <p:cNvGrpSpPr/>
                    <p:nvPr/>
                  </p:nvGrpSpPr>
                  <p:grpSpPr>
                    <a:xfrm>
                      <a:off x="4579164" y="3203653"/>
                      <a:ext cx="1244833" cy="1020397"/>
                      <a:chOff x="4579164" y="3203653"/>
                      <a:chExt cx="1244833" cy="1020397"/>
                    </a:xfrm>
                  </p:grpSpPr>
                  <p:sp>
                    <p:nvSpPr>
                      <p:cNvPr id="7779" name="Google Shape;7779;p6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3" name="Google Shape;7793;p64"/>
                      <p:cNvGrpSpPr/>
                      <p:nvPr/>
                    </p:nvGrpSpPr>
                    <p:grpSpPr>
                      <a:xfrm>
                        <a:off x="4579164" y="3203653"/>
                        <a:ext cx="1244833" cy="1020397"/>
                        <a:chOff x="4579164" y="3203653"/>
                        <a:chExt cx="1244833" cy="1020397"/>
                      </a:xfrm>
                    </p:grpSpPr>
                    <p:sp>
                      <p:nvSpPr>
                        <p:cNvPr id="7794" name="Google Shape;7794;p6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8" name="Google Shape;7818;p64"/>
                        <p:cNvGrpSpPr/>
                        <p:nvPr/>
                      </p:nvGrpSpPr>
                      <p:grpSpPr>
                        <a:xfrm>
                          <a:off x="4579164" y="3203653"/>
                          <a:ext cx="1244833" cy="1020397"/>
                          <a:chOff x="4579164" y="3203653"/>
                          <a:chExt cx="1244833" cy="1020397"/>
                        </a:xfrm>
                      </p:grpSpPr>
                      <p:sp>
                        <p:nvSpPr>
                          <p:cNvPr id="7819" name="Google Shape;7819;p6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0" name="Google Shape;7820;p64"/>
                          <p:cNvGrpSpPr/>
                          <p:nvPr/>
                        </p:nvGrpSpPr>
                        <p:grpSpPr>
                          <a:xfrm>
                            <a:off x="4579164" y="3203653"/>
                            <a:ext cx="1244833" cy="1020397"/>
                            <a:chOff x="4579164" y="3203653"/>
                            <a:chExt cx="1244833" cy="1020397"/>
                          </a:xfrm>
                        </p:grpSpPr>
                        <p:sp>
                          <p:nvSpPr>
                            <p:cNvPr id="7821" name="Google Shape;7821;p6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8" name="Google Shape;7828;p64"/>
                            <p:cNvGrpSpPr/>
                            <p:nvPr/>
                          </p:nvGrpSpPr>
                          <p:grpSpPr>
                            <a:xfrm>
                              <a:off x="4579164" y="3203653"/>
                              <a:ext cx="1244833" cy="1020397"/>
                              <a:chOff x="4579164" y="3203653"/>
                              <a:chExt cx="1244833" cy="1020397"/>
                            </a:xfrm>
                          </p:grpSpPr>
                          <p:sp>
                            <p:nvSpPr>
                              <p:cNvPr id="7829" name="Google Shape;7829;p6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2" name="Google Shape;7842;p64"/>
                              <p:cNvGrpSpPr/>
                              <p:nvPr/>
                            </p:nvGrpSpPr>
                            <p:grpSpPr>
                              <a:xfrm>
                                <a:off x="4579164" y="3203653"/>
                                <a:ext cx="1244833" cy="1020397"/>
                                <a:chOff x="4579164" y="3203653"/>
                                <a:chExt cx="1244833" cy="1020397"/>
                              </a:xfrm>
                            </p:grpSpPr>
                            <p:sp>
                              <p:nvSpPr>
                                <p:cNvPr id="7843" name="Google Shape;7843;p6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0" name="Google Shape;7850;p64"/>
                                <p:cNvGrpSpPr/>
                                <p:nvPr/>
                              </p:nvGrpSpPr>
                              <p:grpSpPr>
                                <a:xfrm>
                                  <a:off x="4579164" y="3203653"/>
                                  <a:ext cx="1244833" cy="1020397"/>
                                  <a:chOff x="4579164" y="3203653"/>
                                  <a:chExt cx="1244833" cy="1020397"/>
                                </a:xfrm>
                              </p:grpSpPr>
                              <p:sp>
                                <p:nvSpPr>
                                  <p:cNvPr id="7851" name="Google Shape;7851;p6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6" name="Google Shape;7856;p64"/>
                                  <p:cNvGrpSpPr/>
                                  <p:nvPr/>
                                </p:nvGrpSpPr>
                                <p:grpSpPr>
                                  <a:xfrm>
                                    <a:off x="4579164" y="3203653"/>
                                    <a:ext cx="1244833" cy="1020397"/>
                                    <a:chOff x="4579164" y="3203653"/>
                                    <a:chExt cx="1244833" cy="1020397"/>
                                  </a:xfrm>
                                </p:grpSpPr>
                                <p:sp>
                                  <p:nvSpPr>
                                    <p:cNvPr id="7857" name="Google Shape;7857;p6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861" name="Google Shape;7861;p6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864" name="Google Shape;7864;p6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865" name="Google Shape;7865;p64"/>
              <p:cNvGrpSpPr/>
              <p:nvPr/>
            </p:nvGrpSpPr>
            <p:grpSpPr>
              <a:xfrm>
                <a:off x="4595437" y="3598775"/>
                <a:ext cx="37776" cy="32451"/>
                <a:chOff x="4595437" y="3598775"/>
                <a:chExt cx="37776" cy="32451"/>
              </a:xfrm>
            </p:grpSpPr>
            <p:sp>
              <p:nvSpPr>
                <p:cNvPr id="7866" name="Google Shape;7866;p6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64"/>
              <p:cNvGrpSpPr/>
              <p:nvPr/>
            </p:nvGrpSpPr>
            <p:grpSpPr>
              <a:xfrm>
                <a:off x="4641864" y="3524443"/>
                <a:ext cx="37776" cy="32380"/>
                <a:chOff x="4641864" y="3524443"/>
                <a:chExt cx="37776" cy="32380"/>
              </a:xfrm>
            </p:grpSpPr>
            <p:sp>
              <p:nvSpPr>
                <p:cNvPr id="7869" name="Google Shape;7869;p6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64"/>
              <p:cNvGrpSpPr/>
              <p:nvPr/>
            </p:nvGrpSpPr>
            <p:grpSpPr>
              <a:xfrm>
                <a:off x="4648431" y="3893901"/>
                <a:ext cx="37776" cy="32357"/>
                <a:chOff x="4648431" y="3893901"/>
                <a:chExt cx="37776" cy="32357"/>
              </a:xfrm>
            </p:grpSpPr>
            <p:sp>
              <p:nvSpPr>
                <p:cNvPr id="7872" name="Google Shape;7872;p6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64"/>
              <p:cNvGrpSpPr/>
              <p:nvPr/>
            </p:nvGrpSpPr>
            <p:grpSpPr>
              <a:xfrm>
                <a:off x="4567752" y="3722908"/>
                <a:ext cx="37870" cy="32380"/>
                <a:chOff x="4567752" y="3722908"/>
                <a:chExt cx="37870" cy="32380"/>
              </a:xfrm>
            </p:grpSpPr>
            <p:sp>
              <p:nvSpPr>
                <p:cNvPr id="7875" name="Google Shape;7875;p6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64"/>
              <p:cNvGrpSpPr/>
              <p:nvPr/>
            </p:nvGrpSpPr>
            <p:grpSpPr>
              <a:xfrm>
                <a:off x="4617506" y="3652052"/>
                <a:ext cx="37783" cy="32357"/>
                <a:chOff x="4617506" y="3652052"/>
                <a:chExt cx="37783" cy="32357"/>
              </a:xfrm>
            </p:grpSpPr>
            <p:sp>
              <p:nvSpPr>
                <p:cNvPr id="7878" name="Google Shape;7878;p6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64"/>
              <p:cNvGrpSpPr/>
              <p:nvPr/>
            </p:nvGrpSpPr>
            <p:grpSpPr>
              <a:xfrm>
                <a:off x="4739005" y="3554149"/>
                <a:ext cx="37870" cy="32357"/>
                <a:chOff x="4739005" y="3554149"/>
                <a:chExt cx="37870" cy="32357"/>
              </a:xfrm>
            </p:grpSpPr>
            <p:sp>
              <p:nvSpPr>
                <p:cNvPr id="7881" name="Google Shape;7881;p6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64"/>
              <p:cNvGrpSpPr/>
              <p:nvPr/>
            </p:nvGrpSpPr>
            <p:grpSpPr>
              <a:xfrm>
                <a:off x="4806557" y="3630258"/>
                <a:ext cx="37776" cy="32364"/>
                <a:chOff x="4806557" y="3630258"/>
                <a:chExt cx="37776" cy="32364"/>
              </a:xfrm>
            </p:grpSpPr>
            <p:sp>
              <p:nvSpPr>
                <p:cNvPr id="7884" name="Google Shape;7884;p6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64"/>
              <p:cNvGrpSpPr/>
              <p:nvPr/>
            </p:nvGrpSpPr>
            <p:grpSpPr>
              <a:xfrm>
                <a:off x="4737007" y="4004357"/>
                <a:ext cx="37870" cy="32357"/>
                <a:chOff x="4737007" y="4004357"/>
                <a:chExt cx="37870" cy="32357"/>
              </a:xfrm>
            </p:grpSpPr>
            <p:sp>
              <p:nvSpPr>
                <p:cNvPr id="7887" name="Google Shape;7887;p6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64"/>
              <p:cNvGrpSpPr/>
              <p:nvPr/>
            </p:nvGrpSpPr>
            <p:grpSpPr>
              <a:xfrm>
                <a:off x="4773634" y="4208627"/>
                <a:ext cx="37776" cy="32357"/>
                <a:chOff x="4773634" y="4208627"/>
                <a:chExt cx="37776" cy="32357"/>
              </a:xfrm>
            </p:grpSpPr>
            <p:sp>
              <p:nvSpPr>
                <p:cNvPr id="7890" name="Google Shape;7890;p6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64"/>
              <p:cNvGrpSpPr/>
              <p:nvPr/>
            </p:nvGrpSpPr>
            <p:grpSpPr>
              <a:xfrm>
                <a:off x="4888282" y="4074764"/>
                <a:ext cx="37776" cy="32451"/>
                <a:chOff x="4888282" y="4074764"/>
                <a:chExt cx="37776" cy="32451"/>
              </a:xfrm>
            </p:grpSpPr>
            <p:sp>
              <p:nvSpPr>
                <p:cNvPr id="7893" name="Google Shape;7893;p6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64"/>
              <p:cNvGrpSpPr/>
              <p:nvPr/>
            </p:nvGrpSpPr>
            <p:grpSpPr>
              <a:xfrm>
                <a:off x="4901315" y="3804271"/>
                <a:ext cx="37776" cy="32364"/>
                <a:chOff x="4901315" y="3804271"/>
                <a:chExt cx="37776" cy="32364"/>
              </a:xfrm>
            </p:grpSpPr>
            <p:sp>
              <p:nvSpPr>
                <p:cNvPr id="7896" name="Google Shape;7896;p6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64"/>
              <p:cNvGrpSpPr/>
              <p:nvPr/>
            </p:nvGrpSpPr>
            <p:grpSpPr>
              <a:xfrm>
                <a:off x="4866394" y="3715035"/>
                <a:ext cx="37846" cy="32357"/>
                <a:chOff x="4866394" y="3715035"/>
                <a:chExt cx="37846" cy="32357"/>
              </a:xfrm>
            </p:grpSpPr>
            <p:sp>
              <p:nvSpPr>
                <p:cNvPr id="7899" name="Google Shape;7899;p6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64"/>
              <p:cNvGrpSpPr/>
              <p:nvPr/>
            </p:nvGrpSpPr>
            <p:grpSpPr>
              <a:xfrm>
                <a:off x="4979233" y="3839798"/>
                <a:ext cx="37878" cy="32420"/>
                <a:chOff x="4979233" y="3839798"/>
                <a:chExt cx="37878" cy="32420"/>
              </a:xfrm>
            </p:grpSpPr>
            <p:sp>
              <p:nvSpPr>
                <p:cNvPr id="7902" name="Google Shape;7902;p6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64"/>
              <p:cNvGrpSpPr/>
              <p:nvPr/>
            </p:nvGrpSpPr>
            <p:grpSpPr>
              <a:xfrm>
                <a:off x="4790662" y="3679147"/>
                <a:ext cx="37783" cy="32380"/>
                <a:chOff x="4790662" y="3679147"/>
                <a:chExt cx="37783" cy="32380"/>
              </a:xfrm>
            </p:grpSpPr>
            <p:sp>
              <p:nvSpPr>
                <p:cNvPr id="7905" name="Google Shape;7905;p6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64"/>
              <p:cNvGrpSpPr/>
              <p:nvPr/>
            </p:nvGrpSpPr>
            <p:grpSpPr>
              <a:xfrm>
                <a:off x="4857263" y="3557861"/>
                <a:ext cx="37776" cy="32357"/>
                <a:chOff x="4857263" y="3557861"/>
                <a:chExt cx="37776" cy="32357"/>
              </a:xfrm>
            </p:grpSpPr>
            <p:sp>
              <p:nvSpPr>
                <p:cNvPr id="7908" name="Google Shape;7908;p6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64"/>
              <p:cNvGrpSpPr/>
              <p:nvPr/>
            </p:nvGrpSpPr>
            <p:grpSpPr>
              <a:xfrm>
                <a:off x="4883902" y="3648033"/>
                <a:ext cx="37783" cy="32380"/>
                <a:chOff x="4883902" y="3648033"/>
                <a:chExt cx="37783" cy="32380"/>
              </a:xfrm>
            </p:grpSpPr>
            <p:sp>
              <p:nvSpPr>
                <p:cNvPr id="7911" name="Google Shape;7911;p6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64"/>
              <p:cNvGrpSpPr/>
              <p:nvPr/>
            </p:nvGrpSpPr>
            <p:grpSpPr>
              <a:xfrm>
                <a:off x="4907780" y="3347220"/>
                <a:ext cx="37878" cy="32357"/>
                <a:chOff x="4907780" y="3347220"/>
                <a:chExt cx="37878" cy="32357"/>
              </a:xfrm>
            </p:grpSpPr>
            <p:sp>
              <p:nvSpPr>
                <p:cNvPr id="7914" name="Google Shape;7914;p6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64"/>
              <p:cNvGrpSpPr/>
              <p:nvPr/>
            </p:nvGrpSpPr>
            <p:grpSpPr>
              <a:xfrm>
                <a:off x="5065048" y="3738150"/>
                <a:ext cx="37783" cy="32364"/>
                <a:chOff x="5065048" y="3738150"/>
                <a:chExt cx="37783" cy="32364"/>
              </a:xfrm>
            </p:grpSpPr>
            <p:sp>
              <p:nvSpPr>
                <p:cNvPr id="7917" name="Google Shape;7917;p6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64"/>
              <p:cNvGrpSpPr/>
              <p:nvPr/>
            </p:nvGrpSpPr>
            <p:grpSpPr>
              <a:xfrm>
                <a:off x="5071616" y="3284615"/>
                <a:ext cx="37783" cy="32357"/>
                <a:chOff x="5071616" y="3284615"/>
                <a:chExt cx="37783" cy="32357"/>
              </a:xfrm>
            </p:grpSpPr>
            <p:sp>
              <p:nvSpPr>
                <p:cNvPr id="7920" name="Google Shape;7920;p6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64"/>
              <p:cNvGrpSpPr/>
              <p:nvPr/>
            </p:nvGrpSpPr>
            <p:grpSpPr>
              <a:xfrm>
                <a:off x="5389291" y="3759921"/>
                <a:ext cx="37783" cy="32380"/>
                <a:chOff x="5389291" y="3759921"/>
                <a:chExt cx="37783" cy="32380"/>
              </a:xfrm>
            </p:grpSpPr>
            <p:sp>
              <p:nvSpPr>
                <p:cNvPr id="7923" name="Google Shape;7923;p6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64"/>
              <p:cNvGrpSpPr/>
              <p:nvPr/>
            </p:nvGrpSpPr>
            <p:grpSpPr>
              <a:xfrm>
                <a:off x="5431534" y="3632932"/>
                <a:ext cx="37878" cy="32451"/>
                <a:chOff x="5431534" y="3632932"/>
                <a:chExt cx="37878" cy="32451"/>
              </a:xfrm>
            </p:grpSpPr>
            <p:sp>
              <p:nvSpPr>
                <p:cNvPr id="7926" name="Google Shape;7926;p6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64"/>
              <p:cNvGrpSpPr/>
              <p:nvPr/>
            </p:nvGrpSpPr>
            <p:grpSpPr>
              <a:xfrm>
                <a:off x="5540755" y="3544829"/>
                <a:ext cx="37783" cy="32357"/>
                <a:chOff x="5540755" y="3544829"/>
                <a:chExt cx="37783" cy="32357"/>
              </a:xfrm>
            </p:grpSpPr>
            <p:sp>
              <p:nvSpPr>
                <p:cNvPr id="7929" name="Google Shape;7929;p6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64"/>
              <p:cNvGrpSpPr/>
              <p:nvPr/>
            </p:nvGrpSpPr>
            <p:grpSpPr>
              <a:xfrm>
                <a:off x="5579293" y="3412107"/>
                <a:ext cx="37776" cy="32357"/>
                <a:chOff x="5579293" y="3412107"/>
                <a:chExt cx="37776" cy="32357"/>
              </a:xfrm>
            </p:grpSpPr>
            <p:sp>
              <p:nvSpPr>
                <p:cNvPr id="7932" name="Google Shape;7932;p6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64"/>
              <p:cNvGrpSpPr/>
              <p:nvPr/>
            </p:nvGrpSpPr>
            <p:grpSpPr>
              <a:xfrm>
                <a:off x="5801346" y="3284615"/>
                <a:ext cx="37783" cy="32357"/>
                <a:chOff x="5801346" y="3284615"/>
                <a:chExt cx="37783" cy="32357"/>
              </a:xfrm>
            </p:grpSpPr>
            <p:sp>
              <p:nvSpPr>
                <p:cNvPr id="7935" name="Google Shape;7935;p6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64"/>
              <p:cNvGrpSpPr/>
              <p:nvPr/>
            </p:nvGrpSpPr>
            <p:grpSpPr>
              <a:xfrm>
                <a:off x="5763578" y="3399067"/>
                <a:ext cx="37776" cy="32364"/>
                <a:chOff x="5763578" y="3399067"/>
                <a:chExt cx="37776" cy="32364"/>
              </a:xfrm>
            </p:grpSpPr>
            <p:sp>
              <p:nvSpPr>
                <p:cNvPr id="7938" name="Google Shape;7938;p6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64"/>
              <p:cNvGrpSpPr/>
              <p:nvPr/>
            </p:nvGrpSpPr>
            <p:grpSpPr>
              <a:xfrm>
                <a:off x="5395858" y="3230952"/>
                <a:ext cx="37776" cy="32364"/>
                <a:chOff x="5395858" y="3230952"/>
                <a:chExt cx="37776" cy="32364"/>
              </a:xfrm>
            </p:grpSpPr>
            <p:sp>
              <p:nvSpPr>
                <p:cNvPr id="7941" name="Google Shape;7941;p6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64"/>
              <p:cNvGrpSpPr/>
              <p:nvPr/>
            </p:nvGrpSpPr>
            <p:grpSpPr>
              <a:xfrm>
                <a:off x="5264088" y="3188237"/>
                <a:ext cx="37776" cy="32357"/>
                <a:chOff x="5264088" y="3188237"/>
                <a:chExt cx="37776" cy="32357"/>
              </a:xfrm>
            </p:grpSpPr>
            <p:sp>
              <p:nvSpPr>
                <p:cNvPr id="7944" name="Google Shape;7944;p6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64"/>
              <p:cNvGrpSpPr/>
              <p:nvPr/>
            </p:nvGrpSpPr>
            <p:grpSpPr>
              <a:xfrm>
                <a:off x="5585758" y="3237425"/>
                <a:ext cx="37878" cy="32357"/>
                <a:chOff x="5585758" y="3237425"/>
                <a:chExt cx="37878" cy="32357"/>
              </a:xfrm>
            </p:grpSpPr>
            <p:sp>
              <p:nvSpPr>
                <p:cNvPr id="7947" name="Google Shape;7947;p6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64"/>
              <p:cNvGrpSpPr/>
              <p:nvPr/>
            </p:nvGrpSpPr>
            <p:grpSpPr>
              <a:xfrm>
                <a:off x="4874196" y="3291088"/>
                <a:ext cx="37878" cy="32451"/>
                <a:chOff x="4874196" y="3291088"/>
                <a:chExt cx="37878" cy="32451"/>
              </a:xfrm>
            </p:grpSpPr>
            <p:sp>
              <p:nvSpPr>
                <p:cNvPr id="7950" name="Google Shape;7950;p6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64"/>
              <p:cNvGrpSpPr/>
              <p:nvPr/>
            </p:nvGrpSpPr>
            <p:grpSpPr>
              <a:xfrm>
                <a:off x="5197770" y="3785466"/>
                <a:ext cx="37783" cy="32427"/>
                <a:chOff x="5197770" y="3785466"/>
                <a:chExt cx="37783" cy="32427"/>
              </a:xfrm>
            </p:grpSpPr>
            <p:sp>
              <p:nvSpPr>
                <p:cNvPr id="7953" name="Google Shape;7953;p6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64"/>
              <p:cNvGrpSpPr/>
              <p:nvPr/>
            </p:nvGrpSpPr>
            <p:grpSpPr>
              <a:xfrm>
                <a:off x="5177699" y="3492117"/>
                <a:ext cx="37776" cy="32357"/>
                <a:chOff x="5177699" y="3492117"/>
                <a:chExt cx="37776" cy="32357"/>
              </a:xfrm>
            </p:grpSpPr>
            <p:sp>
              <p:nvSpPr>
                <p:cNvPr id="7956" name="Google Shape;7956;p6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4"/>
              <p:cNvGrpSpPr/>
              <p:nvPr/>
            </p:nvGrpSpPr>
            <p:grpSpPr>
              <a:xfrm>
                <a:off x="5349431" y="3622346"/>
                <a:ext cx="37870" cy="32380"/>
                <a:chOff x="5349431" y="3622346"/>
                <a:chExt cx="37870" cy="32380"/>
              </a:xfrm>
            </p:grpSpPr>
            <p:sp>
              <p:nvSpPr>
                <p:cNvPr id="7959" name="Google Shape;7959;p6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64"/>
              <p:cNvGrpSpPr/>
              <p:nvPr/>
            </p:nvGrpSpPr>
            <p:grpSpPr>
              <a:xfrm>
                <a:off x="5068855" y="3563980"/>
                <a:ext cx="53954" cy="46223"/>
                <a:chOff x="5068855" y="3563980"/>
                <a:chExt cx="53954" cy="46223"/>
              </a:xfrm>
            </p:grpSpPr>
            <p:sp>
              <p:nvSpPr>
                <p:cNvPr id="7962" name="Google Shape;7962;p6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64"/>
              <p:cNvGrpSpPr/>
              <p:nvPr/>
            </p:nvGrpSpPr>
            <p:grpSpPr>
              <a:xfrm>
                <a:off x="5037654" y="3392507"/>
                <a:ext cx="37870" cy="32451"/>
                <a:chOff x="5037654" y="3392507"/>
                <a:chExt cx="37870" cy="32451"/>
              </a:xfrm>
            </p:grpSpPr>
            <p:sp>
              <p:nvSpPr>
                <p:cNvPr id="7965" name="Google Shape;7965;p6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64"/>
              <p:cNvGrpSpPr/>
              <p:nvPr/>
            </p:nvGrpSpPr>
            <p:grpSpPr>
              <a:xfrm>
                <a:off x="5456560" y="3368629"/>
                <a:ext cx="37870" cy="32451"/>
                <a:chOff x="5456560" y="3368629"/>
                <a:chExt cx="37870" cy="32451"/>
              </a:xfrm>
            </p:grpSpPr>
            <p:sp>
              <p:nvSpPr>
                <p:cNvPr id="7968" name="Google Shape;7968;p6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64"/>
              <p:cNvGrpSpPr/>
              <p:nvPr/>
            </p:nvGrpSpPr>
            <p:grpSpPr>
              <a:xfrm>
                <a:off x="4755749" y="3501516"/>
                <a:ext cx="46246" cy="39608"/>
                <a:chOff x="4755749" y="3501516"/>
                <a:chExt cx="46246" cy="39608"/>
              </a:xfrm>
            </p:grpSpPr>
            <p:sp>
              <p:nvSpPr>
                <p:cNvPr id="7971" name="Google Shape;7971;p6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64"/>
              <p:cNvGrpSpPr/>
              <p:nvPr/>
            </p:nvGrpSpPr>
            <p:grpSpPr>
              <a:xfrm>
                <a:off x="4681346" y="3485582"/>
                <a:ext cx="37783" cy="32427"/>
                <a:chOff x="4681346" y="3485582"/>
                <a:chExt cx="37783" cy="32427"/>
              </a:xfrm>
            </p:grpSpPr>
            <p:sp>
              <p:nvSpPr>
                <p:cNvPr id="7974" name="Google Shape;7974;p6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64"/>
              <p:cNvGrpSpPr/>
              <p:nvPr/>
            </p:nvGrpSpPr>
            <p:grpSpPr>
              <a:xfrm>
                <a:off x="4767067" y="3291088"/>
                <a:ext cx="37878" cy="32451"/>
                <a:chOff x="4767067" y="3291088"/>
                <a:chExt cx="37878" cy="32451"/>
              </a:xfrm>
            </p:grpSpPr>
            <p:sp>
              <p:nvSpPr>
                <p:cNvPr id="7977" name="Google Shape;7977;p6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64"/>
              <p:cNvGrpSpPr/>
              <p:nvPr/>
            </p:nvGrpSpPr>
            <p:grpSpPr>
              <a:xfrm>
                <a:off x="4687819" y="3405539"/>
                <a:ext cx="37776" cy="32451"/>
                <a:chOff x="4687819" y="3405539"/>
                <a:chExt cx="37776" cy="32451"/>
              </a:xfrm>
            </p:grpSpPr>
            <p:sp>
              <p:nvSpPr>
                <p:cNvPr id="7980" name="Google Shape;7980;p6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64"/>
              <p:cNvGrpSpPr/>
              <p:nvPr/>
            </p:nvGrpSpPr>
            <p:grpSpPr>
              <a:xfrm>
                <a:off x="4923101" y="3444809"/>
                <a:ext cx="52813" cy="45318"/>
                <a:chOff x="4923101" y="3444809"/>
                <a:chExt cx="52813" cy="45318"/>
              </a:xfrm>
            </p:grpSpPr>
            <p:sp>
              <p:nvSpPr>
                <p:cNvPr id="7983" name="Google Shape;7983;p6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64"/>
              <p:cNvGrpSpPr/>
              <p:nvPr/>
            </p:nvGrpSpPr>
            <p:grpSpPr>
              <a:xfrm>
                <a:off x="4846040" y="3654750"/>
                <a:ext cx="31405" cy="26993"/>
                <a:chOff x="4846040" y="3654750"/>
                <a:chExt cx="31405" cy="26993"/>
              </a:xfrm>
            </p:grpSpPr>
            <p:sp>
              <p:nvSpPr>
                <p:cNvPr id="7986" name="Google Shape;7986;p6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64"/>
              <p:cNvGrpSpPr/>
              <p:nvPr/>
            </p:nvGrpSpPr>
            <p:grpSpPr>
              <a:xfrm>
                <a:off x="4925673" y="3691700"/>
                <a:ext cx="40253" cy="34472"/>
                <a:chOff x="4925673" y="3691700"/>
                <a:chExt cx="40253" cy="34472"/>
              </a:xfrm>
            </p:grpSpPr>
            <p:sp>
              <p:nvSpPr>
                <p:cNvPr id="7989" name="Google Shape;7989;p6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64"/>
              <p:cNvGrpSpPr/>
              <p:nvPr/>
            </p:nvGrpSpPr>
            <p:grpSpPr>
              <a:xfrm>
                <a:off x="4894653" y="3740848"/>
                <a:ext cx="31405" cy="26906"/>
                <a:chOff x="4894653" y="3740848"/>
                <a:chExt cx="31405" cy="26906"/>
              </a:xfrm>
            </p:grpSpPr>
            <p:sp>
              <p:nvSpPr>
                <p:cNvPr id="7992" name="Google Shape;7992;p6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64"/>
              <p:cNvGrpSpPr/>
              <p:nvPr/>
            </p:nvGrpSpPr>
            <p:grpSpPr>
              <a:xfrm>
                <a:off x="4962300" y="3696348"/>
                <a:ext cx="38255" cy="32773"/>
                <a:chOff x="4962300" y="3696348"/>
                <a:chExt cx="38255" cy="32773"/>
              </a:xfrm>
            </p:grpSpPr>
            <p:sp>
              <p:nvSpPr>
                <p:cNvPr id="7995" name="Google Shape;7995;p6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64"/>
              <p:cNvGrpSpPr/>
              <p:nvPr/>
            </p:nvGrpSpPr>
            <p:grpSpPr>
              <a:xfrm>
                <a:off x="4980185" y="3743349"/>
                <a:ext cx="31499" cy="26969"/>
                <a:chOff x="4980185" y="3743349"/>
                <a:chExt cx="31499" cy="26969"/>
              </a:xfrm>
            </p:grpSpPr>
            <p:sp>
              <p:nvSpPr>
                <p:cNvPr id="7998" name="Google Shape;7998;p6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64"/>
              <p:cNvGrpSpPr/>
              <p:nvPr/>
            </p:nvGrpSpPr>
            <p:grpSpPr>
              <a:xfrm>
                <a:off x="5013768" y="3734312"/>
                <a:ext cx="31499" cy="26969"/>
                <a:chOff x="5013768" y="3734312"/>
                <a:chExt cx="31499" cy="26969"/>
              </a:xfrm>
            </p:grpSpPr>
            <p:sp>
              <p:nvSpPr>
                <p:cNvPr id="8001" name="Google Shape;8001;p6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64"/>
              <p:cNvGrpSpPr/>
              <p:nvPr/>
            </p:nvGrpSpPr>
            <p:grpSpPr>
              <a:xfrm>
                <a:off x="5036703" y="3764545"/>
                <a:ext cx="31499" cy="26898"/>
                <a:chOff x="5036703" y="3764545"/>
                <a:chExt cx="31499" cy="26898"/>
              </a:xfrm>
            </p:grpSpPr>
            <p:sp>
              <p:nvSpPr>
                <p:cNvPr id="8004" name="Google Shape;8004;p6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64"/>
              <p:cNvGrpSpPr/>
              <p:nvPr/>
            </p:nvGrpSpPr>
            <p:grpSpPr>
              <a:xfrm>
                <a:off x="4953546" y="3768352"/>
                <a:ext cx="31405" cy="26898"/>
                <a:chOff x="4953546" y="3768352"/>
                <a:chExt cx="31405" cy="26898"/>
              </a:xfrm>
            </p:grpSpPr>
            <p:sp>
              <p:nvSpPr>
                <p:cNvPr id="8007" name="Google Shape;8007;p6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64"/>
              <p:cNvGrpSpPr/>
              <p:nvPr/>
            </p:nvGrpSpPr>
            <p:grpSpPr>
              <a:xfrm>
                <a:off x="4964770" y="3814016"/>
                <a:ext cx="31499" cy="26993"/>
                <a:chOff x="4964770" y="3814016"/>
                <a:chExt cx="31499" cy="26993"/>
              </a:xfrm>
            </p:grpSpPr>
            <p:sp>
              <p:nvSpPr>
                <p:cNvPr id="8010" name="Google Shape;8010;p6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64"/>
              <p:cNvGrpSpPr/>
              <p:nvPr/>
            </p:nvGrpSpPr>
            <p:grpSpPr>
              <a:xfrm>
                <a:off x="4923290" y="3800504"/>
                <a:ext cx="31468" cy="26898"/>
                <a:chOff x="4923290" y="3800504"/>
                <a:chExt cx="31468" cy="26898"/>
              </a:xfrm>
            </p:grpSpPr>
            <p:sp>
              <p:nvSpPr>
                <p:cNvPr id="8013" name="Google Shape;8013;p6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64"/>
              <p:cNvGrpSpPr/>
              <p:nvPr/>
            </p:nvGrpSpPr>
            <p:grpSpPr>
              <a:xfrm>
                <a:off x="5108534" y="3650943"/>
                <a:ext cx="31405" cy="26993"/>
                <a:chOff x="5108534" y="3650943"/>
                <a:chExt cx="31405" cy="26993"/>
              </a:xfrm>
            </p:grpSpPr>
            <p:sp>
              <p:nvSpPr>
                <p:cNvPr id="8016" name="Google Shape;8016;p6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64"/>
              <p:cNvGrpSpPr/>
              <p:nvPr/>
            </p:nvGrpSpPr>
            <p:grpSpPr>
              <a:xfrm>
                <a:off x="5119380" y="3760739"/>
                <a:ext cx="31499" cy="26993"/>
                <a:chOff x="5119380" y="3760739"/>
                <a:chExt cx="31499" cy="26993"/>
              </a:xfrm>
            </p:grpSpPr>
            <p:sp>
              <p:nvSpPr>
                <p:cNvPr id="8019" name="Google Shape;8019;p6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4"/>
              <p:cNvGrpSpPr/>
              <p:nvPr/>
            </p:nvGrpSpPr>
            <p:grpSpPr>
              <a:xfrm>
                <a:off x="5119380" y="3788235"/>
                <a:ext cx="31499" cy="26993"/>
                <a:chOff x="5119380" y="3788235"/>
                <a:chExt cx="31499" cy="26993"/>
              </a:xfrm>
            </p:grpSpPr>
            <p:sp>
              <p:nvSpPr>
                <p:cNvPr id="8022" name="Google Shape;8022;p6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64"/>
              <p:cNvGrpSpPr/>
              <p:nvPr/>
            </p:nvGrpSpPr>
            <p:grpSpPr>
              <a:xfrm>
                <a:off x="5158005" y="3875284"/>
                <a:ext cx="31405" cy="27001"/>
                <a:chOff x="5158005" y="3875284"/>
                <a:chExt cx="31405" cy="27001"/>
              </a:xfrm>
            </p:grpSpPr>
            <p:sp>
              <p:nvSpPr>
                <p:cNvPr id="8025" name="Google Shape;8025;p6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64"/>
              <p:cNvGrpSpPr/>
              <p:nvPr/>
            </p:nvGrpSpPr>
            <p:grpSpPr>
              <a:xfrm>
                <a:off x="5233163" y="3764545"/>
                <a:ext cx="31499" cy="26898"/>
                <a:chOff x="5233163" y="3764545"/>
                <a:chExt cx="31499" cy="26898"/>
              </a:xfrm>
            </p:grpSpPr>
            <p:sp>
              <p:nvSpPr>
                <p:cNvPr id="8028" name="Google Shape;8028;p6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64"/>
              <p:cNvGrpSpPr/>
              <p:nvPr/>
            </p:nvGrpSpPr>
            <p:grpSpPr>
              <a:xfrm>
                <a:off x="5276168" y="3805545"/>
                <a:ext cx="31499" cy="26906"/>
                <a:chOff x="5276168" y="3805545"/>
                <a:chExt cx="31499" cy="26906"/>
              </a:xfrm>
            </p:grpSpPr>
            <p:sp>
              <p:nvSpPr>
                <p:cNvPr id="8031" name="Google Shape;8031;p6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64"/>
              <p:cNvGrpSpPr/>
              <p:nvPr/>
            </p:nvGrpSpPr>
            <p:grpSpPr>
              <a:xfrm>
                <a:off x="5294053" y="3851933"/>
                <a:ext cx="31405" cy="26945"/>
                <a:chOff x="5294053" y="3851933"/>
                <a:chExt cx="31405" cy="26945"/>
              </a:xfrm>
            </p:grpSpPr>
            <p:sp>
              <p:nvSpPr>
                <p:cNvPr id="8034" name="Google Shape;8034;p6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64"/>
              <p:cNvGrpSpPr/>
              <p:nvPr/>
            </p:nvGrpSpPr>
            <p:grpSpPr>
              <a:xfrm>
                <a:off x="5341723" y="3851902"/>
                <a:ext cx="31405" cy="26977"/>
                <a:chOff x="5341723" y="3851902"/>
                <a:chExt cx="31405" cy="26977"/>
              </a:xfrm>
            </p:grpSpPr>
            <p:sp>
              <p:nvSpPr>
                <p:cNvPr id="8037" name="Google Shape;8037;p6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64"/>
              <p:cNvGrpSpPr/>
              <p:nvPr/>
            </p:nvGrpSpPr>
            <p:grpSpPr>
              <a:xfrm>
                <a:off x="5054871" y="3507855"/>
                <a:ext cx="31405" cy="26993"/>
                <a:chOff x="5054871" y="3507855"/>
                <a:chExt cx="31405" cy="26993"/>
              </a:xfrm>
            </p:grpSpPr>
            <p:sp>
              <p:nvSpPr>
                <p:cNvPr id="8040" name="Google Shape;8040;p6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64"/>
              <p:cNvGrpSpPr/>
              <p:nvPr/>
            </p:nvGrpSpPr>
            <p:grpSpPr>
              <a:xfrm>
                <a:off x="4876579" y="3675325"/>
                <a:ext cx="31405" cy="26969"/>
                <a:chOff x="4876579" y="3675325"/>
                <a:chExt cx="31405" cy="26969"/>
              </a:xfrm>
            </p:grpSpPr>
            <p:sp>
              <p:nvSpPr>
                <p:cNvPr id="8043" name="Google Shape;8043;p6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64"/>
              <p:cNvGrpSpPr/>
              <p:nvPr/>
            </p:nvGrpSpPr>
            <p:grpSpPr>
              <a:xfrm>
                <a:off x="4842233" y="3688333"/>
                <a:ext cx="31405" cy="26993"/>
                <a:chOff x="4842233" y="3688333"/>
                <a:chExt cx="31405" cy="26993"/>
              </a:xfrm>
            </p:grpSpPr>
            <p:sp>
              <p:nvSpPr>
                <p:cNvPr id="8046" name="Google Shape;8046;p6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64"/>
              <p:cNvGrpSpPr/>
              <p:nvPr/>
            </p:nvGrpSpPr>
            <p:grpSpPr>
              <a:xfrm>
                <a:off x="5187876" y="3608032"/>
                <a:ext cx="31405" cy="27001"/>
                <a:chOff x="5187876" y="3608032"/>
                <a:chExt cx="31405" cy="27001"/>
              </a:xfrm>
            </p:grpSpPr>
            <p:sp>
              <p:nvSpPr>
                <p:cNvPr id="8049" name="Google Shape;8049;p6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1" name="Google Shape;8051;p6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3" name="Google Shape;8053;p64"/>
              <p:cNvGrpSpPr/>
              <p:nvPr/>
            </p:nvGrpSpPr>
            <p:grpSpPr>
              <a:xfrm>
                <a:off x="5269224" y="3304167"/>
                <a:ext cx="40253" cy="34402"/>
                <a:chOff x="5269224" y="3304167"/>
                <a:chExt cx="40253" cy="34402"/>
              </a:xfrm>
            </p:grpSpPr>
            <p:sp>
              <p:nvSpPr>
                <p:cNvPr id="8054" name="Google Shape;8054;p6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64"/>
              <p:cNvGrpSpPr/>
              <p:nvPr/>
            </p:nvGrpSpPr>
            <p:grpSpPr>
              <a:xfrm>
                <a:off x="5327354" y="3476615"/>
                <a:ext cx="49864" cy="42723"/>
                <a:chOff x="5327354" y="3476615"/>
                <a:chExt cx="49864" cy="42723"/>
              </a:xfrm>
            </p:grpSpPr>
            <p:sp>
              <p:nvSpPr>
                <p:cNvPr id="8057" name="Google Shape;8057;p6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9" name="Google Shape;8059;p6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1" name="Google Shape;8061;p64"/>
              <p:cNvGrpSpPr/>
              <p:nvPr/>
            </p:nvGrpSpPr>
            <p:grpSpPr>
              <a:xfrm>
                <a:off x="5341723" y="3775957"/>
                <a:ext cx="31405" cy="26898"/>
                <a:chOff x="5341723" y="3775957"/>
                <a:chExt cx="31405" cy="26898"/>
              </a:xfrm>
            </p:grpSpPr>
            <p:sp>
              <p:nvSpPr>
                <p:cNvPr id="8062" name="Google Shape;8062;p6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64"/>
              <p:cNvGrpSpPr/>
              <p:nvPr/>
            </p:nvGrpSpPr>
            <p:grpSpPr>
              <a:xfrm>
                <a:off x="5439053" y="3699274"/>
                <a:ext cx="31405" cy="26898"/>
                <a:chOff x="5439053" y="3699274"/>
                <a:chExt cx="31405" cy="26898"/>
              </a:xfrm>
            </p:grpSpPr>
            <p:sp>
              <p:nvSpPr>
                <p:cNvPr id="8065" name="Google Shape;8065;p6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64"/>
              <p:cNvGrpSpPr/>
              <p:nvPr/>
            </p:nvGrpSpPr>
            <p:grpSpPr>
              <a:xfrm>
                <a:off x="5412414" y="3622307"/>
                <a:ext cx="31499" cy="26993"/>
                <a:chOff x="5412414" y="3622307"/>
                <a:chExt cx="31499" cy="26993"/>
              </a:xfrm>
            </p:grpSpPr>
            <p:sp>
              <p:nvSpPr>
                <p:cNvPr id="8068" name="Google Shape;8068;p6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64"/>
              <p:cNvGrpSpPr/>
              <p:nvPr/>
            </p:nvGrpSpPr>
            <p:grpSpPr>
              <a:xfrm>
                <a:off x="5476254" y="3473949"/>
                <a:ext cx="26835" cy="26930"/>
                <a:chOff x="5476254" y="3473949"/>
                <a:chExt cx="26835" cy="26930"/>
              </a:xfrm>
            </p:grpSpPr>
            <p:sp>
              <p:nvSpPr>
                <p:cNvPr id="8071" name="Google Shape;8071;p6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64"/>
              <p:cNvGrpSpPr/>
              <p:nvPr/>
            </p:nvGrpSpPr>
            <p:grpSpPr>
              <a:xfrm>
                <a:off x="5564547" y="3481594"/>
                <a:ext cx="31397" cy="26898"/>
                <a:chOff x="5564547" y="3481594"/>
                <a:chExt cx="31397" cy="26898"/>
              </a:xfrm>
            </p:grpSpPr>
            <p:sp>
              <p:nvSpPr>
                <p:cNvPr id="8074" name="Google Shape;8074;p6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64"/>
              <p:cNvGrpSpPr/>
              <p:nvPr/>
            </p:nvGrpSpPr>
            <p:grpSpPr>
              <a:xfrm>
                <a:off x="5534101" y="3470174"/>
                <a:ext cx="31397" cy="26906"/>
                <a:chOff x="5534101" y="3470174"/>
                <a:chExt cx="31397" cy="26906"/>
              </a:xfrm>
            </p:grpSpPr>
            <p:sp>
              <p:nvSpPr>
                <p:cNvPr id="8077" name="Google Shape;8077;p6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64"/>
              <p:cNvGrpSpPr/>
              <p:nvPr/>
            </p:nvGrpSpPr>
            <p:grpSpPr>
              <a:xfrm>
                <a:off x="5610879" y="3314486"/>
                <a:ext cx="31499" cy="26938"/>
                <a:chOff x="5610879" y="3314486"/>
                <a:chExt cx="31499" cy="26938"/>
              </a:xfrm>
            </p:grpSpPr>
            <p:sp>
              <p:nvSpPr>
                <p:cNvPr id="8080" name="Google Shape;8080;p6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4"/>
              <p:cNvGrpSpPr/>
              <p:nvPr/>
            </p:nvGrpSpPr>
            <p:grpSpPr>
              <a:xfrm>
                <a:off x="4834525" y="3501382"/>
                <a:ext cx="31499" cy="26898"/>
                <a:chOff x="4834525" y="3501382"/>
                <a:chExt cx="31499" cy="26898"/>
              </a:xfrm>
            </p:grpSpPr>
            <p:sp>
              <p:nvSpPr>
                <p:cNvPr id="8083" name="Google Shape;8083;p6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4"/>
              <p:cNvGrpSpPr/>
              <p:nvPr/>
            </p:nvGrpSpPr>
            <p:grpSpPr>
              <a:xfrm>
                <a:off x="4898460" y="3580158"/>
                <a:ext cx="31405" cy="26898"/>
                <a:chOff x="4898460" y="3580158"/>
                <a:chExt cx="31405" cy="26898"/>
              </a:xfrm>
            </p:grpSpPr>
            <p:sp>
              <p:nvSpPr>
                <p:cNvPr id="8086" name="Google Shape;8086;p6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64"/>
              <p:cNvGrpSpPr/>
              <p:nvPr/>
            </p:nvGrpSpPr>
            <p:grpSpPr>
              <a:xfrm>
                <a:off x="4882667" y="3608032"/>
                <a:ext cx="31499" cy="27001"/>
                <a:chOff x="4882667" y="3608032"/>
                <a:chExt cx="31499" cy="27001"/>
              </a:xfrm>
            </p:grpSpPr>
            <p:sp>
              <p:nvSpPr>
                <p:cNvPr id="8089" name="Google Shape;8089;p6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64"/>
              <p:cNvGrpSpPr/>
              <p:nvPr/>
            </p:nvGrpSpPr>
            <p:grpSpPr>
              <a:xfrm>
                <a:off x="4843373" y="3631407"/>
                <a:ext cx="16273" cy="16186"/>
                <a:chOff x="4843373" y="3631407"/>
                <a:chExt cx="16273" cy="16186"/>
              </a:xfrm>
            </p:grpSpPr>
            <p:sp>
              <p:nvSpPr>
                <p:cNvPr id="8092" name="Google Shape;8092;p6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64"/>
              <p:cNvGrpSpPr/>
              <p:nvPr/>
            </p:nvGrpSpPr>
            <p:grpSpPr>
              <a:xfrm>
                <a:off x="4727773" y="3591578"/>
                <a:ext cx="31499" cy="26898"/>
                <a:chOff x="4727773" y="3591578"/>
                <a:chExt cx="31499" cy="26898"/>
              </a:xfrm>
            </p:grpSpPr>
            <p:sp>
              <p:nvSpPr>
                <p:cNvPr id="8095" name="Google Shape;8095;p6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7" name="Google Shape;8097;p6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9" name="Google Shape;8099;p64"/>
              <p:cNvGrpSpPr/>
              <p:nvPr/>
            </p:nvGrpSpPr>
            <p:grpSpPr>
              <a:xfrm>
                <a:off x="4609421" y="3577398"/>
                <a:ext cx="31499" cy="27001"/>
                <a:chOff x="4609421" y="3577398"/>
                <a:chExt cx="31499" cy="27001"/>
              </a:xfrm>
            </p:grpSpPr>
            <p:sp>
              <p:nvSpPr>
                <p:cNvPr id="8100" name="Google Shape;8100;p6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64"/>
              <p:cNvGrpSpPr/>
              <p:nvPr/>
            </p:nvGrpSpPr>
            <p:grpSpPr>
              <a:xfrm>
                <a:off x="4649289" y="3577398"/>
                <a:ext cx="31499" cy="27001"/>
                <a:chOff x="4649289" y="3577398"/>
                <a:chExt cx="31499" cy="27001"/>
              </a:xfrm>
            </p:grpSpPr>
            <p:sp>
              <p:nvSpPr>
                <p:cNvPr id="8103" name="Google Shape;8103;p6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64"/>
              <p:cNvGrpSpPr/>
              <p:nvPr/>
            </p:nvGrpSpPr>
            <p:grpSpPr>
              <a:xfrm>
                <a:off x="4605614" y="3639523"/>
                <a:ext cx="31499" cy="26906"/>
                <a:chOff x="4605614" y="3639523"/>
                <a:chExt cx="31499" cy="26906"/>
              </a:xfrm>
            </p:grpSpPr>
            <p:sp>
              <p:nvSpPr>
                <p:cNvPr id="8106" name="Google Shape;8106;p6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64"/>
              <p:cNvGrpSpPr/>
              <p:nvPr/>
            </p:nvGrpSpPr>
            <p:grpSpPr>
              <a:xfrm>
                <a:off x="4785149" y="3618846"/>
                <a:ext cx="26930" cy="26843"/>
                <a:chOff x="4785149" y="3618846"/>
                <a:chExt cx="26930" cy="26843"/>
              </a:xfrm>
            </p:grpSpPr>
            <p:sp>
              <p:nvSpPr>
                <p:cNvPr id="8109" name="Google Shape;8109;p6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64"/>
              <p:cNvGrpSpPr/>
              <p:nvPr/>
            </p:nvGrpSpPr>
            <p:grpSpPr>
              <a:xfrm>
                <a:off x="4810167" y="3601567"/>
                <a:ext cx="31405" cy="26898"/>
                <a:chOff x="4810167" y="3601567"/>
                <a:chExt cx="31405" cy="26898"/>
              </a:xfrm>
            </p:grpSpPr>
            <p:sp>
              <p:nvSpPr>
                <p:cNvPr id="8112" name="Google Shape;8112;p6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64"/>
              <p:cNvGrpSpPr/>
              <p:nvPr/>
            </p:nvGrpSpPr>
            <p:grpSpPr>
              <a:xfrm>
                <a:off x="4831002" y="3373230"/>
                <a:ext cx="31405" cy="26898"/>
                <a:chOff x="4831002" y="3373230"/>
                <a:chExt cx="31405" cy="26898"/>
              </a:xfrm>
            </p:grpSpPr>
            <p:sp>
              <p:nvSpPr>
                <p:cNvPr id="8115" name="Google Shape;8115;p6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64"/>
              <p:cNvGrpSpPr/>
              <p:nvPr/>
            </p:nvGrpSpPr>
            <p:grpSpPr>
              <a:xfrm>
                <a:off x="4719311" y="3355054"/>
                <a:ext cx="31499" cy="27001"/>
                <a:chOff x="4719311" y="3355054"/>
                <a:chExt cx="31499" cy="27001"/>
              </a:xfrm>
            </p:grpSpPr>
            <p:sp>
              <p:nvSpPr>
                <p:cNvPr id="8118" name="Google Shape;8118;p6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64"/>
              <p:cNvGrpSpPr/>
              <p:nvPr/>
            </p:nvGrpSpPr>
            <p:grpSpPr>
              <a:xfrm>
                <a:off x="4798755" y="3450260"/>
                <a:ext cx="26930" cy="26930"/>
                <a:chOff x="4798755" y="3450260"/>
                <a:chExt cx="26930" cy="26930"/>
              </a:xfrm>
            </p:grpSpPr>
            <p:sp>
              <p:nvSpPr>
                <p:cNvPr id="8121" name="Google Shape;8121;p6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64"/>
              <p:cNvGrpSpPr/>
              <p:nvPr/>
            </p:nvGrpSpPr>
            <p:grpSpPr>
              <a:xfrm>
                <a:off x="4645576" y="3467555"/>
                <a:ext cx="31405" cy="26953"/>
                <a:chOff x="4645576" y="3467555"/>
                <a:chExt cx="31405" cy="26953"/>
              </a:xfrm>
            </p:grpSpPr>
            <p:sp>
              <p:nvSpPr>
                <p:cNvPr id="8124" name="Google Shape;8124;p6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64"/>
              <p:cNvGrpSpPr/>
              <p:nvPr/>
            </p:nvGrpSpPr>
            <p:grpSpPr>
              <a:xfrm>
                <a:off x="4687631" y="3583965"/>
                <a:ext cx="31499" cy="26898"/>
                <a:chOff x="4687631" y="3583965"/>
                <a:chExt cx="31499" cy="26898"/>
              </a:xfrm>
            </p:grpSpPr>
            <p:sp>
              <p:nvSpPr>
                <p:cNvPr id="8127" name="Google Shape;8127;p6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64"/>
              <p:cNvGrpSpPr/>
              <p:nvPr/>
            </p:nvGrpSpPr>
            <p:grpSpPr>
              <a:xfrm>
                <a:off x="4719311" y="3471314"/>
                <a:ext cx="31499" cy="27001"/>
                <a:chOff x="4719311" y="3471314"/>
                <a:chExt cx="31499" cy="27001"/>
              </a:xfrm>
            </p:grpSpPr>
            <p:sp>
              <p:nvSpPr>
                <p:cNvPr id="8130" name="Google Shape;8130;p6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64"/>
              <p:cNvGrpSpPr/>
              <p:nvPr/>
            </p:nvGrpSpPr>
            <p:grpSpPr>
              <a:xfrm>
                <a:off x="4719311" y="3434404"/>
                <a:ext cx="31499" cy="26898"/>
                <a:chOff x="4719311" y="3434404"/>
                <a:chExt cx="31499" cy="26898"/>
              </a:xfrm>
            </p:grpSpPr>
            <p:sp>
              <p:nvSpPr>
                <p:cNvPr id="8133" name="Google Shape;8133;p6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64"/>
              <p:cNvGrpSpPr/>
              <p:nvPr/>
            </p:nvGrpSpPr>
            <p:grpSpPr>
              <a:xfrm>
                <a:off x="4768876" y="3401772"/>
                <a:ext cx="31499" cy="26898"/>
                <a:chOff x="4768876" y="3401772"/>
                <a:chExt cx="31499" cy="26898"/>
              </a:xfrm>
            </p:grpSpPr>
            <p:sp>
              <p:nvSpPr>
                <p:cNvPr id="8136" name="Google Shape;8136;p6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64"/>
              <p:cNvGrpSpPr/>
              <p:nvPr/>
            </p:nvGrpSpPr>
            <p:grpSpPr>
              <a:xfrm>
                <a:off x="4762214" y="3471377"/>
                <a:ext cx="26938" cy="26938"/>
                <a:chOff x="4762214" y="3471377"/>
                <a:chExt cx="26938" cy="26938"/>
              </a:xfrm>
            </p:grpSpPr>
            <p:sp>
              <p:nvSpPr>
                <p:cNvPr id="8139" name="Google Shape;8139;p6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4"/>
              <p:cNvGrpSpPr/>
              <p:nvPr/>
            </p:nvGrpSpPr>
            <p:grpSpPr>
              <a:xfrm>
                <a:off x="4790473" y="3344782"/>
                <a:ext cx="31405" cy="26898"/>
                <a:chOff x="4790473" y="3344782"/>
                <a:chExt cx="31405" cy="26898"/>
              </a:xfrm>
            </p:grpSpPr>
            <p:sp>
              <p:nvSpPr>
                <p:cNvPr id="8142" name="Google Shape;8142;p6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64"/>
              <p:cNvGrpSpPr/>
              <p:nvPr/>
            </p:nvGrpSpPr>
            <p:grpSpPr>
              <a:xfrm>
                <a:off x="4823774" y="3950733"/>
                <a:ext cx="37398" cy="32034"/>
                <a:chOff x="4823774" y="3950733"/>
                <a:chExt cx="37398" cy="32034"/>
              </a:xfrm>
            </p:grpSpPr>
            <p:sp>
              <p:nvSpPr>
                <p:cNvPr id="8145" name="Google Shape;8145;p6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64"/>
              <p:cNvGrpSpPr/>
              <p:nvPr/>
            </p:nvGrpSpPr>
            <p:grpSpPr>
              <a:xfrm>
                <a:off x="4823396" y="4110566"/>
                <a:ext cx="31405" cy="26906"/>
                <a:chOff x="4823396" y="4110566"/>
                <a:chExt cx="31405" cy="26906"/>
              </a:xfrm>
            </p:grpSpPr>
            <p:sp>
              <p:nvSpPr>
                <p:cNvPr id="8148" name="Google Shape;8148;p6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64"/>
              <p:cNvGrpSpPr/>
              <p:nvPr/>
            </p:nvGrpSpPr>
            <p:grpSpPr>
              <a:xfrm>
                <a:off x="4838332" y="3821150"/>
                <a:ext cx="31499" cy="26898"/>
                <a:chOff x="4838332" y="3821150"/>
                <a:chExt cx="31499" cy="26898"/>
              </a:xfrm>
            </p:grpSpPr>
            <p:sp>
              <p:nvSpPr>
                <p:cNvPr id="8151" name="Google Shape;8151;p6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64"/>
              <p:cNvGrpSpPr/>
              <p:nvPr/>
            </p:nvGrpSpPr>
            <p:grpSpPr>
              <a:xfrm>
                <a:off x="4661275" y="3815007"/>
                <a:ext cx="36824" cy="31523"/>
                <a:chOff x="4661275" y="3815007"/>
                <a:chExt cx="36824" cy="31523"/>
              </a:xfrm>
            </p:grpSpPr>
            <p:sp>
              <p:nvSpPr>
                <p:cNvPr id="8154" name="Google Shape;8154;p6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64"/>
              <p:cNvGrpSpPr/>
              <p:nvPr/>
            </p:nvGrpSpPr>
            <p:grpSpPr>
              <a:xfrm>
                <a:off x="4558998" y="3851037"/>
                <a:ext cx="33591" cy="28699"/>
                <a:chOff x="4558998" y="3851037"/>
                <a:chExt cx="33591" cy="28699"/>
              </a:xfrm>
            </p:grpSpPr>
            <p:sp>
              <p:nvSpPr>
                <p:cNvPr id="8157" name="Google Shape;8157;p6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64"/>
              <p:cNvGrpSpPr/>
              <p:nvPr/>
            </p:nvGrpSpPr>
            <p:grpSpPr>
              <a:xfrm>
                <a:off x="4696762" y="3638587"/>
                <a:ext cx="33591" cy="28794"/>
                <a:chOff x="4696762" y="3638587"/>
                <a:chExt cx="33591" cy="28794"/>
              </a:xfrm>
            </p:grpSpPr>
            <p:sp>
              <p:nvSpPr>
                <p:cNvPr id="8160" name="Google Shape;8160;p6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64"/>
              <p:cNvGrpSpPr/>
              <p:nvPr/>
            </p:nvGrpSpPr>
            <p:grpSpPr>
              <a:xfrm>
                <a:off x="4929479" y="3939140"/>
                <a:ext cx="33497" cy="28692"/>
                <a:chOff x="4929479" y="3939140"/>
                <a:chExt cx="33497" cy="28692"/>
              </a:xfrm>
            </p:grpSpPr>
            <p:sp>
              <p:nvSpPr>
                <p:cNvPr id="8163" name="Google Shape;8163;p6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64"/>
              <p:cNvGrpSpPr/>
              <p:nvPr/>
            </p:nvGrpSpPr>
            <p:grpSpPr>
              <a:xfrm>
                <a:off x="4907119" y="3986039"/>
                <a:ext cx="33497" cy="28699"/>
                <a:chOff x="4907119" y="3986039"/>
                <a:chExt cx="33497" cy="28699"/>
              </a:xfrm>
            </p:grpSpPr>
            <p:sp>
              <p:nvSpPr>
                <p:cNvPr id="8166" name="Google Shape;8166;p6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64"/>
              <p:cNvGrpSpPr/>
              <p:nvPr/>
            </p:nvGrpSpPr>
            <p:grpSpPr>
              <a:xfrm>
                <a:off x="4911783" y="4048102"/>
                <a:ext cx="33591" cy="28762"/>
                <a:chOff x="4911783" y="4048102"/>
                <a:chExt cx="33591" cy="28762"/>
              </a:xfrm>
            </p:grpSpPr>
            <p:sp>
              <p:nvSpPr>
                <p:cNvPr id="8169" name="Google Shape;8169;p6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1" name="Google Shape;8171;p6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3" name="Google Shape;8173;p64"/>
              <p:cNvGrpSpPr/>
              <p:nvPr/>
            </p:nvGrpSpPr>
            <p:grpSpPr>
              <a:xfrm>
                <a:off x="4762623" y="3837847"/>
                <a:ext cx="42416" cy="36273"/>
                <a:chOff x="4762623" y="3837847"/>
                <a:chExt cx="42416" cy="36273"/>
              </a:xfrm>
            </p:grpSpPr>
            <p:sp>
              <p:nvSpPr>
                <p:cNvPr id="8174" name="Google Shape;8174;p6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64"/>
              <p:cNvGrpSpPr/>
              <p:nvPr/>
            </p:nvGrpSpPr>
            <p:grpSpPr>
              <a:xfrm>
                <a:off x="4746044" y="4104966"/>
                <a:ext cx="33497" cy="28699"/>
                <a:chOff x="4746044" y="4104966"/>
                <a:chExt cx="33497" cy="28699"/>
              </a:xfrm>
            </p:grpSpPr>
            <p:sp>
              <p:nvSpPr>
                <p:cNvPr id="8177" name="Google Shape;8177;p6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64"/>
              <p:cNvGrpSpPr/>
              <p:nvPr/>
            </p:nvGrpSpPr>
            <p:grpSpPr>
              <a:xfrm>
                <a:off x="4859646" y="4162554"/>
                <a:ext cx="33591" cy="28762"/>
                <a:chOff x="4859646" y="4162554"/>
                <a:chExt cx="33591" cy="28762"/>
              </a:xfrm>
            </p:grpSpPr>
            <p:sp>
              <p:nvSpPr>
                <p:cNvPr id="8180" name="Google Shape;8180;p6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2" name="Google Shape;8182;p64"/>
            <p:cNvGrpSpPr/>
            <p:nvPr/>
          </p:nvGrpSpPr>
          <p:grpSpPr>
            <a:xfrm>
              <a:off x="3597785" y="3274438"/>
              <a:ext cx="855610" cy="1122100"/>
              <a:chOff x="3597785" y="3274438"/>
              <a:chExt cx="855610" cy="1122100"/>
            </a:xfrm>
          </p:grpSpPr>
          <p:grpSp>
            <p:nvGrpSpPr>
              <p:cNvPr id="8183" name="Google Shape;8183;p64"/>
              <p:cNvGrpSpPr/>
              <p:nvPr/>
            </p:nvGrpSpPr>
            <p:grpSpPr>
              <a:xfrm>
                <a:off x="3617857" y="3284717"/>
                <a:ext cx="826785" cy="1099165"/>
                <a:chOff x="3617857" y="3284717"/>
                <a:chExt cx="826785" cy="1099165"/>
              </a:xfrm>
            </p:grpSpPr>
            <p:sp>
              <p:nvSpPr>
                <p:cNvPr id="8184" name="Google Shape;8184;p6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64"/>
              <p:cNvGrpSpPr/>
              <p:nvPr/>
            </p:nvGrpSpPr>
            <p:grpSpPr>
              <a:xfrm>
                <a:off x="4180904" y="4251758"/>
                <a:ext cx="37783" cy="32420"/>
                <a:chOff x="4180904" y="4251758"/>
                <a:chExt cx="37783" cy="32420"/>
              </a:xfrm>
            </p:grpSpPr>
            <p:sp>
              <p:nvSpPr>
                <p:cNvPr id="8241" name="Google Shape;8241;p6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64"/>
              <p:cNvGrpSpPr/>
              <p:nvPr/>
            </p:nvGrpSpPr>
            <p:grpSpPr>
              <a:xfrm>
                <a:off x="4201644" y="4081324"/>
                <a:ext cx="37783" cy="32364"/>
                <a:chOff x="4201644" y="4081324"/>
                <a:chExt cx="37783" cy="32364"/>
              </a:xfrm>
            </p:grpSpPr>
            <p:sp>
              <p:nvSpPr>
                <p:cNvPr id="8244" name="Google Shape;8244;p6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64"/>
              <p:cNvGrpSpPr/>
              <p:nvPr/>
            </p:nvGrpSpPr>
            <p:grpSpPr>
              <a:xfrm>
                <a:off x="4284416" y="3887428"/>
                <a:ext cx="37783" cy="32451"/>
                <a:chOff x="4284416" y="3887428"/>
                <a:chExt cx="37783" cy="32451"/>
              </a:xfrm>
            </p:grpSpPr>
            <p:sp>
              <p:nvSpPr>
                <p:cNvPr id="8247" name="Google Shape;8247;p6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64"/>
              <p:cNvGrpSpPr/>
              <p:nvPr/>
            </p:nvGrpSpPr>
            <p:grpSpPr>
              <a:xfrm>
                <a:off x="4223721" y="3860404"/>
                <a:ext cx="37870" cy="32364"/>
                <a:chOff x="4223721" y="3860404"/>
                <a:chExt cx="37870" cy="32364"/>
              </a:xfrm>
            </p:grpSpPr>
            <p:sp>
              <p:nvSpPr>
                <p:cNvPr id="8250" name="Google Shape;8250;p6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64"/>
              <p:cNvGrpSpPr/>
              <p:nvPr/>
            </p:nvGrpSpPr>
            <p:grpSpPr>
              <a:xfrm>
                <a:off x="4104889" y="3699242"/>
                <a:ext cx="37776" cy="32357"/>
                <a:chOff x="4104889" y="3699242"/>
                <a:chExt cx="37776" cy="32357"/>
              </a:xfrm>
            </p:grpSpPr>
            <p:sp>
              <p:nvSpPr>
                <p:cNvPr id="8253" name="Google Shape;8253;p6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64"/>
              <p:cNvGrpSpPr/>
              <p:nvPr/>
            </p:nvGrpSpPr>
            <p:grpSpPr>
              <a:xfrm>
                <a:off x="4143608" y="3475121"/>
                <a:ext cx="37878" cy="32420"/>
                <a:chOff x="4143608" y="3475121"/>
                <a:chExt cx="37878" cy="32420"/>
              </a:xfrm>
            </p:grpSpPr>
            <p:sp>
              <p:nvSpPr>
                <p:cNvPr id="8256" name="Google Shape;8256;p6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64"/>
              <p:cNvGrpSpPr/>
              <p:nvPr/>
            </p:nvGrpSpPr>
            <p:grpSpPr>
              <a:xfrm>
                <a:off x="4217248" y="3570893"/>
                <a:ext cx="37776" cy="32364"/>
                <a:chOff x="4217248" y="3570893"/>
                <a:chExt cx="37776" cy="32364"/>
              </a:xfrm>
            </p:grpSpPr>
            <p:sp>
              <p:nvSpPr>
                <p:cNvPr id="8259" name="Google Shape;8259;p6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64"/>
              <p:cNvGrpSpPr/>
              <p:nvPr/>
            </p:nvGrpSpPr>
            <p:grpSpPr>
              <a:xfrm>
                <a:off x="4255307" y="3431612"/>
                <a:ext cx="37776" cy="32451"/>
                <a:chOff x="4255307" y="3431612"/>
                <a:chExt cx="37776" cy="32451"/>
              </a:xfrm>
            </p:grpSpPr>
            <p:sp>
              <p:nvSpPr>
                <p:cNvPr id="8262" name="Google Shape;8262;p6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64"/>
              <p:cNvGrpSpPr/>
              <p:nvPr/>
            </p:nvGrpSpPr>
            <p:grpSpPr>
              <a:xfrm>
                <a:off x="3853052" y="3577398"/>
                <a:ext cx="37776" cy="32420"/>
                <a:chOff x="3853052" y="3577398"/>
                <a:chExt cx="37776" cy="32420"/>
              </a:xfrm>
            </p:grpSpPr>
            <p:sp>
              <p:nvSpPr>
                <p:cNvPr id="8265" name="Google Shape;8265;p6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64"/>
              <p:cNvGrpSpPr/>
              <p:nvPr/>
            </p:nvGrpSpPr>
            <p:grpSpPr>
              <a:xfrm>
                <a:off x="4039908" y="3412107"/>
                <a:ext cx="37776" cy="32357"/>
                <a:chOff x="4039908" y="3412107"/>
                <a:chExt cx="37776" cy="32357"/>
              </a:xfrm>
            </p:grpSpPr>
            <p:sp>
              <p:nvSpPr>
                <p:cNvPr id="8268" name="Google Shape;8268;p6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64"/>
              <p:cNvGrpSpPr/>
              <p:nvPr/>
            </p:nvGrpSpPr>
            <p:grpSpPr>
              <a:xfrm>
                <a:off x="4017360" y="3342061"/>
                <a:ext cx="37870" cy="32380"/>
                <a:chOff x="4017360" y="3342061"/>
                <a:chExt cx="37870" cy="32380"/>
              </a:xfrm>
            </p:grpSpPr>
            <p:sp>
              <p:nvSpPr>
                <p:cNvPr id="8271" name="Google Shape;8271;p6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3" name="Google Shape;8273;p6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5" name="Google Shape;8275;p64"/>
              <p:cNvGrpSpPr/>
              <p:nvPr/>
            </p:nvGrpSpPr>
            <p:grpSpPr>
              <a:xfrm>
                <a:off x="3750870" y="3418650"/>
                <a:ext cx="37776" cy="32380"/>
                <a:chOff x="3750870" y="3418650"/>
                <a:chExt cx="37776" cy="32380"/>
              </a:xfrm>
            </p:grpSpPr>
            <p:sp>
              <p:nvSpPr>
                <p:cNvPr id="8276" name="Google Shape;8276;p6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64"/>
              <p:cNvGrpSpPr/>
              <p:nvPr/>
            </p:nvGrpSpPr>
            <p:grpSpPr>
              <a:xfrm>
                <a:off x="3632509" y="3274438"/>
                <a:ext cx="37783" cy="32357"/>
                <a:chOff x="3632509" y="3274438"/>
                <a:chExt cx="37783" cy="32357"/>
              </a:xfrm>
            </p:grpSpPr>
            <p:sp>
              <p:nvSpPr>
                <p:cNvPr id="8279" name="Google Shape;8279;p6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64"/>
              <p:cNvGrpSpPr/>
              <p:nvPr/>
            </p:nvGrpSpPr>
            <p:grpSpPr>
              <a:xfrm>
                <a:off x="3906424" y="3297561"/>
                <a:ext cx="37776" cy="32451"/>
                <a:chOff x="3906424" y="3297561"/>
                <a:chExt cx="37776" cy="32451"/>
              </a:xfrm>
            </p:grpSpPr>
            <p:sp>
              <p:nvSpPr>
                <p:cNvPr id="8282" name="Google Shape;8282;p6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64"/>
              <p:cNvGrpSpPr/>
              <p:nvPr/>
            </p:nvGrpSpPr>
            <p:grpSpPr>
              <a:xfrm>
                <a:off x="3866084" y="3412107"/>
                <a:ext cx="37776" cy="32357"/>
                <a:chOff x="3866084" y="3412107"/>
                <a:chExt cx="37776" cy="32357"/>
              </a:xfrm>
            </p:grpSpPr>
            <p:sp>
              <p:nvSpPr>
                <p:cNvPr id="8285" name="Google Shape;8285;p6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64"/>
              <p:cNvGrpSpPr/>
              <p:nvPr/>
            </p:nvGrpSpPr>
            <p:grpSpPr>
              <a:xfrm>
                <a:off x="4023919" y="3766409"/>
                <a:ext cx="37783" cy="32357"/>
                <a:chOff x="4023919" y="3766409"/>
                <a:chExt cx="37783" cy="32357"/>
              </a:xfrm>
            </p:grpSpPr>
            <p:sp>
              <p:nvSpPr>
                <p:cNvPr id="8288" name="Google Shape;8288;p6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64"/>
              <p:cNvGrpSpPr/>
              <p:nvPr/>
            </p:nvGrpSpPr>
            <p:grpSpPr>
              <a:xfrm>
                <a:off x="3973882" y="3779449"/>
                <a:ext cx="37776" cy="32357"/>
                <a:chOff x="3973882" y="3779449"/>
                <a:chExt cx="37776" cy="32357"/>
              </a:xfrm>
            </p:grpSpPr>
            <p:sp>
              <p:nvSpPr>
                <p:cNvPr id="8291" name="Google Shape;8291;p6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64"/>
              <p:cNvGrpSpPr/>
              <p:nvPr/>
            </p:nvGrpSpPr>
            <p:grpSpPr>
              <a:xfrm>
                <a:off x="4073398" y="3838028"/>
                <a:ext cx="37776" cy="32380"/>
                <a:chOff x="4073398" y="3838028"/>
                <a:chExt cx="37776" cy="32380"/>
              </a:xfrm>
            </p:grpSpPr>
            <p:sp>
              <p:nvSpPr>
                <p:cNvPr id="8294" name="Google Shape;8294;p6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64"/>
              <p:cNvGrpSpPr/>
              <p:nvPr/>
            </p:nvGrpSpPr>
            <p:grpSpPr>
              <a:xfrm>
                <a:off x="4342672" y="4144496"/>
                <a:ext cx="37752" cy="32364"/>
                <a:chOff x="4342672" y="4144496"/>
                <a:chExt cx="37752" cy="32364"/>
              </a:xfrm>
            </p:grpSpPr>
            <p:sp>
              <p:nvSpPr>
                <p:cNvPr id="8297" name="Google Shape;8297;p6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64"/>
              <p:cNvGrpSpPr/>
              <p:nvPr/>
            </p:nvGrpSpPr>
            <p:grpSpPr>
              <a:xfrm>
                <a:off x="4406386" y="4056872"/>
                <a:ext cx="37783" cy="32364"/>
                <a:chOff x="4406386" y="4056872"/>
                <a:chExt cx="37783" cy="32364"/>
              </a:xfrm>
            </p:grpSpPr>
            <p:sp>
              <p:nvSpPr>
                <p:cNvPr id="8300" name="Google Shape;8300;p6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64"/>
              <p:cNvGrpSpPr/>
              <p:nvPr/>
            </p:nvGrpSpPr>
            <p:grpSpPr>
              <a:xfrm>
                <a:off x="4284416" y="4245254"/>
                <a:ext cx="37783" cy="32357"/>
                <a:chOff x="4284416" y="4245254"/>
                <a:chExt cx="37783" cy="32357"/>
              </a:xfrm>
            </p:grpSpPr>
            <p:sp>
              <p:nvSpPr>
                <p:cNvPr id="8303" name="Google Shape;8303;p6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64"/>
              <p:cNvGrpSpPr/>
              <p:nvPr/>
            </p:nvGrpSpPr>
            <p:grpSpPr>
              <a:xfrm>
                <a:off x="4219057" y="4331258"/>
                <a:ext cx="37776" cy="32364"/>
                <a:chOff x="4219057" y="4331258"/>
                <a:chExt cx="37776" cy="32364"/>
              </a:xfrm>
            </p:grpSpPr>
            <p:sp>
              <p:nvSpPr>
                <p:cNvPr id="8306" name="Google Shape;8306;p6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64"/>
              <p:cNvGrpSpPr/>
              <p:nvPr/>
            </p:nvGrpSpPr>
            <p:grpSpPr>
              <a:xfrm>
                <a:off x="4204122" y="4141688"/>
                <a:ext cx="33497" cy="28699"/>
                <a:chOff x="4204122" y="4141688"/>
                <a:chExt cx="33497" cy="28699"/>
              </a:xfrm>
            </p:grpSpPr>
            <p:sp>
              <p:nvSpPr>
                <p:cNvPr id="8309" name="Google Shape;8309;p6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64"/>
              <p:cNvGrpSpPr/>
              <p:nvPr/>
            </p:nvGrpSpPr>
            <p:grpSpPr>
              <a:xfrm>
                <a:off x="4301546" y="4003869"/>
                <a:ext cx="38916" cy="33324"/>
                <a:chOff x="4301546" y="4003869"/>
                <a:chExt cx="38916" cy="33324"/>
              </a:xfrm>
            </p:grpSpPr>
            <p:sp>
              <p:nvSpPr>
                <p:cNvPr id="8312" name="Google Shape;8312;p6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64"/>
              <p:cNvGrpSpPr/>
              <p:nvPr/>
            </p:nvGrpSpPr>
            <p:grpSpPr>
              <a:xfrm>
                <a:off x="4210681" y="3924669"/>
                <a:ext cx="36549" cy="31366"/>
                <a:chOff x="4210681" y="3924669"/>
                <a:chExt cx="36549" cy="31366"/>
              </a:xfrm>
            </p:grpSpPr>
            <p:sp>
              <p:nvSpPr>
                <p:cNvPr id="8315" name="Google Shape;8315;p6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64"/>
              <p:cNvGrpSpPr/>
              <p:nvPr/>
            </p:nvGrpSpPr>
            <p:grpSpPr>
              <a:xfrm>
                <a:off x="3987771" y="3628874"/>
                <a:ext cx="31499" cy="26993"/>
                <a:chOff x="3987771" y="3628874"/>
                <a:chExt cx="31499" cy="26993"/>
              </a:xfrm>
            </p:grpSpPr>
            <p:sp>
              <p:nvSpPr>
                <p:cNvPr id="8318" name="Google Shape;8318;p6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64"/>
              <p:cNvGrpSpPr/>
              <p:nvPr/>
            </p:nvGrpSpPr>
            <p:grpSpPr>
              <a:xfrm>
                <a:off x="4087382" y="3775674"/>
                <a:ext cx="31405" cy="26898"/>
                <a:chOff x="4087382" y="3775674"/>
                <a:chExt cx="31405" cy="26898"/>
              </a:xfrm>
            </p:grpSpPr>
            <p:sp>
              <p:nvSpPr>
                <p:cNvPr id="8321" name="Google Shape;8321;p6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64"/>
              <p:cNvGrpSpPr/>
              <p:nvPr/>
            </p:nvGrpSpPr>
            <p:grpSpPr>
              <a:xfrm>
                <a:off x="4118873" y="3856637"/>
                <a:ext cx="31405" cy="26906"/>
                <a:chOff x="4118873" y="3856637"/>
                <a:chExt cx="31405" cy="26906"/>
              </a:xfrm>
            </p:grpSpPr>
            <p:sp>
              <p:nvSpPr>
                <p:cNvPr id="8324" name="Google Shape;8324;p6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64"/>
              <p:cNvGrpSpPr/>
              <p:nvPr/>
            </p:nvGrpSpPr>
            <p:grpSpPr>
              <a:xfrm>
                <a:off x="4168541" y="3639523"/>
                <a:ext cx="31499" cy="26906"/>
                <a:chOff x="4168541" y="3639523"/>
                <a:chExt cx="31499" cy="26906"/>
              </a:xfrm>
            </p:grpSpPr>
            <p:sp>
              <p:nvSpPr>
                <p:cNvPr id="8327" name="Google Shape;8327;p6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64"/>
              <p:cNvGrpSpPr/>
              <p:nvPr/>
            </p:nvGrpSpPr>
            <p:grpSpPr>
              <a:xfrm>
                <a:off x="3965789" y="3393545"/>
                <a:ext cx="31405" cy="26945"/>
                <a:chOff x="3965789" y="3393545"/>
                <a:chExt cx="31405" cy="26945"/>
              </a:xfrm>
            </p:grpSpPr>
            <p:sp>
              <p:nvSpPr>
                <p:cNvPr id="8330" name="Google Shape;8330;p6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64"/>
              <p:cNvGrpSpPr/>
              <p:nvPr/>
            </p:nvGrpSpPr>
            <p:grpSpPr>
              <a:xfrm>
                <a:off x="3925166" y="3491008"/>
                <a:ext cx="31405" cy="27001"/>
                <a:chOff x="3925166" y="3491008"/>
                <a:chExt cx="31405" cy="27001"/>
              </a:xfrm>
            </p:grpSpPr>
            <p:sp>
              <p:nvSpPr>
                <p:cNvPr id="8333" name="Google Shape;8333;p6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64"/>
              <p:cNvGrpSpPr/>
              <p:nvPr/>
            </p:nvGrpSpPr>
            <p:grpSpPr>
              <a:xfrm>
                <a:off x="3682845" y="3340976"/>
                <a:ext cx="31397" cy="26898"/>
                <a:chOff x="3682845" y="3340976"/>
                <a:chExt cx="31397" cy="26898"/>
              </a:xfrm>
            </p:grpSpPr>
            <p:sp>
              <p:nvSpPr>
                <p:cNvPr id="8336" name="Google Shape;8336;p6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64"/>
              <p:cNvGrpSpPr/>
              <p:nvPr/>
            </p:nvGrpSpPr>
            <p:grpSpPr>
              <a:xfrm>
                <a:off x="3795393" y="3353725"/>
                <a:ext cx="31499" cy="26993"/>
                <a:chOff x="3795393" y="3353725"/>
                <a:chExt cx="31499" cy="26993"/>
              </a:xfrm>
            </p:grpSpPr>
            <p:sp>
              <p:nvSpPr>
                <p:cNvPr id="8339" name="Google Shape;8339;p6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64"/>
              <p:cNvGrpSpPr/>
              <p:nvPr/>
            </p:nvGrpSpPr>
            <p:grpSpPr>
              <a:xfrm>
                <a:off x="4176909" y="4363221"/>
                <a:ext cx="38924" cy="33316"/>
                <a:chOff x="4176909" y="4363221"/>
                <a:chExt cx="38924" cy="33316"/>
              </a:xfrm>
            </p:grpSpPr>
            <p:sp>
              <p:nvSpPr>
                <p:cNvPr id="8342" name="Google Shape;8342;p6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64"/>
              <p:cNvGrpSpPr/>
              <p:nvPr/>
            </p:nvGrpSpPr>
            <p:grpSpPr>
              <a:xfrm>
                <a:off x="4226191" y="4007660"/>
                <a:ext cx="33560" cy="28770"/>
                <a:chOff x="4226191" y="4007660"/>
                <a:chExt cx="33560" cy="28770"/>
              </a:xfrm>
            </p:grpSpPr>
            <p:sp>
              <p:nvSpPr>
                <p:cNvPr id="8345" name="Google Shape;8345;p6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64"/>
              <p:cNvGrpSpPr/>
              <p:nvPr/>
            </p:nvGrpSpPr>
            <p:grpSpPr>
              <a:xfrm>
                <a:off x="3597785" y="3377045"/>
                <a:ext cx="33591" cy="28699"/>
                <a:chOff x="3597785" y="3377045"/>
                <a:chExt cx="33591" cy="28699"/>
              </a:xfrm>
            </p:grpSpPr>
            <p:sp>
              <p:nvSpPr>
                <p:cNvPr id="8348" name="Google Shape;8348;p6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64"/>
              <p:cNvGrpSpPr/>
              <p:nvPr/>
            </p:nvGrpSpPr>
            <p:grpSpPr>
              <a:xfrm>
                <a:off x="3887870" y="3669796"/>
                <a:ext cx="33591" cy="28692"/>
                <a:chOff x="3887870" y="3669796"/>
                <a:chExt cx="33591" cy="28692"/>
              </a:xfrm>
            </p:grpSpPr>
            <p:sp>
              <p:nvSpPr>
                <p:cNvPr id="8351" name="Google Shape;8351;p6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64"/>
              <p:cNvGrpSpPr/>
              <p:nvPr/>
            </p:nvGrpSpPr>
            <p:grpSpPr>
              <a:xfrm>
                <a:off x="3818320" y="3481625"/>
                <a:ext cx="33497" cy="28770"/>
                <a:chOff x="3818320" y="3481625"/>
                <a:chExt cx="33497" cy="28770"/>
              </a:xfrm>
            </p:grpSpPr>
            <p:sp>
              <p:nvSpPr>
                <p:cNvPr id="8354" name="Google Shape;8354;p6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64"/>
              <p:cNvGrpSpPr/>
              <p:nvPr/>
            </p:nvGrpSpPr>
            <p:grpSpPr>
              <a:xfrm>
                <a:off x="4278139" y="4120948"/>
                <a:ext cx="37492" cy="32129"/>
                <a:chOff x="4278139" y="4120948"/>
                <a:chExt cx="37492" cy="32129"/>
              </a:xfrm>
            </p:grpSpPr>
            <p:sp>
              <p:nvSpPr>
                <p:cNvPr id="8357" name="Google Shape;8357;p6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64"/>
              <p:cNvGrpSpPr/>
              <p:nvPr/>
            </p:nvGrpSpPr>
            <p:grpSpPr>
              <a:xfrm>
                <a:off x="4419898" y="3977388"/>
                <a:ext cx="33497" cy="28692"/>
                <a:chOff x="4419898" y="3977388"/>
                <a:chExt cx="33497" cy="28692"/>
              </a:xfrm>
            </p:grpSpPr>
            <p:sp>
              <p:nvSpPr>
                <p:cNvPr id="8360" name="Google Shape;8360;p6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4"/>
              <p:cNvGrpSpPr/>
              <p:nvPr/>
            </p:nvGrpSpPr>
            <p:grpSpPr>
              <a:xfrm>
                <a:off x="4158930" y="4034684"/>
                <a:ext cx="33497" cy="28762"/>
                <a:chOff x="4158930" y="4034684"/>
                <a:chExt cx="33497" cy="28762"/>
              </a:xfrm>
            </p:grpSpPr>
            <p:sp>
              <p:nvSpPr>
                <p:cNvPr id="8363" name="Google Shape;8363;p6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64"/>
              <p:cNvGrpSpPr/>
              <p:nvPr/>
            </p:nvGrpSpPr>
            <p:grpSpPr>
              <a:xfrm>
                <a:off x="4134949" y="3957049"/>
                <a:ext cx="33497" cy="28770"/>
                <a:chOff x="4134949" y="3957049"/>
                <a:chExt cx="33497" cy="28770"/>
              </a:xfrm>
            </p:grpSpPr>
            <p:sp>
              <p:nvSpPr>
                <p:cNvPr id="8366" name="Google Shape;8366;p6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64"/>
              <p:cNvGrpSpPr/>
              <p:nvPr/>
            </p:nvGrpSpPr>
            <p:grpSpPr>
              <a:xfrm>
                <a:off x="4193653" y="4184403"/>
                <a:ext cx="43580" cy="37264"/>
                <a:chOff x="4193653" y="4184403"/>
                <a:chExt cx="43580" cy="37264"/>
              </a:xfrm>
            </p:grpSpPr>
            <p:sp>
              <p:nvSpPr>
                <p:cNvPr id="8369" name="Google Shape;8369;p6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64"/>
              <p:cNvGrpSpPr/>
              <p:nvPr/>
            </p:nvGrpSpPr>
            <p:grpSpPr>
              <a:xfrm>
                <a:off x="4343600" y="3943844"/>
                <a:ext cx="43580" cy="37312"/>
                <a:chOff x="4343600" y="3943844"/>
                <a:chExt cx="43580" cy="37312"/>
              </a:xfrm>
            </p:grpSpPr>
            <p:sp>
              <p:nvSpPr>
                <p:cNvPr id="8372" name="Google Shape;8372;p6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64"/>
              <p:cNvGrpSpPr/>
              <p:nvPr/>
            </p:nvGrpSpPr>
            <p:grpSpPr>
              <a:xfrm>
                <a:off x="4172339" y="3381693"/>
                <a:ext cx="31499" cy="27001"/>
                <a:chOff x="4172339" y="3381693"/>
                <a:chExt cx="31499" cy="27001"/>
              </a:xfrm>
            </p:grpSpPr>
            <p:sp>
              <p:nvSpPr>
                <p:cNvPr id="8375" name="Google Shape;8375;p6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0" name="Shape 8380"/>
        <p:cNvGrpSpPr/>
        <p:nvPr/>
      </p:nvGrpSpPr>
      <p:grpSpPr>
        <a:xfrm>
          <a:off x="0" y="0"/>
          <a:ext cx="0" cy="0"/>
          <a:chOff x="0" y="0"/>
          <a:chExt cx="0" cy="0"/>
        </a:xfrm>
      </p:grpSpPr>
      <p:grpSp>
        <p:nvGrpSpPr>
          <p:cNvPr id="8381" name="Google Shape;8381;p65"/>
          <p:cNvGrpSpPr/>
          <p:nvPr/>
        </p:nvGrpSpPr>
        <p:grpSpPr>
          <a:xfrm>
            <a:off x="2126623" y="3607908"/>
            <a:ext cx="1102891" cy="760337"/>
            <a:chOff x="4967783" y="2151471"/>
            <a:chExt cx="3920692" cy="2702940"/>
          </a:xfrm>
        </p:grpSpPr>
        <p:grpSp>
          <p:nvGrpSpPr>
            <p:cNvPr id="8382" name="Google Shape;8382;p65"/>
            <p:cNvGrpSpPr/>
            <p:nvPr/>
          </p:nvGrpSpPr>
          <p:grpSpPr>
            <a:xfrm>
              <a:off x="5045709" y="2252109"/>
              <a:ext cx="3761071" cy="2501708"/>
              <a:chOff x="2691784" y="1805334"/>
              <a:chExt cx="3761071" cy="2501708"/>
            </a:xfrm>
          </p:grpSpPr>
          <p:sp>
            <p:nvSpPr>
              <p:cNvPr id="8383" name="Google Shape;8383;p6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65"/>
            <p:cNvGrpSpPr/>
            <p:nvPr/>
          </p:nvGrpSpPr>
          <p:grpSpPr>
            <a:xfrm>
              <a:off x="4967783" y="2151471"/>
              <a:ext cx="3920692" cy="2702940"/>
              <a:chOff x="2613858" y="1704696"/>
              <a:chExt cx="3920692" cy="2702940"/>
            </a:xfrm>
          </p:grpSpPr>
          <p:sp>
            <p:nvSpPr>
              <p:cNvPr id="8391" name="Google Shape;8391;p6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6" name="Google Shape;8396;p65"/>
          <p:cNvGrpSpPr/>
          <p:nvPr/>
        </p:nvGrpSpPr>
        <p:grpSpPr>
          <a:xfrm>
            <a:off x="3530532" y="1496185"/>
            <a:ext cx="1561911" cy="708580"/>
            <a:chOff x="3530532" y="1496185"/>
            <a:chExt cx="1561911" cy="708580"/>
          </a:xfrm>
        </p:grpSpPr>
        <p:grpSp>
          <p:nvGrpSpPr>
            <p:cNvPr id="8397" name="Google Shape;8397;p65"/>
            <p:cNvGrpSpPr/>
            <p:nvPr/>
          </p:nvGrpSpPr>
          <p:grpSpPr>
            <a:xfrm>
              <a:off x="3720318" y="1857562"/>
              <a:ext cx="1372125" cy="54"/>
              <a:chOff x="3720318" y="1857562"/>
              <a:chExt cx="1372125" cy="54"/>
            </a:xfrm>
          </p:grpSpPr>
          <p:cxnSp>
            <p:nvCxnSpPr>
              <p:cNvPr id="8398" name="Google Shape;8398;p65"/>
              <p:cNvCxnSpPr>
                <a:endCxn id="839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00" name="Google Shape;8400;p6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01" name="Google Shape;8401;p6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02" name="Google Shape;8402;p65"/>
              <p:cNvCxnSpPr>
                <a:stCxn id="839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403" name="Google Shape;8403;p65"/>
            <p:cNvGrpSpPr/>
            <p:nvPr/>
          </p:nvGrpSpPr>
          <p:grpSpPr>
            <a:xfrm>
              <a:off x="3567462" y="1496185"/>
              <a:ext cx="286500" cy="272914"/>
              <a:chOff x="3567462" y="1496185"/>
              <a:chExt cx="286500" cy="272914"/>
            </a:xfrm>
          </p:grpSpPr>
          <p:cxnSp>
            <p:nvCxnSpPr>
              <p:cNvPr id="8404" name="Google Shape;8404;p6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405" name="Google Shape;8405;p6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6" name="Google Shape;8406;p6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8" name="Google Shape;8408;p65"/>
            <p:cNvGrpSpPr/>
            <p:nvPr/>
          </p:nvGrpSpPr>
          <p:grpSpPr>
            <a:xfrm>
              <a:off x="3929014" y="1960574"/>
              <a:ext cx="286500" cy="242342"/>
              <a:chOff x="3929014" y="1960574"/>
              <a:chExt cx="286500" cy="242342"/>
            </a:xfrm>
          </p:grpSpPr>
          <p:cxnSp>
            <p:nvCxnSpPr>
              <p:cNvPr id="8409" name="Google Shape;8409;p6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410" name="Google Shape;8410;p6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65"/>
            <p:cNvGrpSpPr/>
            <p:nvPr/>
          </p:nvGrpSpPr>
          <p:grpSpPr>
            <a:xfrm>
              <a:off x="4290828" y="1496185"/>
              <a:ext cx="286500" cy="272914"/>
              <a:chOff x="4290828" y="1496185"/>
              <a:chExt cx="286500" cy="272914"/>
            </a:xfrm>
          </p:grpSpPr>
          <p:cxnSp>
            <p:nvCxnSpPr>
              <p:cNvPr id="8412" name="Google Shape;8412;p6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413" name="Google Shape;8413;p6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4" name="Google Shape;8414;p6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5" name="Google Shape;8415;p65"/>
            <p:cNvGrpSpPr/>
            <p:nvPr/>
          </p:nvGrpSpPr>
          <p:grpSpPr>
            <a:xfrm>
              <a:off x="4657726" y="1959674"/>
              <a:ext cx="286500" cy="245092"/>
              <a:chOff x="4657726" y="1959674"/>
              <a:chExt cx="286500" cy="245092"/>
            </a:xfrm>
          </p:grpSpPr>
          <p:cxnSp>
            <p:nvCxnSpPr>
              <p:cNvPr id="8416" name="Google Shape;8416;p6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417" name="Google Shape;8417;p6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8" name="Google Shape;8418;p65"/>
          <p:cNvGrpSpPr/>
          <p:nvPr/>
        </p:nvGrpSpPr>
        <p:grpSpPr>
          <a:xfrm>
            <a:off x="3512551" y="2358282"/>
            <a:ext cx="1597032" cy="378649"/>
            <a:chOff x="3512551" y="2358282"/>
            <a:chExt cx="1597032" cy="378649"/>
          </a:xfrm>
        </p:grpSpPr>
        <p:grpSp>
          <p:nvGrpSpPr>
            <p:cNvPr id="8419" name="Google Shape;8419;p65"/>
            <p:cNvGrpSpPr/>
            <p:nvPr/>
          </p:nvGrpSpPr>
          <p:grpSpPr>
            <a:xfrm>
              <a:off x="3738198" y="2553002"/>
              <a:ext cx="1145834" cy="117"/>
              <a:chOff x="3738198" y="2553002"/>
              <a:chExt cx="1145834" cy="117"/>
            </a:xfrm>
          </p:grpSpPr>
          <p:cxnSp>
            <p:nvCxnSpPr>
              <p:cNvPr id="8420" name="Google Shape;8420;p6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421" name="Google Shape;8421;p6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422" name="Google Shape;8422;p65"/>
              <p:cNvCxnSpPr>
                <a:stCxn id="8423" idx="6"/>
                <a:endCxn id="842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425" name="Google Shape;8425;p65"/>
            <p:cNvGrpSpPr/>
            <p:nvPr/>
          </p:nvGrpSpPr>
          <p:grpSpPr>
            <a:xfrm>
              <a:off x="3969644" y="2440153"/>
              <a:ext cx="225900" cy="296779"/>
              <a:chOff x="3969644" y="2440153"/>
              <a:chExt cx="225900" cy="296779"/>
            </a:xfrm>
          </p:grpSpPr>
          <p:cxnSp>
            <p:nvCxnSpPr>
              <p:cNvPr id="8426" name="Google Shape;8426;p6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424" name="Google Shape;8424;p6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5"/>
            <p:cNvGrpSpPr/>
            <p:nvPr/>
          </p:nvGrpSpPr>
          <p:grpSpPr>
            <a:xfrm>
              <a:off x="4426818" y="2358282"/>
              <a:ext cx="225600" cy="307471"/>
              <a:chOff x="4426818" y="2358282"/>
              <a:chExt cx="225600" cy="307471"/>
            </a:xfrm>
          </p:grpSpPr>
          <p:cxnSp>
            <p:nvCxnSpPr>
              <p:cNvPr id="8429" name="Google Shape;8429;p65"/>
              <p:cNvCxnSpPr>
                <a:stCxn id="843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431" name="Google Shape;8431;p6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65"/>
            <p:cNvGrpSpPr/>
            <p:nvPr/>
          </p:nvGrpSpPr>
          <p:grpSpPr>
            <a:xfrm>
              <a:off x="4883984" y="2440153"/>
              <a:ext cx="225600" cy="296479"/>
              <a:chOff x="4883984" y="2440153"/>
              <a:chExt cx="225600" cy="296479"/>
            </a:xfrm>
          </p:grpSpPr>
          <p:cxnSp>
            <p:nvCxnSpPr>
              <p:cNvPr id="8433" name="Google Shape;8433;p6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434" name="Google Shape;8434;p6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65"/>
            <p:cNvGrpSpPr/>
            <p:nvPr/>
          </p:nvGrpSpPr>
          <p:grpSpPr>
            <a:xfrm>
              <a:off x="3512551" y="2358356"/>
              <a:ext cx="225647" cy="307629"/>
              <a:chOff x="2182679" y="2005014"/>
              <a:chExt cx="792300" cy="1080158"/>
            </a:xfrm>
          </p:grpSpPr>
          <p:cxnSp>
            <p:nvCxnSpPr>
              <p:cNvPr id="8437" name="Google Shape;8437;p65"/>
              <p:cNvCxnSpPr>
                <a:stCxn id="843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423" name="Google Shape;8423;p6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39" name="Google Shape;8439;p65"/>
          <p:cNvGrpSpPr/>
          <p:nvPr/>
        </p:nvGrpSpPr>
        <p:grpSpPr>
          <a:xfrm>
            <a:off x="6872633" y="1182079"/>
            <a:ext cx="1559809" cy="722610"/>
            <a:chOff x="634175" y="2986275"/>
            <a:chExt cx="3147949" cy="1458344"/>
          </a:xfrm>
        </p:grpSpPr>
        <p:cxnSp>
          <p:nvCxnSpPr>
            <p:cNvPr id="8440" name="Google Shape;8440;p65"/>
            <p:cNvCxnSpPr>
              <a:stCxn id="8441" idx="4"/>
              <a:endCxn id="8442"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443" name="Google Shape;8443;p65"/>
            <p:cNvCxnSpPr>
              <a:stCxn id="8442" idx="0"/>
              <a:endCxn id="844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445" name="Google Shape;8445;p65"/>
            <p:cNvCxnSpPr>
              <a:stCxn id="8444" idx="4"/>
              <a:endCxn id="8446"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447" name="Google Shape;8447;p65"/>
            <p:cNvCxnSpPr>
              <a:stCxn id="8446" idx="0"/>
              <a:endCxn id="844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448" name="Google Shape;8448;p6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44" name="Google Shape;8444;p6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41" name="Google Shape;8441;p6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46" name="Google Shape;8446;p6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42" name="Google Shape;8442;p6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449" name="Google Shape;8449;p65"/>
          <p:cNvGrpSpPr/>
          <p:nvPr/>
        </p:nvGrpSpPr>
        <p:grpSpPr>
          <a:xfrm>
            <a:off x="3526424" y="2891987"/>
            <a:ext cx="1570719" cy="294123"/>
            <a:chOff x="998425" y="1182125"/>
            <a:chExt cx="1065400" cy="199500"/>
          </a:xfrm>
        </p:grpSpPr>
        <p:sp>
          <p:nvSpPr>
            <p:cNvPr id="8450" name="Google Shape;8450;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65"/>
          <p:cNvGrpSpPr/>
          <p:nvPr/>
        </p:nvGrpSpPr>
        <p:grpSpPr>
          <a:xfrm>
            <a:off x="6869680" y="2009474"/>
            <a:ext cx="1565716" cy="366729"/>
            <a:chOff x="1247650" y="2075423"/>
            <a:chExt cx="6648477" cy="1557238"/>
          </a:xfrm>
        </p:grpSpPr>
        <p:sp>
          <p:nvSpPr>
            <p:cNvPr id="8456" name="Google Shape;8456;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65"/>
          <p:cNvGrpSpPr/>
          <p:nvPr/>
        </p:nvGrpSpPr>
        <p:grpSpPr>
          <a:xfrm>
            <a:off x="6853992" y="3158289"/>
            <a:ext cx="1597061" cy="663440"/>
            <a:chOff x="6796238" y="3158297"/>
            <a:chExt cx="1630319" cy="677257"/>
          </a:xfrm>
        </p:grpSpPr>
        <p:cxnSp>
          <p:nvCxnSpPr>
            <p:cNvPr id="8463" name="Google Shape;8463;p6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464" name="Google Shape;8464;p6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465" name="Google Shape;8465;p6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466" name="Google Shape;8466;p6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467" name="Google Shape;8467;p65"/>
            <p:cNvGrpSpPr/>
            <p:nvPr/>
          </p:nvGrpSpPr>
          <p:grpSpPr>
            <a:xfrm>
              <a:off x="6796238" y="3311904"/>
              <a:ext cx="1630319" cy="377697"/>
              <a:chOff x="6796238" y="3311904"/>
              <a:chExt cx="1630319" cy="377697"/>
            </a:xfrm>
          </p:grpSpPr>
          <p:sp>
            <p:nvSpPr>
              <p:cNvPr id="8468" name="Google Shape;8468;p6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1" name="Google Shape;8471;p65"/>
          <p:cNvGrpSpPr/>
          <p:nvPr/>
        </p:nvGrpSpPr>
        <p:grpSpPr>
          <a:xfrm>
            <a:off x="5375130" y="1179681"/>
            <a:ext cx="1368606" cy="1593805"/>
            <a:chOff x="1839112" y="2209163"/>
            <a:chExt cx="1918159" cy="2233784"/>
          </a:xfrm>
        </p:grpSpPr>
        <p:sp>
          <p:nvSpPr>
            <p:cNvPr id="8472" name="Google Shape;8472;p6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5" name="Google Shape;8475;p65"/>
            <p:cNvCxnSpPr>
              <a:stCxn id="8472" idx="6"/>
              <a:endCxn id="8473"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476" name="Google Shape;8476;p65"/>
            <p:cNvCxnSpPr>
              <a:stCxn id="8473" idx="4"/>
              <a:endCxn id="847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478" name="Google Shape;8478;p65"/>
            <p:cNvCxnSpPr>
              <a:stCxn id="8477" idx="6"/>
              <a:endCxn id="8474"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479" name="Google Shape;8479;p65"/>
            <p:cNvCxnSpPr>
              <a:stCxn id="8474" idx="4"/>
              <a:endCxn id="848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477" name="Google Shape;8477;p6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2" name="Google Shape;8482;p65"/>
            <p:cNvCxnSpPr>
              <a:endCxn id="848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483" name="Google Shape;8483;p65"/>
          <p:cNvGrpSpPr/>
          <p:nvPr/>
        </p:nvGrpSpPr>
        <p:grpSpPr>
          <a:xfrm>
            <a:off x="3507503" y="1185917"/>
            <a:ext cx="1637968" cy="154942"/>
            <a:chOff x="238125" y="2506075"/>
            <a:chExt cx="7115411" cy="673075"/>
          </a:xfrm>
        </p:grpSpPr>
        <p:sp>
          <p:nvSpPr>
            <p:cNvPr id="8484" name="Google Shape;8484;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65"/>
          <p:cNvGrpSpPr/>
          <p:nvPr/>
        </p:nvGrpSpPr>
        <p:grpSpPr>
          <a:xfrm>
            <a:off x="746187" y="1507514"/>
            <a:ext cx="2476762" cy="91743"/>
            <a:chOff x="1464850" y="436376"/>
            <a:chExt cx="6001362" cy="222300"/>
          </a:xfrm>
        </p:grpSpPr>
        <p:sp>
          <p:nvSpPr>
            <p:cNvPr id="8490" name="Google Shape;8490;p6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5" name="Google Shape;8495;p6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96" name="Google Shape;8496;p6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97" name="Google Shape;8497;p6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98" name="Google Shape;8498;p6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499" name="Google Shape;8499;p65"/>
          <p:cNvGrpSpPr/>
          <p:nvPr/>
        </p:nvGrpSpPr>
        <p:grpSpPr>
          <a:xfrm>
            <a:off x="732455" y="2742980"/>
            <a:ext cx="1452710" cy="651923"/>
            <a:chOff x="803162" y="2667727"/>
            <a:chExt cx="1411906" cy="633611"/>
          </a:xfrm>
        </p:grpSpPr>
        <p:cxnSp>
          <p:nvCxnSpPr>
            <p:cNvPr id="8500" name="Google Shape;8500;p65"/>
            <p:cNvCxnSpPr>
              <a:stCxn id="8501" idx="2"/>
              <a:endCxn id="850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03" name="Google Shape;8503;p65"/>
            <p:cNvCxnSpPr>
              <a:stCxn id="8504" idx="0"/>
              <a:endCxn id="850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05" name="Google Shape;8505;p65"/>
            <p:cNvCxnSpPr>
              <a:stCxn id="8504" idx="2"/>
              <a:endCxn id="850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07" name="Google Shape;8507;p65"/>
            <p:cNvCxnSpPr>
              <a:stCxn id="8508" idx="0"/>
              <a:endCxn id="850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09" name="Google Shape;8509;p65"/>
            <p:cNvCxnSpPr>
              <a:stCxn id="8502" idx="2"/>
              <a:endCxn id="851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11" name="Google Shape;8511;p65"/>
            <p:cNvCxnSpPr>
              <a:stCxn id="8512" idx="0"/>
              <a:endCxn id="850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508" name="Google Shape;8508;p6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06" name="Google Shape;8506;p6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12" name="Google Shape;8512;p6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10" name="Google Shape;8510;p6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02" name="Google Shape;8502;p6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04" name="Google Shape;8504;p6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01" name="Google Shape;8501;p6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513" name="Google Shape;8513;p65"/>
          <p:cNvGrpSpPr/>
          <p:nvPr/>
        </p:nvGrpSpPr>
        <p:grpSpPr>
          <a:xfrm>
            <a:off x="732456" y="1178518"/>
            <a:ext cx="2518541" cy="209309"/>
            <a:chOff x="803163" y="1111966"/>
            <a:chExt cx="2447800" cy="203430"/>
          </a:xfrm>
        </p:grpSpPr>
        <p:grpSp>
          <p:nvGrpSpPr>
            <p:cNvPr id="8514" name="Google Shape;8514;p65"/>
            <p:cNvGrpSpPr/>
            <p:nvPr/>
          </p:nvGrpSpPr>
          <p:grpSpPr>
            <a:xfrm>
              <a:off x="1958180" y="1111966"/>
              <a:ext cx="588019" cy="121396"/>
              <a:chOff x="4808316" y="2800065"/>
              <a:chExt cx="1999386" cy="412910"/>
            </a:xfrm>
          </p:grpSpPr>
          <p:sp>
            <p:nvSpPr>
              <p:cNvPr id="8515" name="Google Shape;8515;p6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6" name="Google Shape;8516;p65"/>
              <p:cNvGrpSpPr/>
              <p:nvPr/>
            </p:nvGrpSpPr>
            <p:grpSpPr>
              <a:xfrm>
                <a:off x="4808316" y="2800065"/>
                <a:ext cx="92400" cy="411825"/>
                <a:chOff x="845575" y="2563700"/>
                <a:chExt cx="92400" cy="411825"/>
              </a:xfrm>
            </p:grpSpPr>
            <p:cxnSp>
              <p:nvCxnSpPr>
                <p:cNvPr id="8517" name="Google Shape;8517;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18" name="Google Shape;8518;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519" name="Google Shape;8519;p6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520" name="Google Shape;8520;p6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1" name="Google Shape;8521;p65"/>
            <p:cNvGrpSpPr/>
            <p:nvPr/>
          </p:nvGrpSpPr>
          <p:grpSpPr>
            <a:xfrm>
              <a:off x="803163" y="1111974"/>
              <a:ext cx="591158" cy="121545"/>
              <a:chOff x="803163" y="1111974"/>
              <a:chExt cx="591158" cy="121545"/>
            </a:xfrm>
          </p:grpSpPr>
          <p:grpSp>
            <p:nvGrpSpPr>
              <p:cNvPr id="8522" name="Google Shape;8522;p65"/>
              <p:cNvGrpSpPr/>
              <p:nvPr/>
            </p:nvGrpSpPr>
            <p:grpSpPr>
              <a:xfrm>
                <a:off x="803163" y="1111974"/>
                <a:ext cx="27175" cy="121077"/>
                <a:chOff x="845575" y="2563700"/>
                <a:chExt cx="92400" cy="411825"/>
              </a:xfrm>
            </p:grpSpPr>
            <p:cxnSp>
              <p:nvCxnSpPr>
                <p:cNvPr id="8523" name="Google Shape;8523;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24" name="Google Shape;8524;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5" name="Google Shape;8525;p6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65"/>
            <p:cNvGrpSpPr/>
            <p:nvPr/>
          </p:nvGrpSpPr>
          <p:grpSpPr>
            <a:xfrm>
              <a:off x="1381910" y="1194219"/>
              <a:ext cx="588341" cy="121177"/>
              <a:chOff x="1381910" y="1194219"/>
              <a:chExt cx="588341" cy="121177"/>
            </a:xfrm>
          </p:grpSpPr>
          <p:grpSp>
            <p:nvGrpSpPr>
              <p:cNvPr id="8527" name="Google Shape;8527;p65"/>
              <p:cNvGrpSpPr/>
              <p:nvPr/>
            </p:nvGrpSpPr>
            <p:grpSpPr>
              <a:xfrm rot="10800000">
                <a:off x="1381910" y="1194319"/>
                <a:ext cx="27175" cy="121077"/>
                <a:chOff x="2070100" y="2563700"/>
                <a:chExt cx="92400" cy="411825"/>
              </a:xfrm>
            </p:grpSpPr>
            <p:cxnSp>
              <p:nvCxnSpPr>
                <p:cNvPr id="8528" name="Google Shape;8528;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29" name="Google Shape;8529;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0" name="Google Shape;8530;p6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65"/>
            <p:cNvGrpSpPr/>
            <p:nvPr/>
          </p:nvGrpSpPr>
          <p:grpSpPr>
            <a:xfrm>
              <a:off x="2532079" y="1194219"/>
              <a:ext cx="704927" cy="121177"/>
              <a:chOff x="2532079" y="1194219"/>
              <a:chExt cx="704927" cy="121177"/>
            </a:xfrm>
          </p:grpSpPr>
          <p:grpSp>
            <p:nvGrpSpPr>
              <p:cNvPr id="8532" name="Google Shape;8532;p65"/>
              <p:cNvGrpSpPr/>
              <p:nvPr/>
            </p:nvGrpSpPr>
            <p:grpSpPr>
              <a:xfrm rot="10800000">
                <a:off x="2532079" y="1194319"/>
                <a:ext cx="27175" cy="121077"/>
                <a:chOff x="2070100" y="2563700"/>
                <a:chExt cx="92400" cy="411825"/>
              </a:xfrm>
            </p:grpSpPr>
            <p:cxnSp>
              <p:nvCxnSpPr>
                <p:cNvPr id="8533" name="Google Shape;8533;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34" name="Google Shape;8534;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5" name="Google Shape;8535;p6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6" name="Google Shape;8536;p65"/>
          <p:cNvGrpSpPr/>
          <p:nvPr/>
        </p:nvGrpSpPr>
        <p:grpSpPr>
          <a:xfrm>
            <a:off x="3525467" y="3875150"/>
            <a:ext cx="1567778" cy="491677"/>
            <a:chOff x="5194708" y="3484366"/>
            <a:chExt cx="3148148" cy="987304"/>
          </a:xfrm>
        </p:grpSpPr>
        <p:grpSp>
          <p:nvGrpSpPr>
            <p:cNvPr id="8537" name="Google Shape;8537;p65"/>
            <p:cNvGrpSpPr/>
            <p:nvPr/>
          </p:nvGrpSpPr>
          <p:grpSpPr>
            <a:xfrm>
              <a:off x="7531521" y="3484366"/>
              <a:ext cx="811335" cy="987304"/>
              <a:chOff x="3379425" y="1617275"/>
              <a:chExt cx="1090650" cy="1327200"/>
            </a:xfrm>
          </p:grpSpPr>
          <p:sp>
            <p:nvSpPr>
              <p:cNvPr id="8538" name="Google Shape;8538;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65"/>
            <p:cNvGrpSpPr/>
            <p:nvPr/>
          </p:nvGrpSpPr>
          <p:grpSpPr>
            <a:xfrm>
              <a:off x="6752546" y="3484366"/>
              <a:ext cx="811428" cy="987304"/>
              <a:chOff x="2332275" y="1617275"/>
              <a:chExt cx="1090775" cy="1327200"/>
            </a:xfrm>
          </p:grpSpPr>
          <p:sp>
            <p:nvSpPr>
              <p:cNvPr id="8542" name="Google Shape;8542;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65"/>
            <p:cNvGrpSpPr/>
            <p:nvPr/>
          </p:nvGrpSpPr>
          <p:grpSpPr>
            <a:xfrm>
              <a:off x="5973664" y="3484366"/>
              <a:ext cx="811335" cy="987304"/>
              <a:chOff x="1285250" y="1617275"/>
              <a:chExt cx="1090650" cy="1327200"/>
            </a:xfrm>
          </p:grpSpPr>
          <p:sp>
            <p:nvSpPr>
              <p:cNvPr id="8546" name="Google Shape;8546;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65"/>
            <p:cNvGrpSpPr/>
            <p:nvPr/>
          </p:nvGrpSpPr>
          <p:grpSpPr>
            <a:xfrm>
              <a:off x="5194708" y="3484366"/>
              <a:ext cx="811409" cy="987304"/>
              <a:chOff x="238125" y="1617275"/>
              <a:chExt cx="1090750" cy="1327200"/>
            </a:xfrm>
          </p:grpSpPr>
          <p:sp>
            <p:nvSpPr>
              <p:cNvPr id="8550" name="Google Shape;8550;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3" name="Google Shape;8553;p65"/>
          <p:cNvGrpSpPr/>
          <p:nvPr/>
        </p:nvGrpSpPr>
        <p:grpSpPr>
          <a:xfrm>
            <a:off x="3486076" y="3355561"/>
            <a:ext cx="1616964" cy="346256"/>
            <a:chOff x="1808063" y="4294338"/>
            <a:chExt cx="3370782" cy="721817"/>
          </a:xfrm>
        </p:grpSpPr>
        <p:sp>
          <p:nvSpPr>
            <p:cNvPr id="8554" name="Google Shape;8554;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65"/>
          <p:cNvGrpSpPr/>
          <p:nvPr/>
        </p:nvGrpSpPr>
        <p:grpSpPr>
          <a:xfrm>
            <a:off x="764288" y="3641590"/>
            <a:ext cx="1295882" cy="646587"/>
            <a:chOff x="834100" y="3642869"/>
            <a:chExt cx="1259483" cy="628426"/>
          </a:xfrm>
        </p:grpSpPr>
        <p:sp>
          <p:nvSpPr>
            <p:cNvPr id="8565" name="Google Shape;8565;p6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0" name="Google Shape;8590;p65"/>
            <p:cNvGrpSpPr/>
            <p:nvPr/>
          </p:nvGrpSpPr>
          <p:grpSpPr>
            <a:xfrm>
              <a:off x="1360364" y="3847835"/>
              <a:ext cx="208119" cy="224359"/>
              <a:chOff x="1360769" y="3847100"/>
              <a:chExt cx="208119" cy="224359"/>
            </a:xfrm>
          </p:grpSpPr>
          <p:sp>
            <p:nvSpPr>
              <p:cNvPr id="8591" name="Google Shape;8591;p6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1" name="Google Shape;8611;p6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65"/>
          <p:cNvGrpSpPr/>
          <p:nvPr/>
        </p:nvGrpSpPr>
        <p:grpSpPr>
          <a:xfrm rot="5400000">
            <a:off x="5977401" y="3438087"/>
            <a:ext cx="164064" cy="1414916"/>
            <a:chOff x="4428249" y="1369375"/>
            <a:chExt cx="36905" cy="429569"/>
          </a:xfrm>
        </p:grpSpPr>
        <p:sp>
          <p:nvSpPr>
            <p:cNvPr id="8626" name="Google Shape;8626;p6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65"/>
          <p:cNvGrpSpPr/>
          <p:nvPr/>
        </p:nvGrpSpPr>
        <p:grpSpPr>
          <a:xfrm flipH="1" rot="10800000">
            <a:off x="5349830" y="3026630"/>
            <a:ext cx="1419207" cy="24808"/>
            <a:chOff x="219558" y="4738465"/>
            <a:chExt cx="5852400" cy="102300"/>
          </a:xfrm>
        </p:grpSpPr>
        <p:cxnSp>
          <p:nvCxnSpPr>
            <p:cNvPr id="8659" name="Google Shape;8659;p6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660" name="Google Shape;8660;p6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65"/>
          <p:cNvGrpSpPr/>
          <p:nvPr/>
        </p:nvGrpSpPr>
        <p:grpSpPr>
          <a:xfrm>
            <a:off x="5361148" y="3399694"/>
            <a:ext cx="1396570" cy="385016"/>
            <a:chOff x="5286284" y="2966544"/>
            <a:chExt cx="1396570" cy="385016"/>
          </a:xfrm>
        </p:grpSpPr>
        <p:cxnSp>
          <p:nvCxnSpPr>
            <p:cNvPr id="8666" name="Google Shape;8666;p6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667" name="Google Shape;8667;p6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668" name="Google Shape;8668;p65"/>
            <p:cNvGrpSpPr/>
            <p:nvPr/>
          </p:nvGrpSpPr>
          <p:grpSpPr>
            <a:xfrm>
              <a:off x="5287688" y="3173364"/>
              <a:ext cx="1395166" cy="74100"/>
              <a:chOff x="5287688" y="3173364"/>
              <a:chExt cx="1395166" cy="74100"/>
            </a:xfrm>
          </p:grpSpPr>
          <p:cxnSp>
            <p:nvCxnSpPr>
              <p:cNvPr id="8669" name="Google Shape;8669;p6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670" name="Google Shape;8670;p6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671" name="Google Shape;8671;p6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72" name="Google Shape;8672;p6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73" name="Google Shape;8673;p6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74" name="Google Shape;8674;p6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75" name="Google Shape;8675;p6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76" name="Google Shape;8676;p6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677" name="Google Shape;8677;p6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678" name="Google Shape;8678;p65"/>
          <p:cNvGrpSpPr/>
          <p:nvPr/>
        </p:nvGrpSpPr>
        <p:grpSpPr>
          <a:xfrm>
            <a:off x="2047214" y="1818470"/>
            <a:ext cx="1182276" cy="662027"/>
            <a:chOff x="2029517" y="1732295"/>
            <a:chExt cx="1149068" cy="643432"/>
          </a:xfrm>
        </p:grpSpPr>
        <p:grpSp>
          <p:nvGrpSpPr>
            <p:cNvPr id="8679" name="Google Shape;8679;p65"/>
            <p:cNvGrpSpPr/>
            <p:nvPr/>
          </p:nvGrpSpPr>
          <p:grpSpPr>
            <a:xfrm>
              <a:off x="2708660" y="1746937"/>
              <a:ext cx="455427" cy="244429"/>
              <a:chOff x="2700693" y="1746937"/>
              <a:chExt cx="455427" cy="244429"/>
            </a:xfrm>
          </p:grpSpPr>
          <p:grpSp>
            <p:nvGrpSpPr>
              <p:cNvPr id="8680" name="Google Shape;8680;p65"/>
              <p:cNvGrpSpPr/>
              <p:nvPr/>
            </p:nvGrpSpPr>
            <p:grpSpPr>
              <a:xfrm>
                <a:off x="2905682" y="1782817"/>
                <a:ext cx="250438" cy="208549"/>
                <a:chOff x="2905682" y="1782817"/>
                <a:chExt cx="250438" cy="208549"/>
              </a:xfrm>
            </p:grpSpPr>
            <p:cxnSp>
              <p:nvCxnSpPr>
                <p:cNvPr id="8681" name="Google Shape;8681;p6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82" name="Google Shape;8682;p6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65"/>
              <p:cNvGrpSpPr/>
              <p:nvPr/>
            </p:nvGrpSpPr>
            <p:grpSpPr>
              <a:xfrm>
                <a:off x="2700693" y="1746937"/>
                <a:ext cx="449967" cy="72374"/>
                <a:chOff x="2700693" y="1746937"/>
                <a:chExt cx="449967" cy="72374"/>
              </a:xfrm>
            </p:grpSpPr>
            <p:cxnSp>
              <p:nvCxnSpPr>
                <p:cNvPr id="8684" name="Google Shape;8684;p6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85" name="Google Shape;8685;p6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6" name="Google Shape;8686;p65"/>
            <p:cNvGrpSpPr/>
            <p:nvPr/>
          </p:nvGrpSpPr>
          <p:grpSpPr>
            <a:xfrm>
              <a:off x="2029517" y="1732295"/>
              <a:ext cx="1149068" cy="643432"/>
              <a:chOff x="2029517" y="1732295"/>
              <a:chExt cx="1149068" cy="643432"/>
            </a:xfrm>
          </p:grpSpPr>
          <p:grpSp>
            <p:nvGrpSpPr>
              <p:cNvPr id="8687" name="Google Shape;8687;p65"/>
              <p:cNvGrpSpPr/>
              <p:nvPr/>
            </p:nvGrpSpPr>
            <p:grpSpPr>
              <a:xfrm>
                <a:off x="2703618" y="2103152"/>
                <a:ext cx="474966" cy="260017"/>
                <a:chOff x="2703618" y="2103152"/>
                <a:chExt cx="474966" cy="260017"/>
              </a:xfrm>
            </p:grpSpPr>
            <p:grpSp>
              <p:nvGrpSpPr>
                <p:cNvPr id="8688" name="Google Shape;8688;p65"/>
                <p:cNvGrpSpPr/>
                <p:nvPr/>
              </p:nvGrpSpPr>
              <p:grpSpPr>
                <a:xfrm>
                  <a:off x="2703618" y="2290640"/>
                  <a:ext cx="450291" cy="72529"/>
                  <a:chOff x="2703618" y="2290640"/>
                  <a:chExt cx="450291" cy="72529"/>
                </a:xfrm>
              </p:grpSpPr>
              <p:cxnSp>
                <p:nvCxnSpPr>
                  <p:cNvPr id="8689" name="Google Shape;8689;p6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90" name="Google Shape;8690;p6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65"/>
                <p:cNvGrpSpPr/>
                <p:nvPr/>
              </p:nvGrpSpPr>
              <p:grpSpPr>
                <a:xfrm>
                  <a:off x="2908607" y="2103152"/>
                  <a:ext cx="269977" cy="223538"/>
                  <a:chOff x="2908607" y="2103152"/>
                  <a:chExt cx="269977" cy="223538"/>
                </a:xfrm>
              </p:grpSpPr>
              <p:cxnSp>
                <p:nvCxnSpPr>
                  <p:cNvPr id="8692" name="Google Shape;8692;p6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93" name="Google Shape;8693;p6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4" name="Google Shape;8694;p65"/>
              <p:cNvGrpSpPr/>
              <p:nvPr/>
            </p:nvGrpSpPr>
            <p:grpSpPr>
              <a:xfrm>
                <a:off x="2029517" y="1732295"/>
                <a:ext cx="685827" cy="643432"/>
                <a:chOff x="2029517" y="1732295"/>
                <a:chExt cx="685827" cy="643432"/>
              </a:xfrm>
            </p:grpSpPr>
            <p:sp>
              <p:nvSpPr>
                <p:cNvPr id="8695" name="Google Shape;8695;p6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6" name="Google Shape;8696;p65"/>
                <p:cNvGrpSpPr/>
                <p:nvPr/>
              </p:nvGrpSpPr>
              <p:grpSpPr>
                <a:xfrm>
                  <a:off x="2158948" y="1732295"/>
                  <a:ext cx="556396" cy="333108"/>
                  <a:chOff x="2158948" y="1732295"/>
                  <a:chExt cx="556396" cy="333108"/>
                </a:xfrm>
              </p:grpSpPr>
              <p:cxnSp>
                <p:nvCxnSpPr>
                  <p:cNvPr id="8697" name="Google Shape;8697;p6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698" name="Google Shape;8698;p6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65"/>
                <p:cNvGrpSpPr/>
                <p:nvPr/>
              </p:nvGrpSpPr>
              <p:grpSpPr>
                <a:xfrm>
                  <a:off x="2159908" y="2065057"/>
                  <a:ext cx="550884" cy="310670"/>
                  <a:chOff x="2159908" y="2065057"/>
                  <a:chExt cx="550884" cy="310670"/>
                </a:xfrm>
              </p:grpSpPr>
              <p:cxnSp>
                <p:nvCxnSpPr>
                  <p:cNvPr id="8700" name="Google Shape;8700;p6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701" name="Google Shape;8701;p6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702" name="Google Shape;8702;p65"/>
          <p:cNvGrpSpPr/>
          <p:nvPr/>
        </p:nvGrpSpPr>
        <p:grpSpPr>
          <a:xfrm>
            <a:off x="732462" y="1766083"/>
            <a:ext cx="962651" cy="810058"/>
            <a:chOff x="844912" y="1681380"/>
            <a:chExt cx="935611" cy="787305"/>
          </a:xfrm>
        </p:grpSpPr>
        <p:grpSp>
          <p:nvGrpSpPr>
            <p:cNvPr id="8703" name="Google Shape;8703;p65"/>
            <p:cNvGrpSpPr/>
            <p:nvPr/>
          </p:nvGrpSpPr>
          <p:grpSpPr>
            <a:xfrm>
              <a:off x="844912" y="1819635"/>
              <a:ext cx="329836" cy="510016"/>
              <a:chOff x="844912" y="1819635"/>
              <a:chExt cx="329836" cy="510016"/>
            </a:xfrm>
          </p:grpSpPr>
          <p:sp>
            <p:nvSpPr>
              <p:cNvPr id="8704" name="Google Shape;8704;p6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65"/>
            <p:cNvGrpSpPr/>
            <p:nvPr/>
          </p:nvGrpSpPr>
          <p:grpSpPr>
            <a:xfrm>
              <a:off x="1284601" y="2158168"/>
              <a:ext cx="495923" cy="310517"/>
              <a:chOff x="1284601" y="2158168"/>
              <a:chExt cx="495923" cy="310517"/>
            </a:xfrm>
          </p:grpSpPr>
          <p:sp>
            <p:nvSpPr>
              <p:cNvPr id="8711" name="Google Shape;8711;p6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2" name="Google Shape;8712;p65"/>
              <p:cNvGrpSpPr/>
              <p:nvPr/>
            </p:nvGrpSpPr>
            <p:grpSpPr>
              <a:xfrm>
                <a:off x="1507666" y="2158168"/>
                <a:ext cx="272858" cy="310517"/>
                <a:chOff x="1507666" y="2158168"/>
                <a:chExt cx="272858" cy="310517"/>
              </a:xfrm>
            </p:grpSpPr>
            <p:grpSp>
              <p:nvGrpSpPr>
                <p:cNvPr id="8713" name="Google Shape;8713;p65"/>
                <p:cNvGrpSpPr/>
                <p:nvPr/>
              </p:nvGrpSpPr>
              <p:grpSpPr>
                <a:xfrm>
                  <a:off x="1507666" y="2176104"/>
                  <a:ext cx="166395" cy="273149"/>
                  <a:chOff x="1507666" y="2176104"/>
                  <a:chExt cx="166395" cy="273149"/>
                </a:xfrm>
              </p:grpSpPr>
              <p:sp>
                <p:nvSpPr>
                  <p:cNvPr id="8714" name="Google Shape;8714;p6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1" name="Google Shape;8721;p6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23" name="Google Shape;8723;p65"/>
            <p:cNvGrpSpPr/>
            <p:nvPr/>
          </p:nvGrpSpPr>
          <p:grpSpPr>
            <a:xfrm>
              <a:off x="1284601" y="1681380"/>
              <a:ext cx="495923" cy="310517"/>
              <a:chOff x="1284601" y="1681380"/>
              <a:chExt cx="495923" cy="310517"/>
            </a:xfrm>
          </p:grpSpPr>
          <p:sp>
            <p:nvSpPr>
              <p:cNvPr id="8724" name="Google Shape;8724;p6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5" name="Google Shape;8725;p65"/>
              <p:cNvGrpSpPr/>
              <p:nvPr/>
            </p:nvGrpSpPr>
            <p:grpSpPr>
              <a:xfrm>
                <a:off x="1507666" y="1681380"/>
                <a:ext cx="272858" cy="310517"/>
                <a:chOff x="1507666" y="1681380"/>
                <a:chExt cx="272858" cy="310517"/>
              </a:xfrm>
            </p:grpSpPr>
            <p:grpSp>
              <p:nvGrpSpPr>
                <p:cNvPr id="8726" name="Google Shape;8726;p65"/>
                <p:cNvGrpSpPr/>
                <p:nvPr/>
              </p:nvGrpSpPr>
              <p:grpSpPr>
                <a:xfrm>
                  <a:off x="1507666" y="1700120"/>
                  <a:ext cx="166395" cy="272984"/>
                  <a:chOff x="1507666" y="1700120"/>
                  <a:chExt cx="166395" cy="272984"/>
                </a:xfrm>
              </p:grpSpPr>
              <p:sp>
                <p:nvSpPr>
                  <p:cNvPr id="8727" name="Google Shape;8727;p6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4" name="Google Shape;8734;p6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36" name="Google Shape;8736;p65"/>
          <p:cNvGrpSpPr/>
          <p:nvPr/>
        </p:nvGrpSpPr>
        <p:grpSpPr>
          <a:xfrm>
            <a:off x="6841403" y="2533512"/>
            <a:ext cx="1622269" cy="552443"/>
            <a:chOff x="6894650" y="2574740"/>
            <a:chExt cx="1445100" cy="492111"/>
          </a:xfrm>
        </p:grpSpPr>
        <p:sp>
          <p:nvSpPr>
            <p:cNvPr id="8737" name="Google Shape;8737;p6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2" name="Google Shape;8742;p6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743" name="Google Shape;8743;p65"/>
          <p:cNvGrpSpPr/>
          <p:nvPr/>
        </p:nvGrpSpPr>
        <p:grpSpPr>
          <a:xfrm>
            <a:off x="6860946" y="3907768"/>
            <a:ext cx="1583206" cy="475705"/>
            <a:chOff x="6953919" y="3907920"/>
            <a:chExt cx="1377300" cy="475705"/>
          </a:xfrm>
        </p:grpSpPr>
        <p:cxnSp>
          <p:nvCxnSpPr>
            <p:cNvPr id="8744" name="Google Shape;8744;p6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745" name="Google Shape;8745;p6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746" name="Google Shape;8746;p6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747" name="Google Shape;8747;p6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748" name="Google Shape;8748;p6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749" name="Google Shape;8749;p65"/>
          <p:cNvGrpSpPr/>
          <p:nvPr/>
        </p:nvGrpSpPr>
        <p:grpSpPr>
          <a:xfrm>
            <a:off x="2364534" y="2668913"/>
            <a:ext cx="836286" cy="824529"/>
            <a:chOff x="2389399" y="2595741"/>
            <a:chExt cx="812796" cy="801369"/>
          </a:xfrm>
        </p:grpSpPr>
        <p:grpSp>
          <p:nvGrpSpPr>
            <p:cNvPr id="8750" name="Google Shape;8750;p65"/>
            <p:cNvGrpSpPr/>
            <p:nvPr/>
          </p:nvGrpSpPr>
          <p:grpSpPr>
            <a:xfrm>
              <a:off x="2492145" y="2881565"/>
              <a:ext cx="607300" cy="229751"/>
              <a:chOff x="2492145" y="2881565"/>
              <a:chExt cx="607300" cy="229751"/>
            </a:xfrm>
          </p:grpSpPr>
          <p:sp>
            <p:nvSpPr>
              <p:cNvPr id="8751" name="Google Shape;8751;p6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65"/>
            <p:cNvGrpSpPr/>
            <p:nvPr/>
          </p:nvGrpSpPr>
          <p:grpSpPr>
            <a:xfrm>
              <a:off x="2389399" y="2595741"/>
              <a:ext cx="812796" cy="296825"/>
              <a:chOff x="2389399" y="2595741"/>
              <a:chExt cx="812796" cy="296825"/>
            </a:xfrm>
          </p:grpSpPr>
          <p:grpSp>
            <p:nvGrpSpPr>
              <p:cNvPr id="8755" name="Google Shape;8755;p65"/>
              <p:cNvGrpSpPr/>
              <p:nvPr/>
            </p:nvGrpSpPr>
            <p:grpSpPr>
              <a:xfrm>
                <a:off x="2389399" y="2595741"/>
                <a:ext cx="363638" cy="296825"/>
                <a:chOff x="2389399" y="2595741"/>
                <a:chExt cx="363638" cy="296825"/>
              </a:xfrm>
            </p:grpSpPr>
            <p:grpSp>
              <p:nvGrpSpPr>
                <p:cNvPr id="8756" name="Google Shape;8756;p65"/>
                <p:cNvGrpSpPr/>
                <p:nvPr/>
              </p:nvGrpSpPr>
              <p:grpSpPr>
                <a:xfrm>
                  <a:off x="2493852" y="2794333"/>
                  <a:ext cx="259185" cy="98232"/>
                  <a:chOff x="2493852" y="2794333"/>
                  <a:chExt cx="259185" cy="98232"/>
                </a:xfrm>
              </p:grpSpPr>
              <p:sp>
                <p:nvSpPr>
                  <p:cNvPr id="8757" name="Google Shape;8757;p6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65"/>
                <p:cNvGrpSpPr/>
                <p:nvPr/>
              </p:nvGrpSpPr>
              <p:grpSpPr>
                <a:xfrm>
                  <a:off x="2389399" y="2595741"/>
                  <a:ext cx="224343" cy="182054"/>
                  <a:chOff x="2389399" y="2595741"/>
                  <a:chExt cx="224343" cy="182054"/>
                </a:xfrm>
              </p:grpSpPr>
              <p:sp>
                <p:nvSpPr>
                  <p:cNvPr id="8761" name="Google Shape;8761;p6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3" name="Google Shape;8763;p65"/>
              <p:cNvGrpSpPr/>
              <p:nvPr/>
            </p:nvGrpSpPr>
            <p:grpSpPr>
              <a:xfrm>
                <a:off x="2683630" y="2595741"/>
                <a:ext cx="224334" cy="296825"/>
                <a:chOff x="2683630" y="2595741"/>
                <a:chExt cx="224334" cy="296825"/>
              </a:xfrm>
            </p:grpSpPr>
            <p:grpSp>
              <p:nvGrpSpPr>
                <p:cNvPr id="8764" name="Google Shape;8764;p65"/>
                <p:cNvGrpSpPr/>
                <p:nvPr/>
              </p:nvGrpSpPr>
              <p:grpSpPr>
                <a:xfrm>
                  <a:off x="2788083" y="2794333"/>
                  <a:ext cx="15356" cy="98232"/>
                  <a:chOff x="2788083" y="2794333"/>
                  <a:chExt cx="15356" cy="98232"/>
                </a:xfrm>
              </p:grpSpPr>
              <p:sp>
                <p:nvSpPr>
                  <p:cNvPr id="8765" name="Google Shape;8765;p6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65"/>
                <p:cNvGrpSpPr/>
                <p:nvPr/>
              </p:nvGrpSpPr>
              <p:grpSpPr>
                <a:xfrm>
                  <a:off x="2683630" y="2595741"/>
                  <a:ext cx="224334" cy="182054"/>
                  <a:chOff x="2683630" y="2595741"/>
                  <a:chExt cx="224334" cy="182054"/>
                </a:xfrm>
              </p:grpSpPr>
              <p:sp>
                <p:nvSpPr>
                  <p:cNvPr id="8769" name="Google Shape;8769;p6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1" name="Google Shape;8771;p65"/>
              <p:cNvGrpSpPr/>
              <p:nvPr/>
            </p:nvGrpSpPr>
            <p:grpSpPr>
              <a:xfrm>
                <a:off x="2838475" y="2595741"/>
                <a:ext cx="363719" cy="296825"/>
                <a:chOff x="2838475" y="2595741"/>
                <a:chExt cx="363719" cy="296825"/>
              </a:xfrm>
            </p:grpSpPr>
            <p:grpSp>
              <p:nvGrpSpPr>
                <p:cNvPr id="8772" name="Google Shape;8772;p65"/>
                <p:cNvGrpSpPr/>
                <p:nvPr/>
              </p:nvGrpSpPr>
              <p:grpSpPr>
                <a:xfrm>
                  <a:off x="2838475" y="2794333"/>
                  <a:ext cx="259185" cy="98232"/>
                  <a:chOff x="2838475" y="2794333"/>
                  <a:chExt cx="259185" cy="98232"/>
                </a:xfrm>
              </p:grpSpPr>
              <p:sp>
                <p:nvSpPr>
                  <p:cNvPr id="8773" name="Google Shape;8773;p6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65"/>
                <p:cNvGrpSpPr/>
                <p:nvPr/>
              </p:nvGrpSpPr>
              <p:grpSpPr>
                <a:xfrm>
                  <a:off x="2977852" y="2595741"/>
                  <a:ext cx="224343" cy="182054"/>
                  <a:chOff x="2977852" y="2595741"/>
                  <a:chExt cx="224343" cy="182054"/>
                </a:xfrm>
              </p:grpSpPr>
              <p:sp>
                <p:nvSpPr>
                  <p:cNvPr id="8777" name="Google Shape;8777;p6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79" name="Google Shape;8779;p65"/>
            <p:cNvGrpSpPr/>
            <p:nvPr/>
          </p:nvGrpSpPr>
          <p:grpSpPr>
            <a:xfrm>
              <a:off x="2389399" y="3100241"/>
              <a:ext cx="812796" cy="296869"/>
              <a:chOff x="2389399" y="3100241"/>
              <a:chExt cx="812796" cy="296869"/>
            </a:xfrm>
          </p:grpSpPr>
          <p:grpSp>
            <p:nvGrpSpPr>
              <p:cNvPr id="8780" name="Google Shape;8780;p65"/>
              <p:cNvGrpSpPr/>
              <p:nvPr/>
            </p:nvGrpSpPr>
            <p:grpSpPr>
              <a:xfrm>
                <a:off x="2683630" y="3100241"/>
                <a:ext cx="224334" cy="296869"/>
                <a:chOff x="2683630" y="3100241"/>
                <a:chExt cx="224334" cy="296869"/>
              </a:xfrm>
            </p:grpSpPr>
            <p:grpSp>
              <p:nvGrpSpPr>
                <p:cNvPr id="8781" name="Google Shape;8781;p65"/>
                <p:cNvGrpSpPr/>
                <p:nvPr/>
              </p:nvGrpSpPr>
              <p:grpSpPr>
                <a:xfrm>
                  <a:off x="2788083" y="3100241"/>
                  <a:ext cx="15356" cy="98237"/>
                  <a:chOff x="2788083" y="3100241"/>
                  <a:chExt cx="15356" cy="98237"/>
                </a:xfrm>
              </p:grpSpPr>
              <p:sp>
                <p:nvSpPr>
                  <p:cNvPr id="8782" name="Google Shape;8782;p6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65"/>
                <p:cNvGrpSpPr/>
                <p:nvPr/>
              </p:nvGrpSpPr>
              <p:grpSpPr>
                <a:xfrm>
                  <a:off x="2683630" y="3215065"/>
                  <a:ext cx="224334" cy="182045"/>
                  <a:chOff x="2683630" y="3215065"/>
                  <a:chExt cx="224334" cy="182045"/>
                </a:xfrm>
              </p:grpSpPr>
              <p:sp>
                <p:nvSpPr>
                  <p:cNvPr id="8786" name="Google Shape;8786;p6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8" name="Google Shape;8788;p65"/>
              <p:cNvGrpSpPr/>
              <p:nvPr/>
            </p:nvGrpSpPr>
            <p:grpSpPr>
              <a:xfrm>
                <a:off x="2389399" y="3100241"/>
                <a:ext cx="363638" cy="296869"/>
                <a:chOff x="2389399" y="3100241"/>
                <a:chExt cx="363638" cy="296869"/>
              </a:xfrm>
            </p:grpSpPr>
            <p:grpSp>
              <p:nvGrpSpPr>
                <p:cNvPr id="8789" name="Google Shape;8789;p65"/>
                <p:cNvGrpSpPr/>
                <p:nvPr/>
              </p:nvGrpSpPr>
              <p:grpSpPr>
                <a:xfrm>
                  <a:off x="2493852" y="3100241"/>
                  <a:ext cx="259185" cy="98237"/>
                  <a:chOff x="2493852" y="3100241"/>
                  <a:chExt cx="259185" cy="98237"/>
                </a:xfrm>
              </p:grpSpPr>
              <p:sp>
                <p:nvSpPr>
                  <p:cNvPr id="8790" name="Google Shape;8790;p6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65"/>
                <p:cNvGrpSpPr/>
                <p:nvPr/>
              </p:nvGrpSpPr>
              <p:grpSpPr>
                <a:xfrm>
                  <a:off x="2389399" y="3215065"/>
                  <a:ext cx="224343" cy="182045"/>
                  <a:chOff x="2389399" y="3215065"/>
                  <a:chExt cx="224343" cy="182045"/>
                </a:xfrm>
              </p:grpSpPr>
              <p:sp>
                <p:nvSpPr>
                  <p:cNvPr id="8794" name="Google Shape;8794;p6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6" name="Google Shape;8796;p65"/>
              <p:cNvGrpSpPr/>
              <p:nvPr/>
            </p:nvGrpSpPr>
            <p:grpSpPr>
              <a:xfrm>
                <a:off x="2838475" y="3100241"/>
                <a:ext cx="363719" cy="296869"/>
                <a:chOff x="2838475" y="3100241"/>
                <a:chExt cx="363719" cy="296869"/>
              </a:xfrm>
            </p:grpSpPr>
            <p:grpSp>
              <p:nvGrpSpPr>
                <p:cNvPr id="8797" name="Google Shape;8797;p65"/>
                <p:cNvGrpSpPr/>
                <p:nvPr/>
              </p:nvGrpSpPr>
              <p:grpSpPr>
                <a:xfrm>
                  <a:off x="2838475" y="3100241"/>
                  <a:ext cx="259185" cy="98237"/>
                  <a:chOff x="2838475" y="3100241"/>
                  <a:chExt cx="259185" cy="98237"/>
                </a:xfrm>
              </p:grpSpPr>
              <p:sp>
                <p:nvSpPr>
                  <p:cNvPr id="8798" name="Google Shape;8798;p6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65"/>
                <p:cNvGrpSpPr/>
                <p:nvPr/>
              </p:nvGrpSpPr>
              <p:grpSpPr>
                <a:xfrm>
                  <a:off x="2977852" y="3215065"/>
                  <a:ext cx="224343" cy="182045"/>
                  <a:chOff x="2977852" y="3215065"/>
                  <a:chExt cx="224343" cy="182045"/>
                </a:xfrm>
              </p:grpSpPr>
              <p:sp>
                <p:nvSpPr>
                  <p:cNvPr id="8802" name="Google Shape;8802;p6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7" name="Shape 8807"/>
        <p:cNvGrpSpPr/>
        <p:nvPr/>
      </p:nvGrpSpPr>
      <p:grpSpPr>
        <a:xfrm>
          <a:off x="0" y="0"/>
          <a:ext cx="0" cy="0"/>
          <a:chOff x="0" y="0"/>
          <a:chExt cx="0" cy="0"/>
        </a:xfrm>
      </p:grpSpPr>
      <p:grpSp>
        <p:nvGrpSpPr>
          <p:cNvPr id="8808" name="Google Shape;8808;p66"/>
          <p:cNvGrpSpPr/>
          <p:nvPr/>
        </p:nvGrpSpPr>
        <p:grpSpPr>
          <a:xfrm>
            <a:off x="718875" y="3363288"/>
            <a:ext cx="2390414" cy="1024800"/>
            <a:chOff x="728925" y="3296613"/>
            <a:chExt cx="2390414" cy="1024800"/>
          </a:xfrm>
        </p:grpSpPr>
        <p:grpSp>
          <p:nvGrpSpPr>
            <p:cNvPr id="8809" name="Google Shape;8809;p66"/>
            <p:cNvGrpSpPr/>
            <p:nvPr/>
          </p:nvGrpSpPr>
          <p:grpSpPr>
            <a:xfrm>
              <a:off x="728925" y="3619800"/>
              <a:ext cx="2390414" cy="500893"/>
              <a:chOff x="728925" y="3619800"/>
              <a:chExt cx="2390414" cy="500893"/>
            </a:xfrm>
          </p:grpSpPr>
          <p:sp>
            <p:nvSpPr>
              <p:cNvPr id="8810" name="Google Shape;8810;p6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11" name="Google Shape;8811;p6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812" name="Google Shape;8812;p66"/>
            <p:cNvGrpSpPr/>
            <p:nvPr/>
          </p:nvGrpSpPr>
          <p:grpSpPr>
            <a:xfrm>
              <a:off x="1348050" y="3296613"/>
              <a:ext cx="1706152" cy="1024800"/>
              <a:chOff x="1348050" y="3296613"/>
              <a:chExt cx="1706152" cy="1024800"/>
            </a:xfrm>
          </p:grpSpPr>
          <p:sp>
            <p:nvSpPr>
              <p:cNvPr id="8813" name="Google Shape;8813;p6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14" name="Google Shape;8814;p6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15" name="Google Shape;8815;p6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16" name="Google Shape;8816;p6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17" name="Google Shape;8817;p6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818" name="Google Shape;8818;p66"/>
            <p:cNvGrpSpPr/>
            <p:nvPr/>
          </p:nvGrpSpPr>
          <p:grpSpPr>
            <a:xfrm>
              <a:off x="1455707" y="3654858"/>
              <a:ext cx="1491150" cy="417657"/>
              <a:chOff x="1455707" y="3654858"/>
              <a:chExt cx="1491150" cy="417657"/>
            </a:xfrm>
          </p:grpSpPr>
          <p:sp>
            <p:nvSpPr>
              <p:cNvPr id="8819" name="Google Shape;8819;p6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839" name="Google Shape;8839;p66"/>
          <p:cNvGraphicFramePr/>
          <p:nvPr/>
        </p:nvGraphicFramePr>
        <p:xfrm>
          <a:off x="5954575" y="2361200"/>
          <a:ext cx="3000000" cy="3000000"/>
        </p:xfrm>
        <a:graphic>
          <a:graphicData uri="http://schemas.openxmlformats.org/drawingml/2006/table">
            <a:tbl>
              <a:tblPr>
                <a:noFill/>
                <a:tableStyleId>{B80A1858-451F-46D8-BECC-6BEAD8065F3A}</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840" name="Google Shape;8840;p66"/>
          <p:cNvGrpSpPr/>
          <p:nvPr/>
        </p:nvGrpSpPr>
        <p:grpSpPr>
          <a:xfrm>
            <a:off x="727251" y="1188964"/>
            <a:ext cx="2396505" cy="976502"/>
            <a:chOff x="749309" y="1112739"/>
            <a:chExt cx="2371603" cy="976502"/>
          </a:xfrm>
        </p:grpSpPr>
        <p:grpSp>
          <p:nvGrpSpPr>
            <p:cNvPr id="8841" name="Google Shape;8841;p66"/>
            <p:cNvGrpSpPr/>
            <p:nvPr/>
          </p:nvGrpSpPr>
          <p:grpSpPr>
            <a:xfrm>
              <a:off x="1092126" y="1112739"/>
              <a:ext cx="2028786" cy="975464"/>
              <a:chOff x="1092126" y="1112739"/>
              <a:chExt cx="2028786" cy="975464"/>
            </a:xfrm>
          </p:grpSpPr>
          <p:sp>
            <p:nvSpPr>
              <p:cNvPr id="8842" name="Google Shape;8842;p6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66"/>
            <p:cNvGrpSpPr/>
            <p:nvPr/>
          </p:nvGrpSpPr>
          <p:grpSpPr>
            <a:xfrm>
              <a:off x="749309" y="1112739"/>
              <a:ext cx="314700" cy="975464"/>
              <a:chOff x="749309" y="1112739"/>
              <a:chExt cx="314700" cy="975464"/>
            </a:xfrm>
          </p:grpSpPr>
          <p:sp>
            <p:nvSpPr>
              <p:cNvPr id="8867" name="Google Shape;8867;p6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1" name="Google Shape;8871;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875" name="Google Shape;8875;p66"/>
          <p:cNvGraphicFramePr/>
          <p:nvPr/>
        </p:nvGraphicFramePr>
        <p:xfrm>
          <a:off x="5954600" y="1188950"/>
          <a:ext cx="3000000" cy="3000000"/>
        </p:xfrm>
        <a:graphic>
          <a:graphicData uri="http://schemas.openxmlformats.org/drawingml/2006/table">
            <a:tbl>
              <a:tblPr>
                <a:noFill/>
                <a:tableStyleId>{B80A1858-451F-46D8-BECC-6BEAD8065F3A}</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876" name="Google Shape;8876;p66"/>
          <p:cNvGraphicFramePr/>
          <p:nvPr/>
        </p:nvGraphicFramePr>
        <p:xfrm>
          <a:off x="3375463" y="2361200"/>
          <a:ext cx="3000000" cy="3000000"/>
        </p:xfrm>
        <a:graphic>
          <a:graphicData uri="http://schemas.openxmlformats.org/drawingml/2006/table">
            <a:tbl>
              <a:tblPr>
                <a:noFill/>
                <a:tableStyleId>{B80A1858-451F-46D8-BECC-6BEAD8065F3A}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877" name="Google Shape;8877;p66"/>
          <p:cNvGrpSpPr/>
          <p:nvPr/>
        </p:nvGrpSpPr>
        <p:grpSpPr>
          <a:xfrm>
            <a:off x="3377449" y="3352160"/>
            <a:ext cx="2363377" cy="1047062"/>
            <a:chOff x="3358399" y="3285485"/>
            <a:chExt cx="2363377" cy="1047062"/>
          </a:xfrm>
        </p:grpSpPr>
        <p:grpSp>
          <p:nvGrpSpPr>
            <p:cNvPr id="8878" name="Google Shape;8878;p66"/>
            <p:cNvGrpSpPr/>
            <p:nvPr/>
          </p:nvGrpSpPr>
          <p:grpSpPr>
            <a:xfrm>
              <a:off x="3358412" y="3285485"/>
              <a:ext cx="2363244" cy="139500"/>
              <a:chOff x="3358412" y="3285485"/>
              <a:chExt cx="2363244" cy="139500"/>
            </a:xfrm>
          </p:grpSpPr>
          <p:sp>
            <p:nvSpPr>
              <p:cNvPr id="8879" name="Google Shape;8879;p6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66"/>
            <p:cNvGrpSpPr/>
            <p:nvPr/>
          </p:nvGrpSpPr>
          <p:grpSpPr>
            <a:xfrm>
              <a:off x="3358412" y="3466996"/>
              <a:ext cx="2363244" cy="139500"/>
              <a:chOff x="3358412" y="3466996"/>
              <a:chExt cx="2363244" cy="139500"/>
            </a:xfrm>
          </p:grpSpPr>
          <p:sp>
            <p:nvSpPr>
              <p:cNvPr id="8885" name="Google Shape;8885;p6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66"/>
            <p:cNvGrpSpPr/>
            <p:nvPr/>
          </p:nvGrpSpPr>
          <p:grpSpPr>
            <a:xfrm>
              <a:off x="3358412" y="3648507"/>
              <a:ext cx="2363244" cy="139500"/>
              <a:chOff x="3358412" y="3648507"/>
              <a:chExt cx="2363244" cy="139500"/>
            </a:xfrm>
          </p:grpSpPr>
          <p:sp>
            <p:nvSpPr>
              <p:cNvPr id="8891" name="Google Shape;8891;p6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66"/>
            <p:cNvGrpSpPr/>
            <p:nvPr/>
          </p:nvGrpSpPr>
          <p:grpSpPr>
            <a:xfrm>
              <a:off x="3358412" y="3830018"/>
              <a:ext cx="2363244" cy="139500"/>
              <a:chOff x="3358412" y="3830018"/>
              <a:chExt cx="2363244" cy="139500"/>
            </a:xfrm>
          </p:grpSpPr>
          <p:sp>
            <p:nvSpPr>
              <p:cNvPr id="8897" name="Google Shape;8897;p6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66"/>
            <p:cNvGrpSpPr/>
            <p:nvPr/>
          </p:nvGrpSpPr>
          <p:grpSpPr>
            <a:xfrm>
              <a:off x="3358399" y="4011514"/>
              <a:ext cx="2363377" cy="139537"/>
              <a:chOff x="3294800" y="4134603"/>
              <a:chExt cx="2638876" cy="152400"/>
            </a:xfrm>
          </p:grpSpPr>
          <p:sp>
            <p:nvSpPr>
              <p:cNvPr id="8903" name="Google Shape;8903;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66"/>
            <p:cNvGrpSpPr/>
            <p:nvPr/>
          </p:nvGrpSpPr>
          <p:grpSpPr>
            <a:xfrm>
              <a:off x="3358399" y="4193010"/>
              <a:ext cx="2363377" cy="139537"/>
              <a:chOff x="3294800" y="4134603"/>
              <a:chExt cx="2638876" cy="152400"/>
            </a:xfrm>
          </p:grpSpPr>
          <p:sp>
            <p:nvSpPr>
              <p:cNvPr id="8909" name="Google Shape;8909;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914" name="Google Shape;8914;p66"/>
          <p:cNvGraphicFramePr/>
          <p:nvPr/>
        </p:nvGraphicFramePr>
        <p:xfrm>
          <a:off x="728250" y="2361200"/>
          <a:ext cx="3000000" cy="3000000"/>
        </p:xfrm>
        <a:graphic>
          <a:graphicData uri="http://schemas.openxmlformats.org/drawingml/2006/table">
            <a:tbl>
              <a:tblPr>
                <a:noFill/>
                <a:tableStyleId>{B80A1858-451F-46D8-BECC-6BEAD8065F3A}</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915" name="Google Shape;8915;p66"/>
          <p:cNvGrpSpPr/>
          <p:nvPr/>
        </p:nvGrpSpPr>
        <p:grpSpPr>
          <a:xfrm>
            <a:off x="4177919" y="2765014"/>
            <a:ext cx="1302095" cy="60959"/>
            <a:chOff x="3558802" y="4011427"/>
            <a:chExt cx="1866000" cy="111300"/>
          </a:xfrm>
        </p:grpSpPr>
        <p:sp>
          <p:nvSpPr>
            <p:cNvPr id="8916" name="Google Shape;8916;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66"/>
          <p:cNvGrpSpPr/>
          <p:nvPr/>
        </p:nvGrpSpPr>
        <p:grpSpPr>
          <a:xfrm>
            <a:off x="4723407" y="3047174"/>
            <a:ext cx="914340" cy="60959"/>
            <a:chOff x="3558802" y="4011427"/>
            <a:chExt cx="1866000" cy="111300"/>
          </a:xfrm>
        </p:grpSpPr>
        <p:sp>
          <p:nvSpPr>
            <p:cNvPr id="8919" name="Google Shape;8919;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66"/>
          <p:cNvGrpSpPr/>
          <p:nvPr/>
        </p:nvGrpSpPr>
        <p:grpSpPr>
          <a:xfrm>
            <a:off x="5926924" y="3381697"/>
            <a:ext cx="2519825" cy="1001454"/>
            <a:chOff x="1906114" y="789980"/>
            <a:chExt cx="1487676" cy="606868"/>
          </a:xfrm>
        </p:grpSpPr>
        <p:cxnSp>
          <p:nvCxnSpPr>
            <p:cNvPr id="8922" name="Google Shape;8922;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923" name="Google Shape;8923;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924" name="Google Shape;8924;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925" name="Google Shape;8925;p6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926" name="Google Shape;8926;p6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927" name="Google Shape;8927;p6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928" name="Google Shape;8928;p6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929" name="Google Shape;8929;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936" name="Google Shape;8936;p6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937" name="Google Shape;8937;p6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938" name="Google Shape;8938;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6"/>
          <p:cNvGrpSpPr/>
          <p:nvPr/>
        </p:nvGrpSpPr>
        <p:grpSpPr>
          <a:xfrm>
            <a:off x="3372612" y="1159008"/>
            <a:ext cx="2363393" cy="1005865"/>
            <a:chOff x="3292400" y="1193188"/>
            <a:chExt cx="2615240" cy="1131075"/>
          </a:xfrm>
        </p:grpSpPr>
        <p:sp>
          <p:nvSpPr>
            <p:cNvPr id="8940" name="Google Shape;8940;p6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41" name="Google Shape;8941;p6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42" name="Google Shape;8942;p6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943" name="Google Shape;8943;p6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944" name="Google Shape;8944;p6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945" name="Google Shape;8945;p6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946" name="Google Shape;8946;p6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947" name="Google Shape;8947;p6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948" name="Google Shape;8948;p6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949" name="Google Shape;8949;p6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950" name="Google Shape;8950;p6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951" name="Google Shape;8951;p6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952" name="Google Shape;8952;p6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953" name="Google Shape;8953;p6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954" name="Google Shape;8954;p66"/>
            <p:cNvGrpSpPr/>
            <p:nvPr/>
          </p:nvGrpSpPr>
          <p:grpSpPr>
            <a:xfrm>
              <a:off x="3748438" y="1378608"/>
              <a:ext cx="2159202" cy="903971"/>
              <a:chOff x="1683525" y="2179850"/>
              <a:chExt cx="4519050" cy="2134525"/>
            </a:xfrm>
          </p:grpSpPr>
          <p:sp>
            <p:nvSpPr>
              <p:cNvPr id="8955" name="Google Shape;8955;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56" name="Google Shape;8956;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57" name="Google Shape;8957;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58" name="Google Shape;8958;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59" name="Google Shape;8959;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60" name="Google Shape;8960;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61" name="Google Shape;8961;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62" name="Google Shape;8962;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63" name="Google Shape;8963;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64" name="Google Shape;8964;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65" name="Google Shape;8965;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66" name="Google Shape;8966;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0" name="Shape 8970"/>
        <p:cNvGrpSpPr/>
        <p:nvPr/>
      </p:nvGrpSpPr>
      <p:grpSpPr>
        <a:xfrm>
          <a:off x="0" y="0"/>
          <a:ext cx="0" cy="0"/>
          <a:chOff x="0" y="0"/>
          <a:chExt cx="0" cy="0"/>
        </a:xfrm>
      </p:grpSpPr>
      <p:grpSp>
        <p:nvGrpSpPr>
          <p:cNvPr id="8971" name="Google Shape;8971;p67"/>
          <p:cNvGrpSpPr/>
          <p:nvPr/>
        </p:nvGrpSpPr>
        <p:grpSpPr>
          <a:xfrm>
            <a:off x="4814684" y="1191441"/>
            <a:ext cx="745431" cy="718863"/>
            <a:chOff x="4249973" y="1201875"/>
            <a:chExt cx="1958568" cy="1888762"/>
          </a:xfrm>
        </p:grpSpPr>
        <p:sp>
          <p:nvSpPr>
            <p:cNvPr id="8972" name="Google Shape;8972;p6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3" name="Google Shape;8973;p67"/>
            <p:cNvGrpSpPr/>
            <p:nvPr/>
          </p:nvGrpSpPr>
          <p:grpSpPr>
            <a:xfrm>
              <a:off x="5853086" y="1789142"/>
              <a:ext cx="355454" cy="1048099"/>
              <a:chOff x="5576108" y="2016725"/>
              <a:chExt cx="565200" cy="1666560"/>
            </a:xfrm>
          </p:grpSpPr>
          <p:sp>
            <p:nvSpPr>
              <p:cNvPr id="8974" name="Google Shape;8974;p6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75" name="Google Shape;8975;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67"/>
            <p:cNvGrpSpPr/>
            <p:nvPr/>
          </p:nvGrpSpPr>
          <p:grpSpPr>
            <a:xfrm>
              <a:off x="4869455" y="2691676"/>
              <a:ext cx="1013897" cy="398961"/>
              <a:chOff x="4012057" y="3451825"/>
              <a:chExt cx="1612175" cy="634379"/>
            </a:xfrm>
          </p:grpSpPr>
          <p:sp>
            <p:nvSpPr>
              <p:cNvPr id="8977" name="Google Shape;8977;p6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78" name="Google Shape;8978;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67"/>
            <p:cNvGrpSpPr/>
            <p:nvPr/>
          </p:nvGrpSpPr>
          <p:grpSpPr>
            <a:xfrm>
              <a:off x="4276937" y="2155961"/>
              <a:ext cx="651965" cy="891358"/>
              <a:chOff x="3069908" y="2599997"/>
              <a:chExt cx="1036675" cy="1417328"/>
            </a:xfrm>
          </p:grpSpPr>
          <p:sp>
            <p:nvSpPr>
              <p:cNvPr id="8980" name="Google Shape;8980;p6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81" name="Google Shape;8981;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67"/>
            <p:cNvGrpSpPr/>
            <p:nvPr/>
          </p:nvGrpSpPr>
          <p:grpSpPr>
            <a:xfrm>
              <a:off x="5054918" y="1201875"/>
              <a:ext cx="999548" cy="602711"/>
              <a:chOff x="4306958" y="1082925"/>
              <a:chExt cx="1589359" cy="958358"/>
            </a:xfrm>
          </p:grpSpPr>
          <p:sp>
            <p:nvSpPr>
              <p:cNvPr id="8983" name="Google Shape;8983;p6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84" name="Google Shape;8984;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67"/>
            <p:cNvGrpSpPr/>
            <p:nvPr/>
          </p:nvGrpSpPr>
          <p:grpSpPr>
            <a:xfrm>
              <a:off x="4249973" y="1303451"/>
              <a:ext cx="799317" cy="841334"/>
              <a:chOff x="3027033" y="1244439"/>
              <a:chExt cx="1270977" cy="1337786"/>
            </a:xfrm>
          </p:grpSpPr>
          <p:sp>
            <p:nvSpPr>
              <p:cNvPr id="8986" name="Google Shape;8986;p6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87" name="Google Shape;8987;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8" name="Google Shape;8988;p67"/>
          <p:cNvGrpSpPr/>
          <p:nvPr/>
        </p:nvGrpSpPr>
        <p:grpSpPr>
          <a:xfrm>
            <a:off x="731057" y="2069890"/>
            <a:ext cx="761767" cy="729896"/>
            <a:chOff x="2657744" y="2337745"/>
            <a:chExt cx="832987" cy="798137"/>
          </a:xfrm>
        </p:grpSpPr>
        <p:sp>
          <p:nvSpPr>
            <p:cNvPr id="8989" name="Google Shape;8989;p6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67"/>
          <p:cNvGrpSpPr/>
          <p:nvPr/>
        </p:nvGrpSpPr>
        <p:grpSpPr>
          <a:xfrm>
            <a:off x="3242022" y="2073097"/>
            <a:ext cx="685569" cy="723586"/>
            <a:chOff x="3398134" y="2057755"/>
            <a:chExt cx="704087" cy="743130"/>
          </a:xfrm>
        </p:grpSpPr>
        <p:grpSp>
          <p:nvGrpSpPr>
            <p:cNvPr id="8996" name="Google Shape;8996;p67"/>
            <p:cNvGrpSpPr/>
            <p:nvPr/>
          </p:nvGrpSpPr>
          <p:grpSpPr>
            <a:xfrm>
              <a:off x="3398134" y="2290183"/>
              <a:ext cx="315300" cy="219900"/>
              <a:chOff x="3398134" y="2290183"/>
              <a:chExt cx="315300" cy="219900"/>
            </a:xfrm>
          </p:grpSpPr>
          <p:sp>
            <p:nvSpPr>
              <p:cNvPr id="8997" name="Google Shape;8997;p6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98" name="Google Shape;8998;p67"/>
              <p:cNvCxnSpPr>
                <a:stCxn id="899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999" name="Google Shape;8999;p67"/>
            <p:cNvGrpSpPr/>
            <p:nvPr/>
          </p:nvGrpSpPr>
          <p:grpSpPr>
            <a:xfrm>
              <a:off x="3547823" y="2467358"/>
              <a:ext cx="219900" cy="333527"/>
              <a:chOff x="3547823" y="2467358"/>
              <a:chExt cx="219900" cy="333527"/>
            </a:xfrm>
          </p:grpSpPr>
          <p:sp>
            <p:nvSpPr>
              <p:cNvPr id="9000" name="Google Shape;9000;p6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01" name="Google Shape;9001;p6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002" name="Google Shape;9002;p67"/>
            <p:cNvGrpSpPr/>
            <p:nvPr/>
          </p:nvGrpSpPr>
          <p:grpSpPr>
            <a:xfrm>
              <a:off x="3734138" y="2467358"/>
              <a:ext cx="219900" cy="333527"/>
              <a:chOff x="3734138" y="2467358"/>
              <a:chExt cx="219900" cy="333527"/>
            </a:xfrm>
          </p:grpSpPr>
          <p:sp>
            <p:nvSpPr>
              <p:cNvPr id="9003" name="Google Shape;9003;p6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04" name="Google Shape;9004;p6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005" name="Google Shape;9005;p67"/>
            <p:cNvGrpSpPr/>
            <p:nvPr/>
          </p:nvGrpSpPr>
          <p:grpSpPr>
            <a:xfrm>
              <a:off x="3787560" y="2288011"/>
              <a:ext cx="314661" cy="219900"/>
              <a:chOff x="3787560" y="2288011"/>
              <a:chExt cx="314661" cy="219900"/>
            </a:xfrm>
          </p:grpSpPr>
          <p:sp>
            <p:nvSpPr>
              <p:cNvPr id="9006" name="Google Shape;9006;p6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07" name="Google Shape;9007;p6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008" name="Google Shape;9008;p67"/>
            <p:cNvGrpSpPr/>
            <p:nvPr/>
          </p:nvGrpSpPr>
          <p:grpSpPr>
            <a:xfrm>
              <a:off x="3637290" y="2057755"/>
              <a:ext cx="219900" cy="335499"/>
              <a:chOff x="3637290" y="2057755"/>
              <a:chExt cx="219900" cy="335499"/>
            </a:xfrm>
          </p:grpSpPr>
          <p:sp>
            <p:nvSpPr>
              <p:cNvPr id="9009" name="Google Shape;9009;p6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010" name="Google Shape;9010;p6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011" name="Google Shape;9011;p67"/>
          <p:cNvGrpSpPr/>
          <p:nvPr/>
        </p:nvGrpSpPr>
        <p:grpSpPr>
          <a:xfrm>
            <a:off x="4917244" y="2079792"/>
            <a:ext cx="710153" cy="710153"/>
            <a:chOff x="5007123" y="2079403"/>
            <a:chExt cx="687600" cy="687600"/>
          </a:xfrm>
        </p:grpSpPr>
        <p:sp>
          <p:nvSpPr>
            <p:cNvPr id="9012" name="Google Shape;9012;p6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67"/>
          <p:cNvGrpSpPr/>
          <p:nvPr/>
        </p:nvGrpSpPr>
        <p:grpSpPr>
          <a:xfrm>
            <a:off x="5726681" y="2074299"/>
            <a:ext cx="720998" cy="721183"/>
            <a:chOff x="5797446" y="2063053"/>
            <a:chExt cx="698100" cy="698280"/>
          </a:xfrm>
        </p:grpSpPr>
        <p:sp>
          <p:nvSpPr>
            <p:cNvPr id="9017" name="Google Shape;9017;p6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67"/>
          <p:cNvGrpSpPr/>
          <p:nvPr/>
        </p:nvGrpSpPr>
        <p:grpSpPr>
          <a:xfrm>
            <a:off x="8171828" y="3719904"/>
            <a:ext cx="280585" cy="673164"/>
            <a:chOff x="8075075" y="3754290"/>
            <a:chExt cx="255612" cy="613194"/>
          </a:xfrm>
        </p:grpSpPr>
        <p:grpSp>
          <p:nvGrpSpPr>
            <p:cNvPr id="9022" name="Google Shape;9022;p67"/>
            <p:cNvGrpSpPr/>
            <p:nvPr/>
          </p:nvGrpSpPr>
          <p:grpSpPr>
            <a:xfrm>
              <a:off x="8075075" y="3754290"/>
              <a:ext cx="255612" cy="613194"/>
              <a:chOff x="8075075" y="3754290"/>
              <a:chExt cx="255612" cy="613194"/>
            </a:xfrm>
          </p:grpSpPr>
          <p:sp>
            <p:nvSpPr>
              <p:cNvPr id="9023" name="Google Shape;9023;p6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5" name="Google Shape;9025;p6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67"/>
          <p:cNvGrpSpPr/>
          <p:nvPr/>
        </p:nvGrpSpPr>
        <p:grpSpPr>
          <a:xfrm>
            <a:off x="5288887" y="3708700"/>
            <a:ext cx="470352" cy="683745"/>
            <a:chOff x="1697726" y="3244179"/>
            <a:chExt cx="788124" cy="1146069"/>
          </a:xfrm>
        </p:grpSpPr>
        <p:sp>
          <p:nvSpPr>
            <p:cNvPr id="9027" name="Google Shape;9027;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9" name="Google Shape;9029;p6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0" name="Google Shape;9030;p67"/>
          <p:cNvGrpSpPr/>
          <p:nvPr/>
        </p:nvGrpSpPr>
        <p:grpSpPr>
          <a:xfrm>
            <a:off x="5910037" y="3719902"/>
            <a:ext cx="293891" cy="293845"/>
            <a:chOff x="6134814" y="3754290"/>
            <a:chExt cx="293891" cy="293845"/>
          </a:xfrm>
        </p:grpSpPr>
        <p:sp>
          <p:nvSpPr>
            <p:cNvPr id="9031" name="Google Shape;9031;p6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67"/>
          <p:cNvGrpSpPr/>
          <p:nvPr/>
        </p:nvGrpSpPr>
        <p:grpSpPr>
          <a:xfrm>
            <a:off x="5910037" y="4098574"/>
            <a:ext cx="293891" cy="293891"/>
            <a:chOff x="6134814" y="4086186"/>
            <a:chExt cx="293891" cy="293891"/>
          </a:xfrm>
        </p:grpSpPr>
        <p:sp>
          <p:nvSpPr>
            <p:cNvPr id="9034" name="Google Shape;9034;p6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6" name="Google Shape;9036;p67"/>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7"/>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8" name="Google Shape;9038;p67"/>
          <p:cNvGrpSpPr/>
          <p:nvPr/>
        </p:nvGrpSpPr>
        <p:grpSpPr>
          <a:xfrm>
            <a:off x="7835013" y="2927266"/>
            <a:ext cx="622883" cy="621944"/>
            <a:chOff x="1187048" y="238125"/>
            <a:chExt cx="5256397" cy="5248476"/>
          </a:xfrm>
        </p:grpSpPr>
        <p:sp>
          <p:nvSpPr>
            <p:cNvPr id="9039" name="Google Shape;9039;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67"/>
          <p:cNvGrpSpPr/>
          <p:nvPr/>
        </p:nvGrpSpPr>
        <p:grpSpPr>
          <a:xfrm>
            <a:off x="2292118" y="2936875"/>
            <a:ext cx="1310987" cy="612407"/>
            <a:chOff x="238125" y="1188750"/>
            <a:chExt cx="7140450" cy="3335550"/>
          </a:xfrm>
        </p:grpSpPr>
        <p:sp>
          <p:nvSpPr>
            <p:cNvPr id="9044" name="Google Shape;9044;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67"/>
          <p:cNvGrpSpPr/>
          <p:nvPr/>
        </p:nvGrpSpPr>
        <p:grpSpPr>
          <a:xfrm>
            <a:off x="6617990" y="2927430"/>
            <a:ext cx="1110299" cy="621702"/>
            <a:chOff x="238125" y="1335475"/>
            <a:chExt cx="5418735" cy="3034175"/>
          </a:xfrm>
        </p:grpSpPr>
        <p:sp>
          <p:nvSpPr>
            <p:cNvPr id="9050" name="Google Shape;9050;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67"/>
          <p:cNvGrpSpPr/>
          <p:nvPr/>
        </p:nvGrpSpPr>
        <p:grpSpPr>
          <a:xfrm>
            <a:off x="5435649" y="2924327"/>
            <a:ext cx="1074451" cy="627181"/>
            <a:chOff x="5359127" y="2910889"/>
            <a:chExt cx="1097723" cy="640831"/>
          </a:xfrm>
        </p:grpSpPr>
        <p:grpSp>
          <p:nvGrpSpPr>
            <p:cNvPr id="9054" name="Google Shape;9054;p67"/>
            <p:cNvGrpSpPr/>
            <p:nvPr/>
          </p:nvGrpSpPr>
          <p:grpSpPr>
            <a:xfrm>
              <a:off x="5929791" y="3263088"/>
              <a:ext cx="527060" cy="287097"/>
              <a:chOff x="5929791" y="3263088"/>
              <a:chExt cx="527060" cy="287097"/>
            </a:xfrm>
          </p:grpSpPr>
          <p:sp>
            <p:nvSpPr>
              <p:cNvPr id="9055" name="Google Shape;9055;p6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56" name="Google Shape;9056;p6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57" name="Google Shape;9057;p67"/>
            <p:cNvGrpSpPr/>
            <p:nvPr/>
          </p:nvGrpSpPr>
          <p:grpSpPr>
            <a:xfrm>
              <a:off x="5359127" y="3263089"/>
              <a:ext cx="526428" cy="288631"/>
              <a:chOff x="5359127" y="3263089"/>
              <a:chExt cx="526428" cy="288631"/>
            </a:xfrm>
          </p:grpSpPr>
          <p:sp>
            <p:nvSpPr>
              <p:cNvPr id="9058" name="Google Shape;9058;p6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59" name="Google Shape;9059;p6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60" name="Google Shape;9060;p67"/>
            <p:cNvGrpSpPr/>
            <p:nvPr/>
          </p:nvGrpSpPr>
          <p:grpSpPr>
            <a:xfrm>
              <a:off x="5551525" y="2910889"/>
              <a:ext cx="520901" cy="610283"/>
              <a:chOff x="5551525" y="2910889"/>
              <a:chExt cx="520901" cy="610283"/>
            </a:xfrm>
          </p:grpSpPr>
          <p:sp>
            <p:nvSpPr>
              <p:cNvPr id="9061" name="Google Shape;9061;p6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62" name="Google Shape;9062;p6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63" name="Google Shape;9063;p67"/>
            <p:cNvGrpSpPr/>
            <p:nvPr/>
          </p:nvGrpSpPr>
          <p:grpSpPr>
            <a:xfrm>
              <a:off x="5743962" y="2919100"/>
              <a:ext cx="623674" cy="284502"/>
              <a:chOff x="5743962" y="2919100"/>
              <a:chExt cx="623674" cy="284502"/>
            </a:xfrm>
          </p:grpSpPr>
          <p:sp>
            <p:nvSpPr>
              <p:cNvPr id="9064" name="Google Shape;9064;p6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65" name="Google Shape;9065;p6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066" name="Google Shape;9066;p67"/>
          <p:cNvGrpSpPr/>
          <p:nvPr/>
        </p:nvGrpSpPr>
        <p:grpSpPr>
          <a:xfrm>
            <a:off x="7586863" y="2075038"/>
            <a:ext cx="874976" cy="719600"/>
            <a:chOff x="7608988" y="2093194"/>
            <a:chExt cx="817276" cy="672147"/>
          </a:xfrm>
        </p:grpSpPr>
        <p:cxnSp>
          <p:nvCxnSpPr>
            <p:cNvPr id="9067" name="Google Shape;9067;p6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68" name="Google Shape;9068;p6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69" name="Google Shape;9069;p6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70" name="Google Shape;9070;p6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71" name="Google Shape;9071;p6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072" name="Google Shape;9072;p6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073" name="Google Shape;9073;p67"/>
            <p:cNvGrpSpPr/>
            <p:nvPr/>
          </p:nvGrpSpPr>
          <p:grpSpPr>
            <a:xfrm>
              <a:off x="7721175" y="2093194"/>
              <a:ext cx="599587" cy="623846"/>
              <a:chOff x="7721175" y="2093194"/>
              <a:chExt cx="599587" cy="623846"/>
            </a:xfrm>
          </p:grpSpPr>
          <p:grpSp>
            <p:nvGrpSpPr>
              <p:cNvPr id="9074" name="Google Shape;9074;p67"/>
              <p:cNvGrpSpPr/>
              <p:nvPr/>
            </p:nvGrpSpPr>
            <p:grpSpPr>
              <a:xfrm>
                <a:off x="7721175" y="2093194"/>
                <a:ext cx="291605" cy="623846"/>
                <a:chOff x="9405575" y="2061418"/>
                <a:chExt cx="291605" cy="623846"/>
              </a:xfrm>
            </p:grpSpPr>
            <p:sp>
              <p:nvSpPr>
                <p:cNvPr id="9075" name="Google Shape;9075;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67"/>
              <p:cNvGrpSpPr/>
              <p:nvPr/>
            </p:nvGrpSpPr>
            <p:grpSpPr>
              <a:xfrm flipH="1">
                <a:off x="8029157" y="2093194"/>
                <a:ext cx="291605" cy="623846"/>
                <a:chOff x="9405575" y="2061418"/>
                <a:chExt cx="291605" cy="623846"/>
              </a:xfrm>
            </p:grpSpPr>
            <p:sp>
              <p:nvSpPr>
                <p:cNvPr id="9083" name="Google Shape;9083;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90" name="Google Shape;9090;p67"/>
          <p:cNvGrpSpPr/>
          <p:nvPr/>
        </p:nvGrpSpPr>
        <p:grpSpPr>
          <a:xfrm>
            <a:off x="4031299" y="1191441"/>
            <a:ext cx="712557" cy="785901"/>
            <a:chOff x="4206459" y="1191441"/>
            <a:chExt cx="712557" cy="785901"/>
          </a:xfrm>
        </p:grpSpPr>
        <p:sp>
          <p:nvSpPr>
            <p:cNvPr id="9091" name="Google Shape;9091;p6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5" name="Google Shape;9095;p67"/>
            <p:cNvGrpSpPr/>
            <p:nvPr/>
          </p:nvGrpSpPr>
          <p:grpSpPr>
            <a:xfrm>
              <a:off x="4644280" y="1290523"/>
              <a:ext cx="143716" cy="29463"/>
              <a:chOff x="4644280" y="1290523"/>
              <a:chExt cx="143716" cy="29463"/>
            </a:xfrm>
          </p:grpSpPr>
          <p:sp>
            <p:nvSpPr>
              <p:cNvPr id="9096" name="Google Shape;9096;p6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67"/>
            <p:cNvGrpSpPr/>
            <p:nvPr/>
          </p:nvGrpSpPr>
          <p:grpSpPr>
            <a:xfrm>
              <a:off x="4356567" y="1191441"/>
              <a:ext cx="143690" cy="29488"/>
              <a:chOff x="4356567" y="1191441"/>
              <a:chExt cx="143690" cy="29488"/>
            </a:xfrm>
          </p:grpSpPr>
          <p:sp>
            <p:nvSpPr>
              <p:cNvPr id="9101" name="Google Shape;9101;p6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67"/>
            <p:cNvGrpSpPr/>
            <p:nvPr/>
          </p:nvGrpSpPr>
          <p:grpSpPr>
            <a:xfrm>
              <a:off x="4339009" y="1863727"/>
              <a:ext cx="143703" cy="29476"/>
              <a:chOff x="4339009" y="1863727"/>
              <a:chExt cx="143703" cy="29476"/>
            </a:xfrm>
          </p:grpSpPr>
          <p:sp>
            <p:nvSpPr>
              <p:cNvPr id="9106" name="Google Shape;9106;p6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67"/>
            <p:cNvGrpSpPr/>
            <p:nvPr/>
          </p:nvGrpSpPr>
          <p:grpSpPr>
            <a:xfrm>
              <a:off x="4206459" y="1607315"/>
              <a:ext cx="29539" cy="142899"/>
              <a:chOff x="4206459" y="1607315"/>
              <a:chExt cx="29539" cy="142899"/>
            </a:xfrm>
          </p:grpSpPr>
          <p:sp>
            <p:nvSpPr>
              <p:cNvPr id="9111" name="Google Shape;9111;p6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5" name="Google Shape;9115;p6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9" name="Google Shape;9119;p67"/>
            <p:cNvGrpSpPr/>
            <p:nvPr/>
          </p:nvGrpSpPr>
          <p:grpSpPr>
            <a:xfrm>
              <a:off x="4889463" y="1423737"/>
              <a:ext cx="29552" cy="142899"/>
              <a:chOff x="4889463" y="1423737"/>
              <a:chExt cx="29552" cy="142899"/>
            </a:xfrm>
          </p:grpSpPr>
          <p:sp>
            <p:nvSpPr>
              <p:cNvPr id="9120" name="Google Shape;9120;p6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67"/>
            <p:cNvGrpSpPr/>
            <p:nvPr/>
          </p:nvGrpSpPr>
          <p:grpSpPr>
            <a:xfrm>
              <a:off x="4771663" y="1876896"/>
              <a:ext cx="108651" cy="100447"/>
              <a:chOff x="4771663" y="1876896"/>
              <a:chExt cx="108651" cy="100447"/>
            </a:xfrm>
          </p:grpSpPr>
          <p:sp>
            <p:nvSpPr>
              <p:cNvPr id="9125" name="Google Shape;9125;p6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9" name="Google Shape;9129;p67"/>
          <p:cNvGrpSpPr/>
          <p:nvPr/>
        </p:nvGrpSpPr>
        <p:grpSpPr>
          <a:xfrm>
            <a:off x="4026774" y="2074664"/>
            <a:ext cx="791287" cy="720350"/>
            <a:chOff x="267375" y="1071875"/>
            <a:chExt cx="470500" cy="428550"/>
          </a:xfrm>
        </p:grpSpPr>
        <p:sp>
          <p:nvSpPr>
            <p:cNvPr id="9130" name="Google Shape;9130;p6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67"/>
          <p:cNvGrpSpPr/>
          <p:nvPr/>
        </p:nvGrpSpPr>
        <p:grpSpPr>
          <a:xfrm>
            <a:off x="727269" y="3719294"/>
            <a:ext cx="1408444" cy="673166"/>
            <a:chOff x="712664" y="3693287"/>
            <a:chExt cx="1460738" cy="698160"/>
          </a:xfrm>
        </p:grpSpPr>
        <p:grpSp>
          <p:nvGrpSpPr>
            <p:cNvPr id="9139" name="Google Shape;9139;p67"/>
            <p:cNvGrpSpPr/>
            <p:nvPr/>
          </p:nvGrpSpPr>
          <p:grpSpPr>
            <a:xfrm>
              <a:off x="1380079" y="4133090"/>
              <a:ext cx="234048" cy="258099"/>
              <a:chOff x="1380079" y="4133090"/>
              <a:chExt cx="234048" cy="258099"/>
            </a:xfrm>
          </p:grpSpPr>
          <p:sp>
            <p:nvSpPr>
              <p:cNvPr id="9140" name="Google Shape;9140;p6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67"/>
            <p:cNvGrpSpPr/>
            <p:nvPr/>
          </p:nvGrpSpPr>
          <p:grpSpPr>
            <a:xfrm>
              <a:off x="884610" y="3864082"/>
              <a:ext cx="1118566" cy="527275"/>
              <a:chOff x="890961" y="3865463"/>
              <a:chExt cx="1115221" cy="525698"/>
            </a:xfrm>
          </p:grpSpPr>
          <p:sp>
            <p:nvSpPr>
              <p:cNvPr id="9144" name="Google Shape;9144;p6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67"/>
            <p:cNvGrpSpPr/>
            <p:nvPr/>
          </p:nvGrpSpPr>
          <p:grpSpPr>
            <a:xfrm>
              <a:off x="712664" y="3693287"/>
              <a:ext cx="1460738" cy="698160"/>
              <a:chOff x="712664" y="3693025"/>
              <a:chExt cx="1460738" cy="698160"/>
            </a:xfrm>
          </p:grpSpPr>
          <p:sp>
            <p:nvSpPr>
              <p:cNvPr id="9148" name="Google Shape;9148;p6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4" name="Google Shape;9154;p67"/>
          <p:cNvGrpSpPr/>
          <p:nvPr/>
        </p:nvGrpSpPr>
        <p:grpSpPr>
          <a:xfrm>
            <a:off x="3164985" y="1191441"/>
            <a:ext cx="795485" cy="738831"/>
            <a:chOff x="3348603" y="1236445"/>
            <a:chExt cx="749256" cy="695894"/>
          </a:xfrm>
        </p:grpSpPr>
        <p:grpSp>
          <p:nvGrpSpPr>
            <p:cNvPr id="9155" name="Google Shape;9155;p67"/>
            <p:cNvGrpSpPr/>
            <p:nvPr/>
          </p:nvGrpSpPr>
          <p:grpSpPr>
            <a:xfrm>
              <a:off x="3583779" y="1236445"/>
              <a:ext cx="293795" cy="285811"/>
              <a:chOff x="3750225" y="1774000"/>
              <a:chExt cx="149575" cy="145525"/>
            </a:xfrm>
          </p:grpSpPr>
          <p:sp>
            <p:nvSpPr>
              <p:cNvPr id="9156" name="Google Shape;9156;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67"/>
            <p:cNvGrpSpPr/>
            <p:nvPr/>
          </p:nvGrpSpPr>
          <p:grpSpPr>
            <a:xfrm>
              <a:off x="3775534" y="1462599"/>
              <a:ext cx="322325" cy="285958"/>
              <a:chOff x="3847850" y="1889150"/>
              <a:chExt cx="164100" cy="145600"/>
            </a:xfrm>
          </p:grpSpPr>
          <p:sp>
            <p:nvSpPr>
              <p:cNvPr id="9159" name="Google Shape;9159;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67"/>
            <p:cNvGrpSpPr/>
            <p:nvPr/>
          </p:nvGrpSpPr>
          <p:grpSpPr>
            <a:xfrm>
              <a:off x="3545329" y="1646528"/>
              <a:ext cx="293746" cy="285811"/>
              <a:chOff x="3730650" y="1982800"/>
              <a:chExt cx="149550" cy="145525"/>
            </a:xfrm>
          </p:grpSpPr>
          <p:sp>
            <p:nvSpPr>
              <p:cNvPr id="9162" name="Google Shape;9162;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7"/>
            <p:cNvGrpSpPr/>
            <p:nvPr/>
          </p:nvGrpSpPr>
          <p:grpSpPr>
            <a:xfrm>
              <a:off x="3348603" y="1415046"/>
              <a:ext cx="294384" cy="284387"/>
              <a:chOff x="3630494" y="1864938"/>
              <a:chExt cx="149875" cy="144800"/>
            </a:xfrm>
          </p:grpSpPr>
          <p:sp>
            <p:nvSpPr>
              <p:cNvPr id="9165" name="Google Shape;9165;p6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7" name="Google Shape;9167;p67"/>
          <p:cNvGrpSpPr/>
          <p:nvPr/>
        </p:nvGrpSpPr>
        <p:grpSpPr>
          <a:xfrm>
            <a:off x="2286512" y="3714337"/>
            <a:ext cx="1324924" cy="678083"/>
            <a:chOff x="2413923" y="3711366"/>
            <a:chExt cx="1374117" cy="703260"/>
          </a:xfrm>
        </p:grpSpPr>
        <p:grpSp>
          <p:nvGrpSpPr>
            <p:cNvPr id="9168" name="Google Shape;9168;p67"/>
            <p:cNvGrpSpPr/>
            <p:nvPr/>
          </p:nvGrpSpPr>
          <p:grpSpPr>
            <a:xfrm>
              <a:off x="2413923" y="3711366"/>
              <a:ext cx="1374117" cy="703260"/>
              <a:chOff x="2413923" y="3711366"/>
              <a:chExt cx="1374117" cy="703260"/>
            </a:xfrm>
          </p:grpSpPr>
          <p:sp>
            <p:nvSpPr>
              <p:cNvPr id="9169" name="Google Shape;9169;p6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0" name="Google Shape;9170;p67"/>
              <p:cNvGrpSpPr/>
              <p:nvPr/>
            </p:nvGrpSpPr>
            <p:grpSpPr>
              <a:xfrm>
                <a:off x="2600284" y="3808654"/>
                <a:ext cx="234506" cy="138009"/>
                <a:chOff x="2600284" y="3808654"/>
                <a:chExt cx="234506" cy="138009"/>
              </a:xfrm>
            </p:grpSpPr>
            <p:sp>
              <p:nvSpPr>
                <p:cNvPr id="9171" name="Google Shape;9171;p6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72" name="Google Shape;9172;p6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73" name="Google Shape;9173;p67"/>
              <p:cNvGrpSpPr/>
              <p:nvPr/>
            </p:nvGrpSpPr>
            <p:grpSpPr>
              <a:xfrm>
                <a:off x="3359659" y="3805664"/>
                <a:ext cx="232294" cy="141000"/>
                <a:chOff x="3359659" y="3805664"/>
                <a:chExt cx="232294" cy="141000"/>
              </a:xfrm>
            </p:grpSpPr>
            <p:sp>
              <p:nvSpPr>
                <p:cNvPr id="9174" name="Google Shape;9174;p6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75" name="Google Shape;9175;p6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76" name="Google Shape;9176;p67"/>
              <p:cNvGrpSpPr/>
              <p:nvPr/>
            </p:nvGrpSpPr>
            <p:grpSpPr>
              <a:xfrm>
                <a:off x="3067316" y="3711366"/>
                <a:ext cx="66900" cy="166809"/>
                <a:chOff x="3067316" y="3711366"/>
                <a:chExt cx="66900" cy="166809"/>
              </a:xfrm>
            </p:grpSpPr>
            <p:sp>
              <p:nvSpPr>
                <p:cNvPr id="9177" name="Google Shape;9177;p6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78" name="Google Shape;9178;p6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79" name="Google Shape;9179;p67"/>
              <p:cNvGrpSpPr/>
              <p:nvPr/>
            </p:nvGrpSpPr>
            <p:grpSpPr>
              <a:xfrm>
                <a:off x="2413923" y="4058666"/>
                <a:ext cx="224119" cy="66900"/>
                <a:chOff x="2413923" y="4058666"/>
                <a:chExt cx="224119" cy="66900"/>
              </a:xfrm>
            </p:grpSpPr>
            <p:sp>
              <p:nvSpPr>
                <p:cNvPr id="9180" name="Google Shape;9180;p6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81" name="Google Shape;9181;p6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82" name="Google Shape;9182;p67"/>
              <p:cNvGrpSpPr/>
              <p:nvPr/>
            </p:nvGrpSpPr>
            <p:grpSpPr>
              <a:xfrm>
                <a:off x="3564643" y="4058666"/>
                <a:ext cx="223397" cy="66900"/>
                <a:chOff x="3564643" y="4058666"/>
                <a:chExt cx="223397" cy="66900"/>
              </a:xfrm>
            </p:grpSpPr>
            <p:sp>
              <p:nvSpPr>
                <p:cNvPr id="9183" name="Google Shape;9183;p6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84" name="Google Shape;9184;p6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185" name="Google Shape;9185;p67"/>
            <p:cNvGrpSpPr/>
            <p:nvPr/>
          </p:nvGrpSpPr>
          <p:grpSpPr>
            <a:xfrm>
              <a:off x="2633353" y="3965763"/>
              <a:ext cx="933975" cy="445687"/>
              <a:chOff x="2633353" y="3965763"/>
              <a:chExt cx="933975" cy="445687"/>
            </a:xfrm>
          </p:grpSpPr>
          <p:sp>
            <p:nvSpPr>
              <p:cNvPr id="9186" name="Google Shape;9186;p6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8" name="Google Shape;9188;p67"/>
          <p:cNvGrpSpPr/>
          <p:nvPr/>
        </p:nvGrpSpPr>
        <p:grpSpPr>
          <a:xfrm>
            <a:off x="6410784" y="1264884"/>
            <a:ext cx="1131087" cy="587383"/>
            <a:chOff x="238125" y="999450"/>
            <a:chExt cx="7140700" cy="3708225"/>
          </a:xfrm>
        </p:grpSpPr>
        <p:sp>
          <p:nvSpPr>
            <p:cNvPr id="9189" name="Google Shape;9189;p6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67"/>
          <p:cNvGrpSpPr/>
          <p:nvPr/>
        </p:nvGrpSpPr>
        <p:grpSpPr>
          <a:xfrm>
            <a:off x="3762234" y="3714379"/>
            <a:ext cx="1375854" cy="678131"/>
            <a:chOff x="3913765" y="3641905"/>
            <a:chExt cx="1522805" cy="750560"/>
          </a:xfrm>
        </p:grpSpPr>
        <p:grpSp>
          <p:nvGrpSpPr>
            <p:cNvPr id="9199" name="Google Shape;9199;p67"/>
            <p:cNvGrpSpPr/>
            <p:nvPr/>
          </p:nvGrpSpPr>
          <p:grpSpPr>
            <a:xfrm>
              <a:off x="3913765" y="3997002"/>
              <a:ext cx="1522805" cy="395463"/>
              <a:chOff x="3913765" y="3997002"/>
              <a:chExt cx="1522805" cy="395463"/>
            </a:xfrm>
          </p:grpSpPr>
          <p:grpSp>
            <p:nvGrpSpPr>
              <p:cNvPr id="9200" name="Google Shape;9200;p67"/>
              <p:cNvGrpSpPr/>
              <p:nvPr/>
            </p:nvGrpSpPr>
            <p:grpSpPr>
              <a:xfrm>
                <a:off x="3913765" y="4138659"/>
                <a:ext cx="507602" cy="253806"/>
                <a:chOff x="3913765" y="4138659"/>
                <a:chExt cx="507602" cy="253806"/>
              </a:xfrm>
            </p:grpSpPr>
            <p:sp>
              <p:nvSpPr>
                <p:cNvPr id="9201" name="Google Shape;9201;p6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203" name="Google Shape;9203;p67"/>
              <p:cNvGrpSpPr/>
              <p:nvPr/>
            </p:nvGrpSpPr>
            <p:grpSpPr>
              <a:xfrm>
                <a:off x="4421361" y="3997002"/>
                <a:ext cx="507618" cy="395463"/>
                <a:chOff x="4421361" y="3997002"/>
                <a:chExt cx="507618" cy="395463"/>
              </a:xfrm>
            </p:grpSpPr>
            <p:sp>
              <p:nvSpPr>
                <p:cNvPr id="9204" name="Google Shape;9204;p6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67"/>
              <p:cNvGrpSpPr/>
              <p:nvPr/>
            </p:nvGrpSpPr>
            <p:grpSpPr>
              <a:xfrm>
                <a:off x="4928973" y="4189418"/>
                <a:ext cx="507596" cy="203047"/>
                <a:chOff x="4928973" y="4189418"/>
                <a:chExt cx="507596" cy="203047"/>
              </a:xfrm>
            </p:grpSpPr>
            <p:sp>
              <p:nvSpPr>
                <p:cNvPr id="9207" name="Google Shape;9207;p6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9" name="Google Shape;9209;p67"/>
            <p:cNvGrpSpPr/>
            <p:nvPr/>
          </p:nvGrpSpPr>
          <p:grpSpPr>
            <a:xfrm>
              <a:off x="4482186" y="3641905"/>
              <a:ext cx="397605" cy="349784"/>
              <a:chOff x="2906375" y="1159725"/>
              <a:chExt cx="1860575" cy="1636800"/>
            </a:xfrm>
          </p:grpSpPr>
          <p:sp>
            <p:nvSpPr>
              <p:cNvPr id="9210" name="Google Shape;9210;p6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4" name="Google Shape;9214;p67"/>
          <p:cNvGrpSpPr/>
          <p:nvPr/>
        </p:nvGrpSpPr>
        <p:grpSpPr>
          <a:xfrm>
            <a:off x="6546943" y="2074305"/>
            <a:ext cx="940737" cy="721067"/>
            <a:chOff x="6599718" y="2068734"/>
            <a:chExt cx="940737" cy="721067"/>
          </a:xfrm>
        </p:grpSpPr>
        <p:sp>
          <p:nvSpPr>
            <p:cNvPr id="9215" name="Google Shape;9215;p6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1" name="Google Shape;9221;p67"/>
            <p:cNvGrpSpPr/>
            <p:nvPr/>
          </p:nvGrpSpPr>
          <p:grpSpPr>
            <a:xfrm>
              <a:off x="6836957" y="2068734"/>
              <a:ext cx="461892" cy="721067"/>
              <a:chOff x="6836957" y="2068734"/>
              <a:chExt cx="461892" cy="721067"/>
            </a:xfrm>
          </p:grpSpPr>
          <p:sp>
            <p:nvSpPr>
              <p:cNvPr id="9222" name="Google Shape;9222;p6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8" name="Google Shape;9228;p67"/>
              <p:cNvGrpSpPr/>
              <p:nvPr/>
            </p:nvGrpSpPr>
            <p:grpSpPr>
              <a:xfrm>
                <a:off x="6836957" y="2068734"/>
                <a:ext cx="461892" cy="721067"/>
                <a:chOff x="6836957" y="2068734"/>
                <a:chExt cx="461892" cy="721067"/>
              </a:xfrm>
            </p:grpSpPr>
            <p:sp>
              <p:nvSpPr>
                <p:cNvPr id="9229" name="Google Shape;9229;p6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36" name="Google Shape;9236;p67"/>
          <p:cNvGrpSpPr/>
          <p:nvPr/>
        </p:nvGrpSpPr>
        <p:grpSpPr>
          <a:xfrm>
            <a:off x="2430262" y="2078652"/>
            <a:ext cx="712577" cy="712374"/>
            <a:chOff x="2559249" y="2069323"/>
            <a:chExt cx="685566" cy="685634"/>
          </a:xfrm>
        </p:grpSpPr>
        <p:sp>
          <p:nvSpPr>
            <p:cNvPr id="9237" name="Google Shape;9237;p6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67"/>
          <p:cNvGrpSpPr/>
          <p:nvPr/>
        </p:nvGrpSpPr>
        <p:grpSpPr>
          <a:xfrm>
            <a:off x="7612699" y="1191441"/>
            <a:ext cx="845645" cy="711911"/>
            <a:chOff x="951975" y="315800"/>
            <a:chExt cx="5860325" cy="4933550"/>
          </a:xfrm>
        </p:grpSpPr>
        <p:sp>
          <p:nvSpPr>
            <p:cNvPr id="9251" name="Google Shape;9251;p6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67"/>
          <p:cNvGrpSpPr/>
          <p:nvPr/>
        </p:nvGrpSpPr>
        <p:grpSpPr>
          <a:xfrm>
            <a:off x="3709828" y="2927550"/>
            <a:ext cx="1617932" cy="621724"/>
            <a:chOff x="3862800" y="3038525"/>
            <a:chExt cx="1329006" cy="510698"/>
          </a:xfrm>
        </p:grpSpPr>
        <p:sp>
          <p:nvSpPr>
            <p:cNvPr id="9260" name="Google Shape;9260;p6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2" name="Google Shape;9262;p67"/>
            <p:cNvGrpSpPr/>
            <p:nvPr/>
          </p:nvGrpSpPr>
          <p:grpSpPr>
            <a:xfrm>
              <a:off x="3967075" y="3040337"/>
              <a:ext cx="1019927" cy="402126"/>
              <a:chOff x="3967075" y="3040337"/>
              <a:chExt cx="1019927" cy="402126"/>
            </a:xfrm>
          </p:grpSpPr>
          <p:sp>
            <p:nvSpPr>
              <p:cNvPr id="9263" name="Google Shape;9263;p6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67"/>
            <p:cNvGrpSpPr/>
            <p:nvPr/>
          </p:nvGrpSpPr>
          <p:grpSpPr>
            <a:xfrm>
              <a:off x="4186700" y="3040337"/>
              <a:ext cx="390475" cy="183289"/>
              <a:chOff x="4186700" y="3040337"/>
              <a:chExt cx="390475" cy="183289"/>
            </a:xfrm>
          </p:grpSpPr>
          <p:sp>
            <p:nvSpPr>
              <p:cNvPr id="9266" name="Google Shape;9266;p6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67"/>
            <p:cNvGrpSpPr/>
            <p:nvPr/>
          </p:nvGrpSpPr>
          <p:grpSpPr>
            <a:xfrm>
              <a:off x="4073727" y="3040337"/>
              <a:ext cx="697794" cy="296263"/>
              <a:chOff x="4073727" y="3040337"/>
              <a:chExt cx="697794" cy="296263"/>
            </a:xfrm>
          </p:grpSpPr>
          <p:sp>
            <p:nvSpPr>
              <p:cNvPr id="9269" name="Google Shape;9269;p6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67"/>
            <p:cNvGrpSpPr/>
            <p:nvPr/>
          </p:nvGrpSpPr>
          <p:grpSpPr>
            <a:xfrm>
              <a:off x="3862800" y="3038525"/>
              <a:ext cx="1329006" cy="510698"/>
              <a:chOff x="3862800" y="3038525"/>
              <a:chExt cx="1329006" cy="510698"/>
            </a:xfrm>
          </p:grpSpPr>
          <p:sp>
            <p:nvSpPr>
              <p:cNvPr id="9272" name="Google Shape;9272;p6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4" name="Google Shape;9274;p67"/>
          <p:cNvGrpSpPr/>
          <p:nvPr/>
        </p:nvGrpSpPr>
        <p:grpSpPr>
          <a:xfrm>
            <a:off x="718150" y="1191441"/>
            <a:ext cx="883205" cy="775176"/>
            <a:chOff x="649648" y="271400"/>
            <a:chExt cx="6215377" cy="5455143"/>
          </a:xfrm>
        </p:grpSpPr>
        <p:sp>
          <p:nvSpPr>
            <p:cNvPr id="9275" name="Google Shape;9275;p6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67"/>
          <p:cNvGrpSpPr/>
          <p:nvPr/>
        </p:nvGrpSpPr>
        <p:grpSpPr>
          <a:xfrm>
            <a:off x="2326452" y="1191441"/>
            <a:ext cx="767704" cy="815489"/>
            <a:chOff x="2499700" y="1135950"/>
            <a:chExt cx="732402" cy="777990"/>
          </a:xfrm>
        </p:grpSpPr>
        <p:grpSp>
          <p:nvGrpSpPr>
            <p:cNvPr id="9288" name="Google Shape;9288;p67"/>
            <p:cNvGrpSpPr/>
            <p:nvPr/>
          </p:nvGrpSpPr>
          <p:grpSpPr>
            <a:xfrm>
              <a:off x="2499700" y="1135950"/>
              <a:ext cx="732402" cy="694705"/>
              <a:chOff x="2499700" y="1135950"/>
              <a:chExt cx="732402" cy="694705"/>
            </a:xfrm>
          </p:grpSpPr>
          <p:sp>
            <p:nvSpPr>
              <p:cNvPr id="9289" name="Google Shape;9289;p6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67"/>
            <p:cNvGrpSpPr/>
            <p:nvPr/>
          </p:nvGrpSpPr>
          <p:grpSpPr>
            <a:xfrm>
              <a:off x="2517909" y="1188726"/>
              <a:ext cx="702702" cy="725214"/>
              <a:chOff x="2517909" y="1188726"/>
              <a:chExt cx="702702" cy="725214"/>
            </a:xfrm>
          </p:grpSpPr>
          <p:sp>
            <p:nvSpPr>
              <p:cNvPr id="9317" name="Google Shape;9317;p6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22" name="Google Shape;9322;p67"/>
          <p:cNvGrpSpPr/>
          <p:nvPr/>
        </p:nvGrpSpPr>
        <p:grpSpPr>
          <a:xfrm>
            <a:off x="1672184" y="1191441"/>
            <a:ext cx="583439" cy="870229"/>
            <a:chOff x="1716825" y="1121550"/>
            <a:chExt cx="622800" cy="928938"/>
          </a:xfrm>
        </p:grpSpPr>
        <p:grpSp>
          <p:nvGrpSpPr>
            <p:cNvPr id="9323" name="Google Shape;9323;p67"/>
            <p:cNvGrpSpPr/>
            <p:nvPr/>
          </p:nvGrpSpPr>
          <p:grpSpPr>
            <a:xfrm>
              <a:off x="1716825" y="1121550"/>
              <a:ext cx="622800" cy="928938"/>
              <a:chOff x="1716825" y="1121550"/>
              <a:chExt cx="622800" cy="928938"/>
            </a:xfrm>
          </p:grpSpPr>
          <p:cxnSp>
            <p:nvCxnSpPr>
              <p:cNvPr id="9324" name="Google Shape;9324;p6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325" name="Google Shape;9325;p6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67"/>
            <p:cNvGrpSpPr/>
            <p:nvPr/>
          </p:nvGrpSpPr>
          <p:grpSpPr>
            <a:xfrm>
              <a:off x="1768050" y="1172775"/>
              <a:ext cx="520200" cy="832000"/>
              <a:chOff x="1768050" y="1172775"/>
              <a:chExt cx="520200" cy="832000"/>
            </a:xfrm>
          </p:grpSpPr>
          <p:cxnSp>
            <p:nvCxnSpPr>
              <p:cNvPr id="9327" name="Google Shape;9327;p6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328" name="Google Shape;9328;p6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67"/>
            <p:cNvGrpSpPr/>
            <p:nvPr/>
          </p:nvGrpSpPr>
          <p:grpSpPr>
            <a:xfrm>
              <a:off x="1820100" y="1225475"/>
              <a:ext cx="416400" cy="729575"/>
              <a:chOff x="1820100" y="1225475"/>
              <a:chExt cx="416400" cy="729575"/>
            </a:xfrm>
          </p:grpSpPr>
          <p:cxnSp>
            <p:nvCxnSpPr>
              <p:cNvPr id="9330" name="Google Shape;9330;p6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331" name="Google Shape;9331;p6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67"/>
            <p:cNvGrpSpPr/>
            <p:nvPr/>
          </p:nvGrpSpPr>
          <p:grpSpPr>
            <a:xfrm>
              <a:off x="1874250" y="1278825"/>
              <a:ext cx="308100" cy="605275"/>
              <a:chOff x="1874250" y="1278825"/>
              <a:chExt cx="308100" cy="605275"/>
            </a:xfrm>
          </p:grpSpPr>
          <p:cxnSp>
            <p:nvCxnSpPr>
              <p:cNvPr id="9333" name="Google Shape;9333;p6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334" name="Google Shape;9334;p6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5" name="Google Shape;9335;p6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67"/>
          <p:cNvGrpSpPr/>
          <p:nvPr/>
        </p:nvGrpSpPr>
        <p:grpSpPr>
          <a:xfrm>
            <a:off x="1592007" y="2077763"/>
            <a:ext cx="739072" cy="714152"/>
            <a:chOff x="4334725" y="1355875"/>
            <a:chExt cx="3106650" cy="3001900"/>
          </a:xfrm>
        </p:grpSpPr>
        <p:grpSp>
          <p:nvGrpSpPr>
            <p:cNvPr id="9337" name="Google Shape;9337;p67"/>
            <p:cNvGrpSpPr/>
            <p:nvPr/>
          </p:nvGrpSpPr>
          <p:grpSpPr>
            <a:xfrm>
              <a:off x="4516050" y="1724875"/>
              <a:ext cx="2693725" cy="2632900"/>
              <a:chOff x="4516050" y="1724875"/>
              <a:chExt cx="2693725" cy="2632900"/>
            </a:xfrm>
          </p:grpSpPr>
          <p:sp>
            <p:nvSpPr>
              <p:cNvPr id="9338" name="Google Shape;9338;p6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67"/>
            <p:cNvGrpSpPr/>
            <p:nvPr/>
          </p:nvGrpSpPr>
          <p:grpSpPr>
            <a:xfrm>
              <a:off x="4334725" y="1355875"/>
              <a:ext cx="3106650" cy="2709650"/>
              <a:chOff x="4334725" y="1355875"/>
              <a:chExt cx="3106650" cy="2709650"/>
            </a:xfrm>
          </p:grpSpPr>
          <p:sp>
            <p:nvSpPr>
              <p:cNvPr id="9342" name="Google Shape;9342;p6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45" name="Google Shape;9345;p67"/>
          <p:cNvGrpSpPr/>
          <p:nvPr/>
        </p:nvGrpSpPr>
        <p:grpSpPr>
          <a:xfrm>
            <a:off x="7708956" y="3708534"/>
            <a:ext cx="312074" cy="684173"/>
            <a:chOff x="7645573" y="3754300"/>
            <a:chExt cx="293855" cy="644170"/>
          </a:xfrm>
        </p:grpSpPr>
        <p:sp>
          <p:nvSpPr>
            <p:cNvPr id="9346" name="Google Shape;9346;p6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67"/>
          <p:cNvGrpSpPr/>
          <p:nvPr/>
        </p:nvGrpSpPr>
        <p:grpSpPr>
          <a:xfrm>
            <a:off x="5630944" y="1191441"/>
            <a:ext cx="709011" cy="739359"/>
            <a:chOff x="5830645" y="1256617"/>
            <a:chExt cx="530340" cy="553040"/>
          </a:xfrm>
        </p:grpSpPr>
        <p:grpSp>
          <p:nvGrpSpPr>
            <p:cNvPr id="9349" name="Google Shape;9349;p67"/>
            <p:cNvGrpSpPr/>
            <p:nvPr/>
          </p:nvGrpSpPr>
          <p:grpSpPr>
            <a:xfrm>
              <a:off x="5830645" y="1256617"/>
              <a:ext cx="259743" cy="269909"/>
              <a:chOff x="5830645" y="1256617"/>
              <a:chExt cx="259743" cy="269909"/>
            </a:xfrm>
          </p:grpSpPr>
          <p:sp>
            <p:nvSpPr>
              <p:cNvPr id="9350" name="Google Shape;9350;p6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67"/>
            <p:cNvGrpSpPr/>
            <p:nvPr/>
          </p:nvGrpSpPr>
          <p:grpSpPr>
            <a:xfrm>
              <a:off x="6101293" y="1256617"/>
              <a:ext cx="259692" cy="269909"/>
              <a:chOff x="6101293" y="1256617"/>
              <a:chExt cx="259692" cy="269909"/>
            </a:xfrm>
          </p:grpSpPr>
          <p:sp>
            <p:nvSpPr>
              <p:cNvPr id="9353" name="Google Shape;9353;p6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67"/>
            <p:cNvGrpSpPr/>
            <p:nvPr/>
          </p:nvGrpSpPr>
          <p:grpSpPr>
            <a:xfrm>
              <a:off x="5830645" y="1539749"/>
              <a:ext cx="259692" cy="269909"/>
              <a:chOff x="5830645" y="1539749"/>
              <a:chExt cx="259692" cy="269909"/>
            </a:xfrm>
          </p:grpSpPr>
          <p:sp>
            <p:nvSpPr>
              <p:cNvPr id="9356" name="Google Shape;9356;p6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67"/>
            <p:cNvGrpSpPr/>
            <p:nvPr/>
          </p:nvGrpSpPr>
          <p:grpSpPr>
            <a:xfrm>
              <a:off x="6101293" y="1539749"/>
              <a:ext cx="259692" cy="269909"/>
              <a:chOff x="6101293" y="1539749"/>
              <a:chExt cx="259692" cy="269909"/>
            </a:xfrm>
          </p:grpSpPr>
          <p:sp>
            <p:nvSpPr>
              <p:cNvPr id="9359" name="Google Shape;9359;p6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1" name="Google Shape;9361;p6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67"/>
          <p:cNvGrpSpPr/>
          <p:nvPr/>
        </p:nvGrpSpPr>
        <p:grpSpPr>
          <a:xfrm>
            <a:off x="732438" y="2927557"/>
            <a:ext cx="1452955" cy="621360"/>
            <a:chOff x="732422" y="2990152"/>
            <a:chExt cx="1337773" cy="572102"/>
          </a:xfrm>
        </p:grpSpPr>
        <p:sp>
          <p:nvSpPr>
            <p:cNvPr id="9363" name="Google Shape;9363;p6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72" name="Shape 9372"/>
        <p:cNvGrpSpPr/>
        <p:nvPr/>
      </p:nvGrpSpPr>
      <p:grpSpPr>
        <a:xfrm>
          <a:off x="0" y="0"/>
          <a:ext cx="0" cy="0"/>
          <a:chOff x="0" y="0"/>
          <a:chExt cx="0" cy="0"/>
        </a:xfrm>
      </p:grpSpPr>
      <p:grpSp>
        <p:nvGrpSpPr>
          <p:cNvPr id="9373" name="Google Shape;9373;p68"/>
          <p:cNvGrpSpPr/>
          <p:nvPr/>
        </p:nvGrpSpPr>
        <p:grpSpPr>
          <a:xfrm>
            <a:off x="729238" y="1179665"/>
            <a:ext cx="1636117" cy="1526144"/>
            <a:chOff x="729238" y="1179665"/>
            <a:chExt cx="1636117" cy="1526144"/>
          </a:xfrm>
        </p:grpSpPr>
        <p:grpSp>
          <p:nvGrpSpPr>
            <p:cNvPr id="9374" name="Google Shape;9374;p68"/>
            <p:cNvGrpSpPr/>
            <p:nvPr/>
          </p:nvGrpSpPr>
          <p:grpSpPr>
            <a:xfrm>
              <a:off x="729238" y="1179665"/>
              <a:ext cx="80700" cy="1526144"/>
              <a:chOff x="729238" y="1179665"/>
              <a:chExt cx="80700" cy="1526144"/>
            </a:xfrm>
          </p:grpSpPr>
          <p:sp>
            <p:nvSpPr>
              <p:cNvPr id="9375" name="Google Shape;9375;p6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68"/>
            <p:cNvGrpSpPr/>
            <p:nvPr/>
          </p:nvGrpSpPr>
          <p:grpSpPr>
            <a:xfrm>
              <a:off x="903098" y="1179665"/>
              <a:ext cx="80700" cy="1526144"/>
              <a:chOff x="903098" y="1179665"/>
              <a:chExt cx="80700" cy="1526144"/>
            </a:xfrm>
          </p:grpSpPr>
          <p:sp>
            <p:nvSpPr>
              <p:cNvPr id="9386" name="Google Shape;9386;p6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8"/>
            <p:cNvGrpSpPr/>
            <p:nvPr/>
          </p:nvGrpSpPr>
          <p:grpSpPr>
            <a:xfrm>
              <a:off x="1076958" y="1179665"/>
              <a:ext cx="80700" cy="1526144"/>
              <a:chOff x="1076958" y="1179665"/>
              <a:chExt cx="80700" cy="1526144"/>
            </a:xfrm>
          </p:grpSpPr>
          <p:sp>
            <p:nvSpPr>
              <p:cNvPr id="9397" name="Google Shape;9397;p6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68"/>
            <p:cNvGrpSpPr/>
            <p:nvPr/>
          </p:nvGrpSpPr>
          <p:grpSpPr>
            <a:xfrm>
              <a:off x="1247707" y="1179665"/>
              <a:ext cx="80700" cy="1526144"/>
              <a:chOff x="1247707" y="1179665"/>
              <a:chExt cx="80700" cy="1526144"/>
            </a:xfrm>
          </p:grpSpPr>
          <p:sp>
            <p:nvSpPr>
              <p:cNvPr id="9408" name="Google Shape;9408;p6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68"/>
            <p:cNvGrpSpPr/>
            <p:nvPr/>
          </p:nvGrpSpPr>
          <p:grpSpPr>
            <a:xfrm>
              <a:off x="1421567" y="1179665"/>
              <a:ext cx="80700" cy="1526144"/>
              <a:chOff x="1421567" y="1179665"/>
              <a:chExt cx="80700" cy="1526144"/>
            </a:xfrm>
          </p:grpSpPr>
          <p:sp>
            <p:nvSpPr>
              <p:cNvPr id="9419" name="Google Shape;9419;p6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68"/>
            <p:cNvGrpSpPr/>
            <p:nvPr/>
          </p:nvGrpSpPr>
          <p:grpSpPr>
            <a:xfrm>
              <a:off x="1592327" y="1179665"/>
              <a:ext cx="80700" cy="1526144"/>
              <a:chOff x="1592327" y="1179665"/>
              <a:chExt cx="80700" cy="1526144"/>
            </a:xfrm>
          </p:grpSpPr>
          <p:sp>
            <p:nvSpPr>
              <p:cNvPr id="9430" name="Google Shape;9430;p6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68"/>
            <p:cNvGrpSpPr/>
            <p:nvPr/>
          </p:nvGrpSpPr>
          <p:grpSpPr>
            <a:xfrm>
              <a:off x="1766187" y="1179665"/>
              <a:ext cx="80700" cy="1526144"/>
              <a:chOff x="1766187" y="1179665"/>
              <a:chExt cx="80700" cy="1526144"/>
            </a:xfrm>
          </p:grpSpPr>
          <p:sp>
            <p:nvSpPr>
              <p:cNvPr id="9441" name="Google Shape;9441;p6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68"/>
            <p:cNvGrpSpPr/>
            <p:nvPr/>
          </p:nvGrpSpPr>
          <p:grpSpPr>
            <a:xfrm>
              <a:off x="1936935" y="1179665"/>
              <a:ext cx="80700" cy="1526144"/>
              <a:chOff x="1936935" y="1179665"/>
              <a:chExt cx="80700" cy="1526144"/>
            </a:xfrm>
          </p:grpSpPr>
          <p:sp>
            <p:nvSpPr>
              <p:cNvPr id="9452" name="Google Shape;9452;p6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68"/>
            <p:cNvGrpSpPr/>
            <p:nvPr/>
          </p:nvGrpSpPr>
          <p:grpSpPr>
            <a:xfrm>
              <a:off x="2110795" y="1179665"/>
              <a:ext cx="80700" cy="1526144"/>
              <a:chOff x="2110795" y="1179665"/>
              <a:chExt cx="80700" cy="1526144"/>
            </a:xfrm>
          </p:grpSpPr>
          <p:sp>
            <p:nvSpPr>
              <p:cNvPr id="9463" name="Google Shape;9463;p6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68"/>
            <p:cNvGrpSpPr/>
            <p:nvPr/>
          </p:nvGrpSpPr>
          <p:grpSpPr>
            <a:xfrm>
              <a:off x="2284655" y="1179665"/>
              <a:ext cx="80700" cy="1526144"/>
              <a:chOff x="2284655" y="1179665"/>
              <a:chExt cx="80700" cy="1526144"/>
            </a:xfrm>
          </p:grpSpPr>
          <p:sp>
            <p:nvSpPr>
              <p:cNvPr id="9474" name="Google Shape;9474;p6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4" name="Google Shape;9484;p68"/>
          <p:cNvGrpSpPr/>
          <p:nvPr/>
        </p:nvGrpSpPr>
        <p:grpSpPr>
          <a:xfrm>
            <a:off x="2623904" y="1198803"/>
            <a:ext cx="1364248" cy="1102133"/>
            <a:chOff x="2623904" y="1198803"/>
            <a:chExt cx="1364248" cy="1102133"/>
          </a:xfrm>
        </p:grpSpPr>
        <p:grpSp>
          <p:nvGrpSpPr>
            <p:cNvPr id="9485" name="Google Shape;9485;p68"/>
            <p:cNvGrpSpPr/>
            <p:nvPr/>
          </p:nvGrpSpPr>
          <p:grpSpPr>
            <a:xfrm>
              <a:off x="2623907" y="1198803"/>
              <a:ext cx="1364245" cy="273000"/>
              <a:chOff x="2623907" y="1198803"/>
              <a:chExt cx="1364245" cy="273000"/>
            </a:xfrm>
          </p:grpSpPr>
          <p:sp>
            <p:nvSpPr>
              <p:cNvPr id="9486" name="Google Shape;9486;p6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68"/>
            <p:cNvGrpSpPr/>
            <p:nvPr/>
          </p:nvGrpSpPr>
          <p:grpSpPr>
            <a:xfrm>
              <a:off x="2623904" y="1476964"/>
              <a:ext cx="1364245" cy="273000"/>
              <a:chOff x="2623904" y="1476964"/>
              <a:chExt cx="1364245" cy="273000"/>
            </a:xfrm>
          </p:grpSpPr>
          <p:sp>
            <p:nvSpPr>
              <p:cNvPr id="9492" name="Google Shape;9492;p6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68"/>
            <p:cNvGrpSpPr/>
            <p:nvPr/>
          </p:nvGrpSpPr>
          <p:grpSpPr>
            <a:xfrm>
              <a:off x="2623907" y="1749775"/>
              <a:ext cx="1364245" cy="273000"/>
              <a:chOff x="2623907" y="1749775"/>
              <a:chExt cx="1364245" cy="273000"/>
            </a:xfrm>
          </p:grpSpPr>
          <p:sp>
            <p:nvSpPr>
              <p:cNvPr id="9498" name="Google Shape;9498;p6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68"/>
            <p:cNvGrpSpPr/>
            <p:nvPr/>
          </p:nvGrpSpPr>
          <p:grpSpPr>
            <a:xfrm>
              <a:off x="2623904" y="2027936"/>
              <a:ext cx="1364245" cy="273000"/>
              <a:chOff x="2623904" y="2027936"/>
              <a:chExt cx="1364245" cy="273000"/>
            </a:xfrm>
          </p:grpSpPr>
          <p:sp>
            <p:nvSpPr>
              <p:cNvPr id="9504" name="Google Shape;9504;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9" name="Google Shape;9509;p68"/>
          <p:cNvGrpSpPr/>
          <p:nvPr/>
        </p:nvGrpSpPr>
        <p:grpSpPr>
          <a:xfrm>
            <a:off x="2613365" y="2657986"/>
            <a:ext cx="1387541" cy="159124"/>
            <a:chOff x="3200660" y="2180272"/>
            <a:chExt cx="2563824" cy="378237"/>
          </a:xfrm>
        </p:grpSpPr>
        <p:sp>
          <p:nvSpPr>
            <p:cNvPr id="9510" name="Google Shape;9510;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68"/>
          <p:cNvGrpSpPr/>
          <p:nvPr/>
        </p:nvGrpSpPr>
        <p:grpSpPr>
          <a:xfrm>
            <a:off x="2609890" y="2935811"/>
            <a:ext cx="1390502" cy="159625"/>
            <a:chOff x="3530150" y="2790075"/>
            <a:chExt cx="1962600" cy="225300"/>
          </a:xfrm>
        </p:grpSpPr>
        <p:sp>
          <p:nvSpPr>
            <p:cNvPr id="9529" name="Google Shape;9529;p6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68"/>
          <p:cNvGrpSpPr/>
          <p:nvPr/>
        </p:nvGrpSpPr>
        <p:grpSpPr>
          <a:xfrm>
            <a:off x="2610543" y="3214137"/>
            <a:ext cx="1411629" cy="153761"/>
            <a:chOff x="3558802" y="4011427"/>
            <a:chExt cx="1866000" cy="111300"/>
          </a:xfrm>
        </p:grpSpPr>
        <p:sp>
          <p:nvSpPr>
            <p:cNvPr id="9532" name="Google Shape;9532;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68"/>
          <p:cNvGrpSpPr/>
          <p:nvPr/>
        </p:nvGrpSpPr>
        <p:grpSpPr>
          <a:xfrm>
            <a:off x="2610235" y="2419536"/>
            <a:ext cx="1383503" cy="119749"/>
            <a:chOff x="3465975" y="2270276"/>
            <a:chExt cx="1986364" cy="171929"/>
          </a:xfrm>
        </p:grpSpPr>
        <p:sp>
          <p:nvSpPr>
            <p:cNvPr id="9535" name="Google Shape;9535;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68"/>
          <p:cNvGrpSpPr/>
          <p:nvPr/>
        </p:nvGrpSpPr>
        <p:grpSpPr>
          <a:xfrm>
            <a:off x="2621243" y="3783187"/>
            <a:ext cx="1369531" cy="195460"/>
            <a:chOff x="723300" y="4253549"/>
            <a:chExt cx="2276482" cy="324900"/>
          </a:xfrm>
        </p:grpSpPr>
        <p:sp>
          <p:nvSpPr>
            <p:cNvPr id="9544" name="Google Shape;9544;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68"/>
          <p:cNvGrpSpPr/>
          <p:nvPr/>
        </p:nvGrpSpPr>
        <p:grpSpPr>
          <a:xfrm>
            <a:off x="2610803" y="3484367"/>
            <a:ext cx="1389066" cy="180119"/>
            <a:chOff x="705948" y="3788465"/>
            <a:chExt cx="2308953" cy="299400"/>
          </a:xfrm>
        </p:grpSpPr>
        <p:sp>
          <p:nvSpPr>
            <p:cNvPr id="9550" name="Google Shape;9550;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68"/>
          <p:cNvGrpSpPr/>
          <p:nvPr/>
        </p:nvGrpSpPr>
        <p:grpSpPr>
          <a:xfrm>
            <a:off x="2658741" y="4097347"/>
            <a:ext cx="1304609" cy="294074"/>
            <a:chOff x="2658741" y="4097347"/>
            <a:chExt cx="1304609" cy="294074"/>
          </a:xfrm>
        </p:grpSpPr>
        <p:grpSp>
          <p:nvGrpSpPr>
            <p:cNvPr id="9556" name="Google Shape;9556;p68"/>
            <p:cNvGrpSpPr/>
            <p:nvPr/>
          </p:nvGrpSpPr>
          <p:grpSpPr>
            <a:xfrm>
              <a:off x="2658741" y="4097347"/>
              <a:ext cx="118572" cy="294074"/>
              <a:chOff x="3343310" y="4475555"/>
              <a:chExt cx="127717" cy="316753"/>
            </a:xfrm>
          </p:grpSpPr>
          <p:sp>
            <p:nvSpPr>
              <p:cNvPr id="9557" name="Google Shape;9557;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68"/>
            <p:cNvGrpSpPr/>
            <p:nvPr/>
          </p:nvGrpSpPr>
          <p:grpSpPr>
            <a:xfrm>
              <a:off x="3815519" y="4098388"/>
              <a:ext cx="147831" cy="291991"/>
              <a:chOff x="3527539" y="4476677"/>
              <a:chExt cx="159232" cy="314510"/>
            </a:xfrm>
          </p:grpSpPr>
          <p:sp>
            <p:nvSpPr>
              <p:cNvPr id="9560" name="Google Shape;9560;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68"/>
            <p:cNvGrpSpPr/>
            <p:nvPr/>
          </p:nvGrpSpPr>
          <p:grpSpPr>
            <a:xfrm>
              <a:off x="3511696" y="4098388"/>
              <a:ext cx="147831" cy="291991"/>
              <a:chOff x="3527539" y="4476677"/>
              <a:chExt cx="159232" cy="314510"/>
            </a:xfrm>
          </p:grpSpPr>
          <p:sp>
            <p:nvSpPr>
              <p:cNvPr id="9563" name="Google Shape;9563;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68"/>
            <p:cNvGrpSpPr/>
            <p:nvPr/>
          </p:nvGrpSpPr>
          <p:grpSpPr>
            <a:xfrm>
              <a:off x="3207874" y="4098388"/>
              <a:ext cx="147831" cy="291991"/>
              <a:chOff x="3527539" y="4476677"/>
              <a:chExt cx="159232" cy="314510"/>
            </a:xfrm>
          </p:grpSpPr>
          <p:sp>
            <p:nvSpPr>
              <p:cNvPr id="9566" name="Google Shape;9566;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8"/>
            <p:cNvGrpSpPr/>
            <p:nvPr/>
          </p:nvGrpSpPr>
          <p:grpSpPr>
            <a:xfrm>
              <a:off x="2933305" y="4097347"/>
              <a:ext cx="118572" cy="294074"/>
              <a:chOff x="3343310" y="4475555"/>
              <a:chExt cx="127717" cy="316753"/>
            </a:xfrm>
          </p:grpSpPr>
          <p:sp>
            <p:nvSpPr>
              <p:cNvPr id="9569" name="Google Shape;9569;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71" name="Google Shape;9571;p68"/>
          <p:cNvGrpSpPr/>
          <p:nvPr/>
        </p:nvGrpSpPr>
        <p:grpSpPr>
          <a:xfrm>
            <a:off x="4277571" y="2080469"/>
            <a:ext cx="1433821" cy="191501"/>
            <a:chOff x="4273350" y="2080469"/>
            <a:chExt cx="1433821" cy="191501"/>
          </a:xfrm>
        </p:grpSpPr>
        <p:grpSp>
          <p:nvGrpSpPr>
            <p:cNvPr id="9572" name="Google Shape;9572;p68"/>
            <p:cNvGrpSpPr/>
            <p:nvPr/>
          </p:nvGrpSpPr>
          <p:grpSpPr>
            <a:xfrm>
              <a:off x="4273350" y="2080469"/>
              <a:ext cx="1433821" cy="0"/>
              <a:chOff x="5224975" y="2962250"/>
              <a:chExt cx="1544400" cy="0"/>
            </a:xfrm>
          </p:grpSpPr>
          <p:cxnSp>
            <p:nvCxnSpPr>
              <p:cNvPr id="9573" name="Google Shape;9573;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574" name="Google Shape;9574;p6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575" name="Google Shape;9575;p68"/>
            <p:cNvGrpSpPr/>
            <p:nvPr/>
          </p:nvGrpSpPr>
          <p:grpSpPr>
            <a:xfrm>
              <a:off x="4273350" y="2271969"/>
              <a:ext cx="1433821" cy="0"/>
              <a:chOff x="5224975" y="2962250"/>
              <a:chExt cx="1544400" cy="0"/>
            </a:xfrm>
          </p:grpSpPr>
          <p:cxnSp>
            <p:nvCxnSpPr>
              <p:cNvPr id="9576" name="Google Shape;9576;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577" name="Google Shape;9577;p6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578" name="Google Shape;9578;p68"/>
          <p:cNvGrpSpPr/>
          <p:nvPr/>
        </p:nvGrpSpPr>
        <p:grpSpPr>
          <a:xfrm>
            <a:off x="4279126" y="1183036"/>
            <a:ext cx="1430711" cy="743389"/>
            <a:chOff x="5159450" y="1919950"/>
            <a:chExt cx="1541050" cy="862500"/>
          </a:xfrm>
        </p:grpSpPr>
        <p:sp>
          <p:nvSpPr>
            <p:cNvPr id="9579" name="Google Shape;9579;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580" name="Google Shape;9580;p68"/>
            <p:cNvGrpSpPr/>
            <p:nvPr/>
          </p:nvGrpSpPr>
          <p:grpSpPr>
            <a:xfrm>
              <a:off x="5159450" y="1919950"/>
              <a:ext cx="1541050" cy="862500"/>
              <a:chOff x="5159450" y="1919950"/>
              <a:chExt cx="1541050" cy="862500"/>
            </a:xfrm>
          </p:grpSpPr>
          <p:cxnSp>
            <p:nvCxnSpPr>
              <p:cNvPr id="9581" name="Google Shape;9581;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582" name="Google Shape;9582;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583" name="Google Shape;9583;p68"/>
          <p:cNvGrpSpPr/>
          <p:nvPr/>
        </p:nvGrpSpPr>
        <p:grpSpPr>
          <a:xfrm>
            <a:off x="4269239" y="2406364"/>
            <a:ext cx="1450484" cy="1052087"/>
            <a:chOff x="5230575" y="1554475"/>
            <a:chExt cx="2137150" cy="1550150"/>
          </a:xfrm>
        </p:grpSpPr>
        <p:sp>
          <p:nvSpPr>
            <p:cNvPr id="9584" name="Google Shape;9584;p6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68"/>
          <p:cNvGrpSpPr/>
          <p:nvPr/>
        </p:nvGrpSpPr>
        <p:grpSpPr>
          <a:xfrm rot="10800000">
            <a:off x="4285790" y="3498553"/>
            <a:ext cx="1417383" cy="887946"/>
            <a:chOff x="5645403" y="2920021"/>
            <a:chExt cx="2650800" cy="2180614"/>
          </a:xfrm>
        </p:grpSpPr>
        <p:sp>
          <p:nvSpPr>
            <p:cNvPr id="9598" name="Google Shape;9598;p6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9" name="Google Shape;9599;p68"/>
            <p:cNvCxnSpPr>
              <a:stCxn id="959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600" name="Google Shape;9600;p6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1" name="Google Shape;9601;p68"/>
            <p:cNvCxnSpPr>
              <a:endCxn id="9600"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602" name="Google Shape;9602;p6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3" name="Google Shape;9603;p68"/>
            <p:cNvCxnSpPr>
              <a:stCxn id="9602"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604" name="Google Shape;9604;p6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5" name="Google Shape;9605;p68"/>
            <p:cNvCxnSpPr>
              <a:endCxn id="960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606" name="Google Shape;9606;p68"/>
          <p:cNvGrpSpPr/>
          <p:nvPr/>
        </p:nvGrpSpPr>
        <p:grpSpPr>
          <a:xfrm>
            <a:off x="7386150" y="2401908"/>
            <a:ext cx="1071743" cy="1021579"/>
            <a:chOff x="7189833" y="2022667"/>
            <a:chExt cx="1251159" cy="1192597"/>
          </a:xfrm>
        </p:grpSpPr>
        <p:sp>
          <p:nvSpPr>
            <p:cNvPr id="9607" name="Google Shape;9607;p6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68"/>
          <p:cNvGrpSpPr/>
          <p:nvPr/>
        </p:nvGrpSpPr>
        <p:grpSpPr>
          <a:xfrm>
            <a:off x="727421" y="2828315"/>
            <a:ext cx="1695374" cy="1560837"/>
            <a:chOff x="727421" y="2828315"/>
            <a:chExt cx="1695374" cy="1560837"/>
          </a:xfrm>
        </p:grpSpPr>
        <p:grpSp>
          <p:nvGrpSpPr>
            <p:cNvPr id="9612" name="Google Shape;9612;p68"/>
            <p:cNvGrpSpPr/>
            <p:nvPr/>
          </p:nvGrpSpPr>
          <p:grpSpPr>
            <a:xfrm>
              <a:off x="819108" y="2882501"/>
              <a:ext cx="103104" cy="1426186"/>
              <a:chOff x="4674013" y="3100904"/>
              <a:chExt cx="122758" cy="1698043"/>
            </a:xfrm>
          </p:grpSpPr>
          <p:sp>
            <p:nvSpPr>
              <p:cNvPr id="9613" name="Google Shape;9613;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68"/>
            <p:cNvGrpSpPr/>
            <p:nvPr/>
          </p:nvGrpSpPr>
          <p:grpSpPr>
            <a:xfrm>
              <a:off x="1062475" y="2882501"/>
              <a:ext cx="103104" cy="1426186"/>
              <a:chOff x="4940438" y="3100904"/>
              <a:chExt cx="122758" cy="1698043"/>
            </a:xfrm>
          </p:grpSpPr>
          <p:sp>
            <p:nvSpPr>
              <p:cNvPr id="9621" name="Google Shape;9621;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68"/>
            <p:cNvGrpSpPr/>
            <p:nvPr/>
          </p:nvGrpSpPr>
          <p:grpSpPr>
            <a:xfrm>
              <a:off x="1299324" y="2882501"/>
              <a:ext cx="103104" cy="1426186"/>
              <a:chOff x="5206863" y="3100904"/>
              <a:chExt cx="122758" cy="1698043"/>
            </a:xfrm>
          </p:grpSpPr>
          <p:sp>
            <p:nvSpPr>
              <p:cNvPr id="9629" name="Google Shape;9629;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68"/>
            <p:cNvGrpSpPr/>
            <p:nvPr/>
          </p:nvGrpSpPr>
          <p:grpSpPr>
            <a:xfrm>
              <a:off x="1786057" y="2882501"/>
              <a:ext cx="103104" cy="1426186"/>
              <a:chOff x="6006138" y="3143629"/>
              <a:chExt cx="122758" cy="1698043"/>
            </a:xfrm>
          </p:grpSpPr>
          <p:sp>
            <p:nvSpPr>
              <p:cNvPr id="9637" name="Google Shape;9637;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68"/>
            <p:cNvGrpSpPr/>
            <p:nvPr/>
          </p:nvGrpSpPr>
          <p:grpSpPr>
            <a:xfrm>
              <a:off x="2029422" y="2882501"/>
              <a:ext cx="103104" cy="1426186"/>
              <a:chOff x="6805413" y="3100904"/>
              <a:chExt cx="122758" cy="1698043"/>
            </a:xfrm>
          </p:grpSpPr>
          <p:sp>
            <p:nvSpPr>
              <p:cNvPr id="9645" name="Google Shape;9645;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68"/>
            <p:cNvGrpSpPr/>
            <p:nvPr/>
          </p:nvGrpSpPr>
          <p:grpSpPr>
            <a:xfrm>
              <a:off x="727421" y="2828315"/>
              <a:ext cx="1695374" cy="1560837"/>
              <a:chOff x="734799" y="2782450"/>
              <a:chExt cx="1571100" cy="1577400"/>
            </a:xfrm>
          </p:grpSpPr>
          <p:cxnSp>
            <p:nvCxnSpPr>
              <p:cNvPr id="9653" name="Google Shape;9653;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654" name="Google Shape;9654;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655" name="Google Shape;9655;p68"/>
            <p:cNvGrpSpPr/>
            <p:nvPr/>
          </p:nvGrpSpPr>
          <p:grpSpPr>
            <a:xfrm>
              <a:off x="2272795" y="2882501"/>
              <a:ext cx="103104" cy="1426186"/>
              <a:chOff x="5206863" y="3100904"/>
              <a:chExt cx="122758" cy="1698043"/>
            </a:xfrm>
          </p:grpSpPr>
          <p:sp>
            <p:nvSpPr>
              <p:cNvPr id="9656" name="Google Shape;9656;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68"/>
            <p:cNvGrpSpPr/>
            <p:nvPr/>
          </p:nvGrpSpPr>
          <p:grpSpPr>
            <a:xfrm>
              <a:off x="1542694" y="2882501"/>
              <a:ext cx="103104" cy="1426186"/>
              <a:chOff x="6006138" y="3143629"/>
              <a:chExt cx="122758" cy="1698043"/>
            </a:xfrm>
          </p:grpSpPr>
          <p:sp>
            <p:nvSpPr>
              <p:cNvPr id="9664" name="Google Shape;9664;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1" name="Google Shape;9671;p68"/>
          <p:cNvGrpSpPr/>
          <p:nvPr/>
        </p:nvGrpSpPr>
        <p:grpSpPr>
          <a:xfrm>
            <a:off x="5936000" y="2405887"/>
            <a:ext cx="1248543" cy="1025319"/>
            <a:chOff x="5183758" y="1210600"/>
            <a:chExt cx="3605380" cy="2960783"/>
          </a:xfrm>
        </p:grpSpPr>
        <p:sp>
          <p:nvSpPr>
            <p:cNvPr id="9672" name="Google Shape;9672;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76" name="Google Shape;9676;p6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677" name="Google Shape;9677;p6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678" name="Google Shape;9678;p6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679" name="Google Shape;9679;p6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680" name="Google Shape;9680;p6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68"/>
          <p:cNvGrpSpPr/>
          <p:nvPr/>
        </p:nvGrpSpPr>
        <p:grpSpPr>
          <a:xfrm>
            <a:off x="5793062" y="3544204"/>
            <a:ext cx="2664831" cy="843440"/>
            <a:chOff x="5916567" y="1099697"/>
            <a:chExt cx="2556683" cy="809211"/>
          </a:xfrm>
        </p:grpSpPr>
        <p:sp>
          <p:nvSpPr>
            <p:cNvPr id="9682" name="Google Shape;9682;p6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68"/>
          <p:cNvGrpSpPr/>
          <p:nvPr/>
        </p:nvGrpSpPr>
        <p:grpSpPr>
          <a:xfrm>
            <a:off x="5900602" y="1193063"/>
            <a:ext cx="1299851" cy="1023338"/>
            <a:chOff x="5900602" y="1193063"/>
            <a:chExt cx="1299851" cy="1023338"/>
          </a:xfrm>
        </p:grpSpPr>
        <p:grpSp>
          <p:nvGrpSpPr>
            <p:cNvPr id="9691" name="Google Shape;9691;p68"/>
            <p:cNvGrpSpPr/>
            <p:nvPr/>
          </p:nvGrpSpPr>
          <p:grpSpPr>
            <a:xfrm>
              <a:off x="6743564" y="1193063"/>
              <a:ext cx="456889" cy="700379"/>
              <a:chOff x="6743564" y="1193063"/>
              <a:chExt cx="456889" cy="700379"/>
            </a:xfrm>
          </p:grpSpPr>
          <p:grpSp>
            <p:nvGrpSpPr>
              <p:cNvPr id="9692" name="Google Shape;9692;p68"/>
              <p:cNvGrpSpPr/>
              <p:nvPr/>
            </p:nvGrpSpPr>
            <p:grpSpPr>
              <a:xfrm>
                <a:off x="6743564" y="1690731"/>
                <a:ext cx="214402" cy="202710"/>
                <a:chOff x="6743564" y="1690731"/>
                <a:chExt cx="214402" cy="202710"/>
              </a:xfrm>
            </p:grpSpPr>
            <p:sp>
              <p:nvSpPr>
                <p:cNvPr id="9693" name="Google Shape;9693;p6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68"/>
              <p:cNvGrpSpPr/>
              <p:nvPr/>
            </p:nvGrpSpPr>
            <p:grpSpPr>
              <a:xfrm>
                <a:off x="6915505" y="1193063"/>
                <a:ext cx="284947" cy="589637"/>
                <a:chOff x="6915505" y="1193063"/>
                <a:chExt cx="284947" cy="589637"/>
              </a:xfrm>
            </p:grpSpPr>
            <p:sp>
              <p:nvSpPr>
                <p:cNvPr id="9696" name="Google Shape;9696;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97" name="Google Shape;9697;p6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698" name="Google Shape;9698;p68"/>
            <p:cNvGrpSpPr/>
            <p:nvPr/>
          </p:nvGrpSpPr>
          <p:grpSpPr>
            <a:xfrm>
              <a:off x="6520337" y="1193063"/>
              <a:ext cx="341815" cy="801589"/>
              <a:chOff x="6520337" y="1193063"/>
              <a:chExt cx="341815" cy="801589"/>
            </a:xfrm>
          </p:grpSpPr>
          <p:grpSp>
            <p:nvGrpSpPr>
              <p:cNvPr id="9699" name="Google Shape;9699;p68"/>
              <p:cNvGrpSpPr/>
              <p:nvPr/>
            </p:nvGrpSpPr>
            <p:grpSpPr>
              <a:xfrm>
                <a:off x="6520337" y="1589527"/>
                <a:ext cx="213950" cy="405125"/>
                <a:chOff x="6520337" y="1589527"/>
                <a:chExt cx="213950" cy="405125"/>
              </a:xfrm>
            </p:grpSpPr>
            <p:sp>
              <p:nvSpPr>
                <p:cNvPr id="9700" name="Google Shape;9700;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68"/>
              <p:cNvGrpSpPr/>
              <p:nvPr/>
            </p:nvGrpSpPr>
            <p:grpSpPr>
              <a:xfrm>
                <a:off x="6577204" y="1193063"/>
                <a:ext cx="284947" cy="453562"/>
                <a:chOff x="6577204" y="1193063"/>
                <a:chExt cx="284947" cy="453562"/>
              </a:xfrm>
            </p:grpSpPr>
            <p:sp>
              <p:nvSpPr>
                <p:cNvPr id="9703" name="Google Shape;9703;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04" name="Google Shape;9704;p6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705" name="Google Shape;9705;p68"/>
            <p:cNvGrpSpPr/>
            <p:nvPr/>
          </p:nvGrpSpPr>
          <p:grpSpPr>
            <a:xfrm>
              <a:off x="6238903" y="1193063"/>
              <a:ext cx="300475" cy="901782"/>
              <a:chOff x="6238903" y="1193063"/>
              <a:chExt cx="300475" cy="901782"/>
            </a:xfrm>
          </p:grpSpPr>
          <p:grpSp>
            <p:nvGrpSpPr>
              <p:cNvPr id="9706" name="Google Shape;9706;p68"/>
              <p:cNvGrpSpPr/>
              <p:nvPr/>
            </p:nvGrpSpPr>
            <p:grpSpPr>
              <a:xfrm>
                <a:off x="6290865" y="1489315"/>
                <a:ext cx="248514" cy="605530"/>
                <a:chOff x="6290865" y="1489315"/>
                <a:chExt cx="248514" cy="605530"/>
              </a:xfrm>
            </p:grpSpPr>
            <p:sp>
              <p:nvSpPr>
                <p:cNvPr id="9707" name="Google Shape;9707;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68"/>
              <p:cNvGrpSpPr/>
              <p:nvPr/>
            </p:nvGrpSpPr>
            <p:grpSpPr>
              <a:xfrm>
                <a:off x="6238903" y="1193063"/>
                <a:ext cx="284947" cy="327512"/>
                <a:chOff x="6238903" y="1193063"/>
                <a:chExt cx="284947" cy="327512"/>
              </a:xfrm>
            </p:grpSpPr>
            <p:sp>
              <p:nvSpPr>
                <p:cNvPr id="9710" name="Google Shape;9710;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1" name="Google Shape;9711;p6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712" name="Google Shape;9712;p68"/>
            <p:cNvGrpSpPr/>
            <p:nvPr/>
          </p:nvGrpSpPr>
          <p:grpSpPr>
            <a:xfrm>
              <a:off x="5900602" y="1193063"/>
              <a:ext cx="444345" cy="1023338"/>
              <a:chOff x="5900602" y="1193063"/>
              <a:chExt cx="444345" cy="1023338"/>
            </a:xfrm>
          </p:grpSpPr>
          <p:grpSp>
            <p:nvGrpSpPr>
              <p:cNvPr id="9713" name="Google Shape;9713;p68"/>
              <p:cNvGrpSpPr/>
              <p:nvPr/>
            </p:nvGrpSpPr>
            <p:grpSpPr>
              <a:xfrm>
                <a:off x="6046501" y="1367785"/>
                <a:ext cx="298446" cy="848616"/>
                <a:chOff x="6046501" y="1367785"/>
                <a:chExt cx="298446" cy="848616"/>
              </a:xfrm>
            </p:grpSpPr>
            <p:sp>
              <p:nvSpPr>
                <p:cNvPr id="9714" name="Google Shape;9714;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68"/>
              <p:cNvGrpSpPr/>
              <p:nvPr/>
            </p:nvGrpSpPr>
            <p:grpSpPr>
              <a:xfrm>
                <a:off x="5900602" y="1193063"/>
                <a:ext cx="284947" cy="182312"/>
                <a:chOff x="5900602" y="1193063"/>
                <a:chExt cx="284947" cy="182312"/>
              </a:xfrm>
            </p:grpSpPr>
            <p:sp>
              <p:nvSpPr>
                <p:cNvPr id="9717" name="Google Shape;9717;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8" name="Google Shape;9718;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719" name="Google Shape;9719;p68"/>
          <p:cNvGrpSpPr/>
          <p:nvPr/>
        </p:nvGrpSpPr>
        <p:grpSpPr>
          <a:xfrm>
            <a:off x="7238484" y="1193208"/>
            <a:ext cx="1219413" cy="1051365"/>
            <a:chOff x="7287122" y="1165658"/>
            <a:chExt cx="1219413" cy="1051365"/>
          </a:xfrm>
        </p:grpSpPr>
        <p:grpSp>
          <p:nvGrpSpPr>
            <p:cNvPr id="9720" name="Google Shape;9720;p68"/>
            <p:cNvGrpSpPr/>
            <p:nvPr/>
          </p:nvGrpSpPr>
          <p:grpSpPr>
            <a:xfrm>
              <a:off x="7287122" y="1969723"/>
              <a:ext cx="1219413" cy="247300"/>
              <a:chOff x="7287122" y="1969723"/>
              <a:chExt cx="1219413" cy="247300"/>
            </a:xfrm>
          </p:grpSpPr>
          <p:sp>
            <p:nvSpPr>
              <p:cNvPr id="9721" name="Google Shape;9721;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2" name="Google Shape;9722;p68"/>
              <p:cNvGrpSpPr/>
              <p:nvPr/>
            </p:nvGrpSpPr>
            <p:grpSpPr>
              <a:xfrm>
                <a:off x="7287122" y="2063892"/>
                <a:ext cx="1151753" cy="73428"/>
                <a:chOff x="7287122" y="2063892"/>
                <a:chExt cx="1151753" cy="73428"/>
              </a:xfrm>
            </p:grpSpPr>
            <p:sp>
              <p:nvSpPr>
                <p:cNvPr id="9723" name="Google Shape;9723;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24" name="Google Shape;9724;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725" name="Google Shape;9725;p68"/>
            <p:cNvGrpSpPr/>
            <p:nvPr/>
          </p:nvGrpSpPr>
          <p:grpSpPr>
            <a:xfrm>
              <a:off x="7287122" y="1712201"/>
              <a:ext cx="1219403" cy="246767"/>
              <a:chOff x="7287122" y="1712201"/>
              <a:chExt cx="1219403" cy="246767"/>
            </a:xfrm>
          </p:grpSpPr>
          <p:sp>
            <p:nvSpPr>
              <p:cNvPr id="9726" name="Google Shape;9726;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7" name="Google Shape;9727;p68"/>
              <p:cNvGrpSpPr/>
              <p:nvPr/>
            </p:nvGrpSpPr>
            <p:grpSpPr>
              <a:xfrm>
                <a:off x="7287122" y="1842861"/>
                <a:ext cx="1005303" cy="73419"/>
                <a:chOff x="7287122" y="1842861"/>
                <a:chExt cx="1005303" cy="73419"/>
              </a:xfrm>
            </p:grpSpPr>
            <p:sp>
              <p:nvSpPr>
                <p:cNvPr id="9728" name="Google Shape;9728;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29" name="Google Shape;9729;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730" name="Google Shape;9730;p68"/>
            <p:cNvGrpSpPr/>
            <p:nvPr/>
          </p:nvGrpSpPr>
          <p:grpSpPr>
            <a:xfrm>
              <a:off x="7287122" y="1447520"/>
              <a:ext cx="1219403" cy="286667"/>
              <a:chOff x="7287122" y="1447520"/>
              <a:chExt cx="1219403" cy="286667"/>
            </a:xfrm>
          </p:grpSpPr>
          <p:sp>
            <p:nvSpPr>
              <p:cNvPr id="9731" name="Google Shape;9731;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2" name="Google Shape;9732;p68"/>
              <p:cNvGrpSpPr/>
              <p:nvPr/>
            </p:nvGrpSpPr>
            <p:grpSpPr>
              <a:xfrm>
                <a:off x="7287122" y="1581977"/>
                <a:ext cx="852803" cy="73428"/>
                <a:chOff x="7287122" y="1581977"/>
                <a:chExt cx="852803" cy="73428"/>
              </a:xfrm>
            </p:grpSpPr>
            <p:sp>
              <p:nvSpPr>
                <p:cNvPr id="9733" name="Google Shape;9733;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34" name="Google Shape;9734;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735" name="Google Shape;9735;p68"/>
            <p:cNvGrpSpPr/>
            <p:nvPr/>
          </p:nvGrpSpPr>
          <p:grpSpPr>
            <a:xfrm>
              <a:off x="7287122" y="1165658"/>
              <a:ext cx="1219403" cy="344253"/>
              <a:chOff x="7287122" y="1165658"/>
              <a:chExt cx="1219403" cy="344253"/>
            </a:xfrm>
          </p:grpSpPr>
          <p:sp>
            <p:nvSpPr>
              <p:cNvPr id="9736" name="Google Shape;9736;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7" name="Google Shape;9737;p68"/>
              <p:cNvGrpSpPr/>
              <p:nvPr/>
            </p:nvGrpSpPr>
            <p:grpSpPr>
              <a:xfrm>
                <a:off x="7287122" y="1341025"/>
                <a:ext cx="695703" cy="73419"/>
                <a:chOff x="7287122" y="1341025"/>
                <a:chExt cx="695703" cy="73419"/>
              </a:xfrm>
            </p:grpSpPr>
            <p:sp>
              <p:nvSpPr>
                <p:cNvPr id="9738" name="Google Shape;9738;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39" name="Google Shape;9739;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43" name="Shape 9743"/>
        <p:cNvGrpSpPr/>
        <p:nvPr/>
      </p:nvGrpSpPr>
      <p:grpSpPr>
        <a:xfrm>
          <a:off x="0" y="0"/>
          <a:ext cx="0" cy="0"/>
          <a:chOff x="0" y="0"/>
          <a:chExt cx="0" cy="0"/>
        </a:xfrm>
      </p:grpSpPr>
      <p:grpSp>
        <p:nvGrpSpPr>
          <p:cNvPr id="9744" name="Google Shape;9744;p69"/>
          <p:cNvGrpSpPr/>
          <p:nvPr/>
        </p:nvGrpSpPr>
        <p:grpSpPr>
          <a:xfrm>
            <a:off x="1002229" y="1542724"/>
            <a:ext cx="1801525" cy="2849778"/>
            <a:chOff x="1002229" y="1542724"/>
            <a:chExt cx="1801525" cy="2849778"/>
          </a:xfrm>
        </p:grpSpPr>
        <p:sp>
          <p:nvSpPr>
            <p:cNvPr id="9745" name="Google Shape;9745;p69"/>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9"/>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9"/>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9"/>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9"/>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9"/>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9"/>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2" name="Google Shape;9752;p69"/>
            <p:cNvGrpSpPr/>
            <p:nvPr/>
          </p:nvGrpSpPr>
          <p:grpSpPr>
            <a:xfrm>
              <a:off x="1675337" y="3316550"/>
              <a:ext cx="437113" cy="383257"/>
              <a:chOff x="1675337" y="3316550"/>
              <a:chExt cx="437113" cy="383257"/>
            </a:xfrm>
          </p:grpSpPr>
          <p:sp>
            <p:nvSpPr>
              <p:cNvPr id="9753" name="Google Shape;9753;p69"/>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9"/>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9"/>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6" name="Google Shape;9756;p69"/>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9"/>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69"/>
          <p:cNvGrpSpPr/>
          <p:nvPr/>
        </p:nvGrpSpPr>
        <p:grpSpPr>
          <a:xfrm>
            <a:off x="7280398" y="2805793"/>
            <a:ext cx="939202" cy="1588073"/>
            <a:chOff x="7280398" y="2805793"/>
            <a:chExt cx="939202" cy="1588073"/>
          </a:xfrm>
        </p:grpSpPr>
        <p:grpSp>
          <p:nvGrpSpPr>
            <p:cNvPr id="9759" name="Google Shape;9759;p69"/>
            <p:cNvGrpSpPr/>
            <p:nvPr/>
          </p:nvGrpSpPr>
          <p:grpSpPr>
            <a:xfrm>
              <a:off x="7280398" y="2805793"/>
              <a:ext cx="939202" cy="1588073"/>
              <a:chOff x="7280398" y="2805793"/>
              <a:chExt cx="939202" cy="1588073"/>
            </a:xfrm>
          </p:grpSpPr>
          <p:sp>
            <p:nvSpPr>
              <p:cNvPr id="9760" name="Google Shape;9760;p69"/>
              <p:cNvSpPr/>
              <p:nvPr/>
            </p:nvSpPr>
            <p:spPr>
              <a:xfrm>
                <a:off x="7280398" y="3729250"/>
                <a:ext cx="595597" cy="664616"/>
              </a:xfrm>
              <a:custGeom>
                <a:rect b="b" l="l" r="r" t="t"/>
                <a:pathLst>
                  <a:path extrusionOk="0" h="26298" w="23567">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9"/>
              <p:cNvSpPr/>
              <p:nvPr/>
            </p:nvSpPr>
            <p:spPr>
              <a:xfrm>
                <a:off x="7491348" y="2805793"/>
                <a:ext cx="728252" cy="1195061"/>
              </a:xfrm>
              <a:custGeom>
                <a:rect b="b" l="l" r="r" t="t"/>
                <a:pathLst>
                  <a:path extrusionOk="0" h="47287" w="28816">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FFFEFD"/>
              </a:solidFill>
              <a:ln cap="flat" cmpd="sng" w="19050">
                <a:solidFill>
                  <a:srgbClr val="CAD3D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2" name="Google Shape;9762;p69"/>
            <p:cNvSpPr/>
            <p:nvPr/>
          </p:nvSpPr>
          <p:spPr>
            <a:xfrm>
              <a:off x="7585286" y="3643197"/>
              <a:ext cx="540250" cy="342493"/>
            </a:xfrm>
            <a:custGeom>
              <a:rect b="b" l="l" r="r" t="t"/>
              <a:pathLst>
                <a:path extrusionOk="0" h="13552" w="21377">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9"/>
            <p:cNvSpPr/>
            <p:nvPr/>
          </p:nvSpPr>
          <p:spPr>
            <a:xfrm>
              <a:off x="7585286" y="3507812"/>
              <a:ext cx="540250" cy="137735"/>
            </a:xfrm>
            <a:custGeom>
              <a:rect b="b" l="l" r="r" t="t"/>
              <a:pathLst>
                <a:path extrusionOk="0" h="5450" w="21377">
                  <a:moveTo>
                    <a:pt x="0" y="1"/>
                  </a:moveTo>
                  <a:lnTo>
                    <a:pt x="0" y="5450"/>
                  </a:lnTo>
                  <a:lnTo>
                    <a:pt x="21376" y="5450"/>
                  </a:lnTo>
                  <a:lnTo>
                    <a:pt x="2137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9"/>
            <p:cNvSpPr/>
            <p:nvPr/>
          </p:nvSpPr>
          <p:spPr>
            <a:xfrm>
              <a:off x="7585286" y="3379883"/>
              <a:ext cx="540250" cy="137735"/>
            </a:xfrm>
            <a:custGeom>
              <a:rect b="b" l="l" r="r" t="t"/>
              <a:pathLst>
                <a:path extrusionOk="0" h="5450" w="21377">
                  <a:moveTo>
                    <a:pt x="0" y="1"/>
                  </a:moveTo>
                  <a:lnTo>
                    <a:pt x="0" y="5450"/>
                  </a:lnTo>
                  <a:lnTo>
                    <a:pt x="21376" y="5450"/>
                  </a:lnTo>
                  <a:lnTo>
                    <a:pt x="2137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9"/>
            <p:cNvSpPr/>
            <p:nvPr/>
          </p:nvSpPr>
          <p:spPr>
            <a:xfrm>
              <a:off x="7585286" y="3251954"/>
              <a:ext cx="540250" cy="137735"/>
            </a:xfrm>
            <a:custGeom>
              <a:rect b="b" l="l" r="r" t="t"/>
              <a:pathLst>
                <a:path extrusionOk="0" h="5450" w="21377">
                  <a:moveTo>
                    <a:pt x="0" y="1"/>
                  </a:moveTo>
                  <a:lnTo>
                    <a:pt x="0" y="5450"/>
                  </a:lnTo>
                  <a:lnTo>
                    <a:pt x="21376" y="5450"/>
                  </a:lnTo>
                  <a:lnTo>
                    <a:pt x="2137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9"/>
            <p:cNvSpPr/>
            <p:nvPr/>
          </p:nvSpPr>
          <p:spPr>
            <a:xfrm>
              <a:off x="7585286" y="3124024"/>
              <a:ext cx="540250" cy="137735"/>
            </a:xfrm>
            <a:custGeom>
              <a:rect b="b" l="l" r="r" t="t"/>
              <a:pathLst>
                <a:path extrusionOk="0" h="5450" w="21377">
                  <a:moveTo>
                    <a:pt x="0" y="1"/>
                  </a:moveTo>
                  <a:lnTo>
                    <a:pt x="0" y="5450"/>
                  </a:lnTo>
                  <a:lnTo>
                    <a:pt x="21376" y="5450"/>
                  </a:lnTo>
                  <a:lnTo>
                    <a:pt x="2137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9"/>
            <p:cNvSpPr/>
            <p:nvPr/>
          </p:nvSpPr>
          <p:spPr>
            <a:xfrm>
              <a:off x="7585286" y="3002716"/>
              <a:ext cx="540250" cy="131114"/>
            </a:xfrm>
            <a:custGeom>
              <a:rect b="b" l="l" r="r" t="t"/>
              <a:pathLst>
                <a:path extrusionOk="0" h="5188" w="21377">
                  <a:moveTo>
                    <a:pt x="0" y="0"/>
                  </a:moveTo>
                  <a:lnTo>
                    <a:pt x="0" y="5187"/>
                  </a:lnTo>
                  <a:lnTo>
                    <a:pt x="21376" y="5187"/>
                  </a:lnTo>
                  <a:lnTo>
                    <a:pt x="2137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69"/>
          <p:cNvGrpSpPr/>
          <p:nvPr/>
        </p:nvGrpSpPr>
        <p:grpSpPr>
          <a:xfrm>
            <a:off x="6530967" y="2825758"/>
            <a:ext cx="577856" cy="1566743"/>
            <a:chOff x="6530967" y="2825758"/>
            <a:chExt cx="577856" cy="1566743"/>
          </a:xfrm>
        </p:grpSpPr>
        <p:grpSp>
          <p:nvGrpSpPr>
            <p:cNvPr id="9769" name="Google Shape;9769;p69"/>
            <p:cNvGrpSpPr/>
            <p:nvPr/>
          </p:nvGrpSpPr>
          <p:grpSpPr>
            <a:xfrm>
              <a:off x="6530967" y="2825758"/>
              <a:ext cx="577856" cy="1566743"/>
              <a:chOff x="6530967" y="2825758"/>
              <a:chExt cx="577856" cy="1566743"/>
            </a:xfrm>
          </p:grpSpPr>
          <p:sp>
            <p:nvSpPr>
              <p:cNvPr id="9770" name="Google Shape;9770;p69"/>
              <p:cNvSpPr/>
              <p:nvPr/>
            </p:nvSpPr>
            <p:spPr>
              <a:xfrm>
                <a:off x="6624071" y="2830282"/>
                <a:ext cx="391673" cy="1562220"/>
              </a:xfrm>
              <a:custGeom>
                <a:rect b="b" l="l" r="r" t="t"/>
                <a:pathLst>
                  <a:path extrusionOk="0" h="61815" w="15498">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9"/>
              <p:cNvSpPr/>
              <p:nvPr/>
            </p:nvSpPr>
            <p:spPr>
              <a:xfrm>
                <a:off x="6530967" y="2825758"/>
                <a:ext cx="577856" cy="89389"/>
              </a:xfrm>
              <a:custGeom>
                <a:rect b="b" l="l" r="r" t="t"/>
                <a:pathLst>
                  <a:path extrusionOk="0" h="3537" w="22865">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2" name="Google Shape;9772;p69"/>
            <p:cNvSpPr/>
            <p:nvPr/>
          </p:nvSpPr>
          <p:spPr>
            <a:xfrm>
              <a:off x="6687278" y="3011107"/>
              <a:ext cx="265260" cy="1318188"/>
            </a:xfrm>
            <a:custGeom>
              <a:rect b="b" l="l" r="r" t="t"/>
              <a:pathLst>
                <a:path extrusionOk="0" h="52159" w="10496">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9"/>
            <p:cNvSpPr/>
            <p:nvPr/>
          </p:nvSpPr>
          <p:spPr>
            <a:xfrm>
              <a:off x="6687278" y="3325497"/>
              <a:ext cx="265260" cy="1003798"/>
            </a:xfrm>
            <a:custGeom>
              <a:rect b="b" l="l" r="r" t="t"/>
              <a:pathLst>
                <a:path extrusionOk="0" h="39719" w="10496">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9"/>
            <p:cNvSpPr/>
            <p:nvPr/>
          </p:nvSpPr>
          <p:spPr>
            <a:xfrm>
              <a:off x="6687278" y="3749089"/>
              <a:ext cx="265260" cy="580206"/>
            </a:xfrm>
            <a:custGeom>
              <a:rect b="b" l="l" r="r" t="t"/>
              <a:pathLst>
                <a:path extrusionOk="0" h="22958" w="10496">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9"/>
            <p:cNvSpPr/>
            <p:nvPr/>
          </p:nvSpPr>
          <p:spPr>
            <a:xfrm>
              <a:off x="6687278" y="4160980"/>
              <a:ext cx="265260" cy="168315"/>
            </a:xfrm>
            <a:custGeom>
              <a:rect b="b" l="l" r="r" t="t"/>
              <a:pathLst>
                <a:path extrusionOk="0" h="6660" w="10496">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6" name="Google Shape;9776;p69"/>
          <p:cNvSpPr/>
          <p:nvPr/>
        </p:nvSpPr>
        <p:spPr>
          <a:xfrm>
            <a:off x="6431526" y="1558993"/>
            <a:ext cx="402288" cy="1136125"/>
          </a:xfrm>
          <a:custGeom>
            <a:rect b="b" l="l" r="r" t="t"/>
            <a:pathLst>
              <a:path extrusionOk="0" h="44955" w="15918">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9"/>
          <p:cNvSpPr/>
          <p:nvPr/>
        </p:nvSpPr>
        <p:spPr>
          <a:xfrm>
            <a:off x="4811024" y="1580335"/>
            <a:ext cx="744629" cy="457685"/>
          </a:xfrm>
          <a:custGeom>
            <a:rect b="b" l="l" r="r" t="t"/>
            <a:pathLst>
              <a:path extrusionOk="0" h="18110" w="29464">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9"/>
          <p:cNvSpPr/>
          <p:nvPr/>
        </p:nvSpPr>
        <p:spPr>
          <a:xfrm>
            <a:off x="4768491" y="2118007"/>
            <a:ext cx="1074435" cy="439590"/>
          </a:xfrm>
          <a:custGeom>
            <a:rect b="b" l="l" r="r" t="t"/>
            <a:pathLst>
              <a:path extrusionOk="0" h="17394" w="42514">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9" name="Google Shape;9779;p69"/>
          <p:cNvGrpSpPr/>
          <p:nvPr/>
        </p:nvGrpSpPr>
        <p:grpSpPr>
          <a:xfrm>
            <a:off x="2882968" y="1560496"/>
            <a:ext cx="554302" cy="1133118"/>
            <a:chOff x="3039218" y="1560945"/>
            <a:chExt cx="554302" cy="1133118"/>
          </a:xfrm>
        </p:grpSpPr>
        <p:sp>
          <p:nvSpPr>
            <p:cNvPr id="9780" name="Google Shape;9780;p69"/>
            <p:cNvSpPr/>
            <p:nvPr/>
          </p:nvSpPr>
          <p:spPr>
            <a:xfrm>
              <a:off x="3067043" y="2114615"/>
              <a:ext cx="25904" cy="6925"/>
            </a:xfrm>
            <a:custGeom>
              <a:rect b="b" l="l" r="r" t="t"/>
              <a:pathLst>
                <a:path extrusionOk="0" h="274" w="1025">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9"/>
            <p:cNvSpPr/>
            <p:nvPr/>
          </p:nvSpPr>
          <p:spPr>
            <a:xfrm>
              <a:off x="3039218" y="2118482"/>
              <a:ext cx="30378" cy="19940"/>
            </a:xfrm>
            <a:custGeom>
              <a:rect b="b" l="l" r="r" t="t"/>
              <a:pathLst>
                <a:path extrusionOk="0" h="789" w="1202">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9"/>
            <p:cNvSpPr/>
            <p:nvPr/>
          </p:nvSpPr>
          <p:spPr>
            <a:xfrm>
              <a:off x="3062620" y="2148480"/>
              <a:ext cx="22543" cy="28078"/>
            </a:xfrm>
            <a:custGeom>
              <a:rect b="b" l="l" r="r" t="t"/>
              <a:pathLst>
                <a:path extrusionOk="0" h="1111" w="892">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9"/>
            <p:cNvSpPr/>
            <p:nvPr/>
          </p:nvSpPr>
          <p:spPr>
            <a:xfrm>
              <a:off x="3049554" y="2174309"/>
              <a:ext cx="22518" cy="28128"/>
            </a:xfrm>
            <a:custGeom>
              <a:rect b="b" l="l" r="r" t="t"/>
              <a:pathLst>
                <a:path extrusionOk="0" h="1113" w="891">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9"/>
            <p:cNvSpPr/>
            <p:nvPr/>
          </p:nvSpPr>
          <p:spPr>
            <a:xfrm>
              <a:off x="3059739" y="2185024"/>
              <a:ext cx="23478" cy="31717"/>
            </a:xfrm>
            <a:custGeom>
              <a:rect b="b" l="l" r="r" t="t"/>
              <a:pathLst>
                <a:path extrusionOk="0" h="1255" w="929">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9"/>
            <p:cNvSpPr/>
            <p:nvPr/>
          </p:nvSpPr>
          <p:spPr>
            <a:xfrm>
              <a:off x="3189741" y="2601161"/>
              <a:ext cx="123254" cy="92902"/>
            </a:xfrm>
            <a:custGeom>
              <a:rect b="b" l="l" r="r" t="t"/>
              <a:pathLst>
                <a:path extrusionOk="0" h="3676" w="4877">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9"/>
            <p:cNvSpPr/>
            <p:nvPr/>
          </p:nvSpPr>
          <p:spPr>
            <a:xfrm>
              <a:off x="3318353" y="2601161"/>
              <a:ext cx="123128" cy="92902"/>
            </a:xfrm>
            <a:custGeom>
              <a:rect b="b" l="l" r="r" t="t"/>
              <a:pathLst>
                <a:path extrusionOk="0" h="3676" w="4872">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9"/>
            <p:cNvSpPr/>
            <p:nvPr/>
          </p:nvSpPr>
          <p:spPr>
            <a:xfrm>
              <a:off x="3198814" y="1987343"/>
              <a:ext cx="235110" cy="126742"/>
            </a:xfrm>
            <a:custGeom>
              <a:rect b="b" l="l" r="r" t="t"/>
              <a:pathLst>
                <a:path extrusionOk="0" h="5015" w="9303">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9"/>
            <p:cNvSpPr/>
            <p:nvPr/>
          </p:nvSpPr>
          <p:spPr>
            <a:xfrm>
              <a:off x="3304301" y="2011327"/>
              <a:ext cx="25500" cy="16553"/>
            </a:xfrm>
            <a:custGeom>
              <a:rect b="b" l="l" r="r" t="t"/>
              <a:pathLst>
                <a:path extrusionOk="0" h="655" w="1009">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9"/>
            <p:cNvSpPr/>
            <p:nvPr/>
          </p:nvSpPr>
          <p:spPr>
            <a:xfrm>
              <a:off x="3304301" y="2005944"/>
              <a:ext cx="25500" cy="5560"/>
            </a:xfrm>
            <a:custGeom>
              <a:rect b="b" l="l" r="r" t="t"/>
              <a:pathLst>
                <a:path extrusionOk="0" h="220" w="1009">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9"/>
            <p:cNvSpPr/>
            <p:nvPr/>
          </p:nvSpPr>
          <p:spPr>
            <a:xfrm>
              <a:off x="3304301" y="1989441"/>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9"/>
            <p:cNvSpPr/>
            <p:nvPr/>
          </p:nvSpPr>
          <p:spPr>
            <a:xfrm>
              <a:off x="3304301" y="1984058"/>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9"/>
            <p:cNvSpPr/>
            <p:nvPr/>
          </p:nvSpPr>
          <p:spPr>
            <a:xfrm>
              <a:off x="3304301" y="1967555"/>
              <a:ext cx="25500" cy="16402"/>
            </a:xfrm>
            <a:custGeom>
              <a:rect b="b" l="l" r="r" t="t"/>
              <a:pathLst>
                <a:path extrusionOk="0" h="649" w="1009">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9"/>
            <p:cNvSpPr/>
            <p:nvPr/>
          </p:nvSpPr>
          <p:spPr>
            <a:xfrm>
              <a:off x="3304301" y="1962045"/>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9"/>
            <p:cNvSpPr/>
            <p:nvPr/>
          </p:nvSpPr>
          <p:spPr>
            <a:xfrm>
              <a:off x="3304301" y="1945643"/>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9"/>
            <p:cNvSpPr/>
            <p:nvPr/>
          </p:nvSpPr>
          <p:spPr>
            <a:xfrm>
              <a:off x="3304301" y="1940134"/>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9"/>
            <p:cNvSpPr/>
            <p:nvPr/>
          </p:nvSpPr>
          <p:spPr>
            <a:xfrm>
              <a:off x="3304301" y="1923757"/>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9"/>
            <p:cNvSpPr/>
            <p:nvPr/>
          </p:nvSpPr>
          <p:spPr>
            <a:xfrm>
              <a:off x="3304301" y="1918248"/>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9"/>
            <p:cNvSpPr/>
            <p:nvPr/>
          </p:nvSpPr>
          <p:spPr>
            <a:xfrm>
              <a:off x="3304301" y="1901846"/>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9"/>
            <p:cNvSpPr/>
            <p:nvPr/>
          </p:nvSpPr>
          <p:spPr>
            <a:xfrm>
              <a:off x="3304301" y="1896337"/>
              <a:ext cx="25500" cy="5535"/>
            </a:xfrm>
            <a:custGeom>
              <a:rect b="b" l="l" r="r" t="t"/>
              <a:pathLst>
                <a:path extrusionOk="0" h="219" w="1009">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9"/>
            <p:cNvSpPr/>
            <p:nvPr/>
          </p:nvSpPr>
          <p:spPr>
            <a:xfrm>
              <a:off x="3304301" y="1879960"/>
              <a:ext cx="25500" cy="16402"/>
            </a:xfrm>
            <a:custGeom>
              <a:rect b="b" l="l" r="r" t="t"/>
              <a:pathLst>
                <a:path extrusionOk="0" h="649" w="1009">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9"/>
            <p:cNvSpPr/>
            <p:nvPr/>
          </p:nvSpPr>
          <p:spPr>
            <a:xfrm>
              <a:off x="3304301" y="1874451"/>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9"/>
            <p:cNvSpPr/>
            <p:nvPr/>
          </p:nvSpPr>
          <p:spPr>
            <a:xfrm>
              <a:off x="3304301" y="1858074"/>
              <a:ext cx="25500" cy="16402"/>
            </a:xfrm>
            <a:custGeom>
              <a:rect b="b" l="l" r="r" t="t"/>
              <a:pathLst>
                <a:path extrusionOk="0" h="649" w="1009">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9"/>
            <p:cNvSpPr/>
            <p:nvPr/>
          </p:nvSpPr>
          <p:spPr>
            <a:xfrm>
              <a:off x="3304301" y="1852539"/>
              <a:ext cx="25500" cy="5560"/>
            </a:xfrm>
            <a:custGeom>
              <a:rect b="b" l="l" r="r" t="t"/>
              <a:pathLst>
                <a:path extrusionOk="0" h="220" w="1009">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9"/>
            <p:cNvSpPr/>
            <p:nvPr/>
          </p:nvSpPr>
          <p:spPr>
            <a:xfrm>
              <a:off x="3304301" y="1836036"/>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9"/>
            <p:cNvSpPr/>
            <p:nvPr/>
          </p:nvSpPr>
          <p:spPr>
            <a:xfrm>
              <a:off x="3304301" y="1830527"/>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9"/>
            <p:cNvSpPr/>
            <p:nvPr/>
          </p:nvSpPr>
          <p:spPr>
            <a:xfrm>
              <a:off x="3304301" y="1814125"/>
              <a:ext cx="25500" cy="16427"/>
            </a:xfrm>
            <a:custGeom>
              <a:rect b="b" l="l" r="r" t="t"/>
              <a:pathLst>
                <a:path extrusionOk="0" h="650" w="1009">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9"/>
            <p:cNvSpPr/>
            <p:nvPr/>
          </p:nvSpPr>
          <p:spPr>
            <a:xfrm>
              <a:off x="3304301" y="1808616"/>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9"/>
            <p:cNvSpPr/>
            <p:nvPr/>
          </p:nvSpPr>
          <p:spPr>
            <a:xfrm>
              <a:off x="3304301" y="1792239"/>
              <a:ext cx="25500" cy="16402"/>
            </a:xfrm>
            <a:custGeom>
              <a:rect b="b" l="l" r="r" t="t"/>
              <a:pathLst>
                <a:path extrusionOk="0" h="649" w="1009">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9"/>
            <p:cNvSpPr/>
            <p:nvPr/>
          </p:nvSpPr>
          <p:spPr>
            <a:xfrm>
              <a:off x="3304301" y="1786730"/>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9"/>
            <p:cNvSpPr/>
            <p:nvPr/>
          </p:nvSpPr>
          <p:spPr>
            <a:xfrm>
              <a:off x="3304301" y="1770353"/>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9"/>
            <p:cNvSpPr/>
            <p:nvPr/>
          </p:nvSpPr>
          <p:spPr>
            <a:xfrm>
              <a:off x="3304301" y="1764819"/>
              <a:ext cx="25500" cy="5560"/>
            </a:xfrm>
            <a:custGeom>
              <a:rect b="b" l="l" r="r" t="t"/>
              <a:pathLst>
                <a:path extrusionOk="0" h="220" w="1009">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9"/>
            <p:cNvSpPr/>
            <p:nvPr/>
          </p:nvSpPr>
          <p:spPr>
            <a:xfrm>
              <a:off x="3304301" y="1748442"/>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9"/>
            <p:cNvSpPr/>
            <p:nvPr/>
          </p:nvSpPr>
          <p:spPr>
            <a:xfrm>
              <a:off x="3304301" y="1742933"/>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9"/>
            <p:cNvSpPr/>
            <p:nvPr/>
          </p:nvSpPr>
          <p:spPr>
            <a:xfrm>
              <a:off x="3304301" y="1726556"/>
              <a:ext cx="25500" cy="16402"/>
            </a:xfrm>
            <a:custGeom>
              <a:rect b="b" l="l" r="r" t="t"/>
              <a:pathLst>
                <a:path extrusionOk="0" h="649" w="1009">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9"/>
            <p:cNvSpPr/>
            <p:nvPr/>
          </p:nvSpPr>
          <p:spPr>
            <a:xfrm>
              <a:off x="3304301" y="1721047"/>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9"/>
            <p:cNvSpPr/>
            <p:nvPr/>
          </p:nvSpPr>
          <p:spPr>
            <a:xfrm>
              <a:off x="3304301" y="1704645"/>
              <a:ext cx="25500" cy="16427"/>
            </a:xfrm>
            <a:custGeom>
              <a:rect b="b" l="l" r="r" t="t"/>
              <a:pathLst>
                <a:path extrusionOk="0" h="650" w="1009">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9"/>
            <p:cNvSpPr/>
            <p:nvPr/>
          </p:nvSpPr>
          <p:spPr>
            <a:xfrm>
              <a:off x="3329776" y="1994116"/>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9"/>
            <p:cNvSpPr/>
            <p:nvPr/>
          </p:nvSpPr>
          <p:spPr>
            <a:xfrm>
              <a:off x="3295077" y="1994116"/>
              <a:ext cx="9654" cy="7203"/>
            </a:xfrm>
            <a:custGeom>
              <a:rect b="b" l="l" r="r" t="t"/>
              <a:pathLst>
                <a:path extrusionOk="0" h="285" w="382">
                  <a:moveTo>
                    <a:pt x="120" y="1"/>
                  </a:moveTo>
                  <a:cubicBezTo>
                    <a:pt x="55" y="1"/>
                    <a:pt x="1" y="55"/>
                    <a:pt x="1" y="121"/>
                  </a:cubicBezTo>
                  <a:lnTo>
                    <a:pt x="1" y="159"/>
                  </a:lnTo>
                  <a:cubicBezTo>
                    <a:pt x="1" y="230"/>
                    <a:pt x="55" y="284"/>
                    <a:pt x="120" y="284"/>
                  </a:cubicBezTo>
                  <a:lnTo>
                    <a:pt x="382"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9"/>
            <p:cNvSpPr/>
            <p:nvPr/>
          </p:nvSpPr>
          <p:spPr>
            <a:xfrm>
              <a:off x="3329776" y="1972230"/>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9"/>
            <p:cNvSpPr/>
            <p:nvPr/>
          </p:nvSpPr>
          <p:spPr>
            <a:xfrm>
              <a:off x="3294950" y="1972230"/>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9"/>
            <p:cNvSpPr/>
            <p:nvPr/>
          </p:nvSpPr>
          <p:spPr>
            <a:xfrm>
              <a:off x="3329776" y="1950319"/>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9"/>
            <p:cNvSpPr/>
            <p:nvPr/>
          </p:nvSpPr>
          <p:spPr>
            <a:xfrm>
              <a:off x="3294950" y="1950319"/>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9"/>
            <p:cNvSpPr/>
            <p:nvPr/>
          </p:nvSpPr>
          <p:spPr>
            <a:xfrm>
              <a:off x="3329776" y="1928306"/>
              <a:ext cx="9401" cy="7177"/>
            </a:xfrm>
            <a:custGeom>
              <a:rect b="b" l="l" r="r" t="t"/>
              <a:pathLst>
                <a:path extrusionOk="0" h="284" w="372">
                  <a:moveTo>
                    <a:pt x="1" y="0"/>
                  </a:moveTo>
                  <a:lnTo>
                    <a:pt x="1" y="283"/>
                  </a:lnTo>
                  <a:lnTo>
                    <a:pt x="251" y="283"/>
                  </a:lnTo>
                  <a:cubicBezTo>
                    <a:pt x="317" y="283"/>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9"/>
            <p:cNvSpPr/>
            <p:nvPr/>
          </p:nvSpPr>
          <p:spPr>
            <a:xfrm>
              <a:off x="3294950" y="1928306"/>
              <a:ext cx="9654" cy="7177"/>
            </a:xfrm>
            <a:custGeom>
              <a:rect b="b" l="l" r="r" t="t"/>
              <a:pathLst>
                <a:path extrusionOk="0" h="284" w="382">
                  <a:moveTo>
                    <a:pt x="125" y="0"/>
                  </a:moveTo>
                  <a:cubicBezTo>
                    <a:pt x="55" y="0"/>
                    <a:pt x="0" y="55"/>
                    <a:pt x="0" y="120"/>
                  </a:cubicBezTo>
                  <a:lnTo>
                    <a:pt x="0" y="164"/>
                  </a:lnTo>
                  <a:cubicBezTo>
                    <a:pt x="0" y="229"/>
                    <a:pt x="55" y="283"/>
                    <a:pt x="125" y="283"/>
                  </a:cubicBezTo>
                  <a:lnTo>
                    <a:pt x="382" y="283"/>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9"/>
            <p:cNvSpPr/>
            <p:nvPr/>
          </p:nvSpPr>
          <p:spPr>
            <a:xfrm>
              <a:off x="3329776" y="1906395"/>
              <a:ext cx="9401" cy="7203"/>
            </a:xfrm>
            <a:custGeom>
              <a:rect b="b" l="l" r="r" t="t"/>
              <a:pathLst>
                <a:path extrusionOk="0" h="285" w="372">
                  <a:moveTo>
                    <a:pt x="1" y="1"/>
                  </a:moveTo>
                  <a:lnTo>
                    <a:pt x="1" y="284"/>
                  </a:lnTo>
                  <a:lnTo>
                    <a:pt x="251" y="284"/>
                  </a:lnTo>
                  <a:cubicBezTo>
                    <a:pt x="317" y="284"/>
                    <a:pt x="371" y="230"/>
                    <a:pt x="371" y="164"/>
                  </a:cubicBezTo>
                  <a:lnTo>
                    <a:pt x="371" y="126"/>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9"/>
            <p:cNvSpPr/>
            <p:nvPr/>
          </p:nvSpPr>
          <p:spPr>
            <a:xfrm>
              <a:off x="3294950" y="1906395"/>
              <a:ext cx="9654" cy="7203"/>
            </a:xfrm>
            <a:custGeom>
              <a:rect b="b" l="l" r="r" t="t"/>
              <a:pathLst>
                <a:path extrusionOk="0" h="285" w="382">
                  <a:moveTo>
                    <a:pt x="125" y="1"/>
                  </a:moveTo>
                  <a:cubicBezTo>
                    <a:pt x="55" y="1"/>
                    <a:pt x="0" y="55"/>
                    <a:pt x="0" y="126"/>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9"/>
            <p:cNvSpPr/>
            <p:nvPr/>
          </p:nvSpPr>
          <p:spPr>
            <a:xfrm>
              <a:off x="3329776" y="1884509"/>
              <a:ext cx="9401" cy="7177"/>
            </a:xfrm>
            <a:custGeom>
              <a:rect b="b" l="l" r="r" t="t"/>
              <a:pathLst>
                <a:path extrusionOk="0" h="284" w="372">
                  <a:moveTo>
                    <a:pt x="1" y="0"/>
                  </a:moveTo>
                  <a:lnTo>
                    <a:pt x="1" y="284"/>
                  </a:lnTo>
                  <a:lnTo>
                    <a:pt x="251" y="284"/>
                  </a:lnTo>
                  <a:cubicBezTo>
                    <a:pt x="317" y="284"/>
                    <a:pt x="371" y="229"/>
                    <a:pt x="371" y="164"/>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9"/>
            <p:cNvSpPr/>
            <p:nvPr/>
          </p:nvSpPr>
          <p:spPr>
            <a:xfrm>
              <a:off x="3294950" y="1884509"/>
              <a:ext cx="9654" cy="7329"/>
            </a:xfrm>
            <a:custGeom>
              <a:rect b="b" l="l" r="r" t="t"/>
              <a:pathLst>
                <a:path extrusionOk="0" h="290" w="382">
                  <a:moveTo>
                    <a:pt x="125" y="0"/>
                  </a:moveTo>
                  <a:cubicBezTo>
                    <a:pt x="55" y="0"/>
                    <a:pt x="0" y="55"/>
                    <a:pt x="0" y="126"/>
                  </a:cubicBezTo>
                  <a:lnTo>
                    <a:pt x="0" y="169"/>
                  </a:lnTo>
                  <a:cubicBezTo>
                    <a:pt x="0" y="235"/>
                    <a:pt x="55" y="289"/>
                    <a:pt x="125" y="289"/>
                  </a:cubicBezTo>
                  <a:lnTo>
                    <a:pt x="382" y="289"/>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9"/>
            <p:cNvSpPr/>
            <p:nvPr/>
          </p:nvSpPr>
          <p:spPr>
            <a:xfrm>
              <a:off x="3329776" y="1862598"/>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9"/>
            <p:cNvSpPr/>
            <p:nvPr/>
          </p:nvSpPr>
          <p:spPr>
            <a:xfrm>
              <a:off x="3294950" y="1862598"/>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9"/>
            <p:cNvSpPr/>
            <p:nvPr/>
          </p:nvSpPr>
          <p:spPr>
            <a:xfrm>
              <a:off x="3329776" y="1840712"/>
              <a:ext cx="9401" cy="7177"/>
            </a:xfrm>
            <a:custGeom>
              <a:rect b="b" l="l" r="r" t="t"/>
              <a:pathLst>
                <a:path extrusionOk="0" h="284" w="372">
                  <a:moveTo>
                    <a:pt x="1" y="1"/>
                  </a:moveTo>
                  <a:lnTo>
                    <a:pt x="1" y="284"/>
                  </a:lnTo>
                  <a:lnTo>
                    <a:pt x="251" y="284"/>
                  </a:lnTo>
                  <a:cubicBezTo>
                    <a:pt x="317" y="284"/>
                    <a:pt x="371" y="229"/>
                    <a:pt x="371" y="164"/>
                  </a:cubicBezTo>
                  <a:lnTo>
                    <a:pt x="371" y="120"/>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9"/>
            <p:cNvSpPr/>
            <p:nvPr/>
          </p:nvSpPr>
          <p:spPr>
            <a:xfrm>
              <a:off x="3294950" y="1840712"/>
              <a:ext cx="9654" cy="7177"/>
            </a:xfrm>
            <a:custGeom>
              <a:rect b="b" l="l" r="r" t="t"/>
              <a:pathLst>
                <a:path extrusionOk="0" h="284" w="382">
                  <a:moveTo>
                    <a:pt x="125" y="1"/>
                  </a:moveTo>
                  <a:cubicBezTo>
                    <a:pt x="55" y="1"/>
                    <a:pt x="0" y="55"/>
                    <a:pt x="0" y="120"/>
                  </a:cubicBezTo>
                  <a:lnTo>
                    <a:pt x="0" y="164"/>
                  </a:lnTo>
                  <a:cubicBezTo>
                    <a:pt x="0" y="229"/>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9"/>
            <p:cNvSpPr/>
            <p:nvPr/>
          </p:nvSpPr>
          <p:spPr>
            <a:xfrm>
              <a:off x="3329776" y="1818826"/>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9"/>
            <p:cNvSpPr/>
            <p:nvPr/>
          </p:nvSpPr>
          <p:spPr>
            <a:xfrm>
              <a:off x="3294950" y="181882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9"/>
            <p:cNvSpPr/>
            <p:nvPr/>
          </p:nvSpPr>
          <p:spPr>
            <a:xfrm>
              <a:off x="3329776" y="179691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9"/>
            <p:cNvSpPr/>
            <p:nvPr/>
          </p:nvSpPr>
          <p:spPr>
            <a:xfrm>
              <a:off x="3294950" y="1796915"/>
              <a:ext cx="9654" cy="7051"/>
            </a:xfrm>
            <a:custGeom>
              <a:rect b="b" l="l" r="r" t="t"/>
              <a:pathLst>
                <a:path extrusionOk="0" h="279" w="382">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9"/>
            <p:cNvSpPr/>
            <p:nvPr/>
          </p:nvSpPr>
          <p:spPr>
            <a:xfrm>
              <a:off x="3329776" y="1774877"/>
              <a:ext cx="9401" cy="7203"/>
            </a:xfrm>
            <a:custGeom>
              <a:rect b="b" l="l" r="r" t="t"/>
              <a:pathLst>
                <a:path extrusionOk="0" h="285" w="372">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9"/>
            <p:cNvSpPr/>
            <p:nvPr/>
          </p:nvSpPr>
          <p:spPr>
            <a:xfrm>
              <a:off x="3294950" y="1774877"/>
              <a:ext cx="9654" cy="7203"/>
            </a:xfrm>
            <a:custGeom>
              <a:rect b="b" l="l" r="r" t="t"/>
              <a:pathLst>
                <a:path extrusionOk="0" h="285" w="382">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9"/>
            <p:cNvSpPr/>
            <p:nvPr/>
          </p:nvSpPr>
          <p:spPr>
            <a:xfrm>
              <a:off x="3329776" y="1752991"/>
              <a:ext cx="9401" cy="7177"/>
            </a:xfrm>
            <a:custGeom>
              <a:rect b="b" l="l" r="r" t="t"/>
              <a:pathLst>
                <a:path extrusionOk="0" h="284" w="372">
                  <a:moveTo>
                    <a:pt x="1" y="1"/>
                  </a:moveTo>
                  <a:lnTo>
                    <a:pt x="1" y="284"/>
                  </a:lnTo>
                  <a:lnTo>
                    <a:pt x="251" y="284"/>
                  </a:lnTo>
                  <a:cubicBezTo>
                    <a:pt x="317" y="284"/>
                    <a:pt x="371" y="229"/>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9"/>
            <p:cNvSpPr/>
            <p:nvPr/>
          </p:nvSpPr>
          <p:spPr>
            <a:xfrm>
              <a:off x="3295077" y="1752991"/>
              <a:ext cx="9654" cy="7329"/>
            </a:xfrm>
            <a:custGeom>
              <a:rect b="b" l="l" r="r" t="t"/>
              <a:pathLst>
                <a:path extrusionOk="0" h="290" w="382">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9"/>
            <p:cNvSpPr/>
            <p:nvPr/>
          </p:nvSpPr>
          <p:spPr>
            <a:xfrm>
              <a:off x="3329776" y="1731105"/>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9"/>
            <p:cNvSpPr/>
            <p:nvPr/>
          </p:nvSpPr>
          <p:spPr>
            <a:xfrm>
              <a:off x="3294950" y="1731105"/>
              <a:ext cx="9654" cy="7177"/>
            </a:xfrm>
            <a:custGeom>
              <a:rect b="b" l="l" r="r" t="t"/>
              <a:pathLst>
                <a:path extrusionOk="0" h="284" w="382">
                  <a:moveTo>
                    <a:pt x="125" y="0"/>
                  </a:moveTo>
                  <a:cubicBezTo>
                    <a:pt x="55" y="0"/>
                    <a:pt x="0" y="55"/>
                    <a:pt x="0" y="126"/>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9"/>
            <p:cNvSpPr/>
            <p:nvPr/>
          </p:nvSpPr>
          <p:spPr>
            <a:xfrm>
              <a:off x="3329776" y="1709194"/>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9"/>
            <p:cNvSpPr/>
            <p:nvPr/>
          </p:nvSpPr>
          <p:spPr>
            <a:xfrm>
              <a:off x="3294950" y="1709194"/>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9"/>
            <p:cNvSpPr/>
            <p:nvPr/>
          </p:nvSpPr>
          <p:spPr>
            <a:xfrm>
              <a:off x="3190246" y="1739344"/>
              <a:ext cx="127626" cy="81706"/>
            </a:xfrm>
            <a:custGeom>
              <a:rect b="b" l="l" r="r" t="t"/>
              <a:pathLst>
                <a:path extrusionOk="0" h="3233" w="505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9"/>
            <p:cNvSpPr/>
            <p:nvPr/>
          </p:nvSpPr>
          <p:spPr>
            <a:xfrm>
              <a:off x="3314865" y="1739344"/>
              <a:ext cx="127778" cy="81706"/>
            </a:xfrm>
            <a:custGeom>
              <a:rect b="b" l="l" r="r" t="t"/>
              <a:pathLst>
                <a:path extrusionOk="0" h="3233" w="5056">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9"/>
            <p:cNvSpPr/>
            <p:nvPr/>
          </p:nvSpPr>
          <p:spPr>
            <a:xfrm>
              <a:off x="3240690" y="2052799"/>
              <a:ext cx="30175" cy="54134"/>
            </a:xfrm>
            <a:custGeom>
              <a:rect b="b" l="l" r="r" t="t"/>
              <a:pathLst>
                <a:path extrusionOk="0" h="2142" w="1194">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9"/>
            <p:cNvSpPr/>
            <p:nvPr/>
          </p:nvSpPr>
          <p:spPr>
            <a:xfrm>
              <a:off x="3186556" y="1765299"/>
              <a:ext cx="34446" cy="33663"/>
            </a:xfrm>
            <a:custGeom>
              <a:rect b="b" l="l" r="r" t="t"/>
              <a:pathLst>
                <a:path extrusionOk="0" h="1332" w="1363">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9"/>
            <p:cNvSpPr/>
            <p:nvPr/>
          </p:nvSpPr>
          <p:spPr>
            <a:xfrm>
              <a:off x="3144023" y="1950799"/>
              <a:ext cx="37479" cy="24818"/>
            </a:xfrm>
            <a:custGeom>
              <a:rect b="b" l="l" r="r" t="t"/>
              <a:pathLst>
                <a:path extrusionOk="0" h="982" w="1483">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9"/>
            <p:cNvSpPr/>
            <p:nvPr/>
          </p:nvSpPr>
          <p:spPr>
            <a:xfrm>
              <a:off x="3259265" y="2344595"/>
              <a:ext cx="40941" cy="40916"/>
            </a:xfrm>
            <a:custGeom>
              <a:rect b="b" l="l" r="r" t="t"/>
              <a:pathLst>
                <a:path extrusionOk="0" h="1619" w="162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9"/>
            <p:cNvSpPr/>
            <p:nvPr/>
          </p:nvSpPr>
          <p:spPr>
            <a:xfrm>
              <a:off x="3089889" y="2102737"/>
              <a:ext cx="44101" cy="29442"/>
            </a:xfrm>
            <a:custGeom>
              <a:rect b="b" l="l" r="r" t="t"/>
              <a:pathLst>
                <a:path extrusionOk="0" h="1165" w="1745">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9"/>
            <p:cNvSpPr/>
            <p:nvPr/>
          </p:nvSpPr>
          <p:spPr>
            <a:xfrm>
              <a:off x="3138665" y="1770176"/>
              <a:ext cx="77207" cy="195407"/>
            </a:xfrm>
            <a:custGeom>
              <a:rect b="b" l="l" r="r" t="t"/>
              <a:pathLst>
                <a:path extrusionOk="0" h="7732" w="3055">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9"/>
            <p:cNvSpPr/>
            <p:nvPr/>
          </p:nvSpPr>
          <p:spPr>
            <a:xfrm>
              <a:off x="3097875" y="1963157"/>
              <a:ext cx="80468" cy="150826"/>
            </a:xfrm>
            <a:custGeom>
              <a:rect b="b" l="l" r="r" t="t"/>
              <a:pathLst>
                <a:path extrusionOk="0" h="5968" w="3184">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9"/>
            <p:cNvSpPr/>
            <p:nvPr/>
          </p:nvSpPr>
          <p:spPr>
            <a:xfrm>
              <a:off x="3075711" y="2121414"/>
              <a:ext cx="22543" cy="28128"/>
            </a:xfrm>
            <a:custGeom>
              <a:rect b="b" l="l" r="r" t="t"/>
              <a:pathLst>
                <a:path extrusionOk="0" h="1113" w="892">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9"/>
            <p:cNvSpPr/>
            <p:nvPr/>
          </p:nvSpPr>
          <p:spPr>
            <a:xfrm>
              <a:off x="3085214" y="2125129"/>
              <a:ext cx="23630" cy="31692"/>
            </a:xfrm>
            <a:custGeom>
              <a:rect b="b" l="l" r="r" t="t"/>
              <a:pathLst>
                <a:path extrusionOk="0" h="1254" w="935">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9"/>
            <p:cNvSpPr/>
            <p:nvPr/>
          </p:nvSpPr>
          <p:spPr>
            <a:xfrm>
              <a:off x="3072527" y="2155708"/>
              <a:ext cx="23503" cy="31818"/>
            </a:xfrm>
            <a:custGeom>
              <a:rect b="b" l="l" r="r" t="t"/>
              <a:pathLst>
                <a:path extrusionOk="0" h="1259" w="93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9"/>
            <p:cNvSpPr/>
            <p:nvPr/>
          </p:nvSpPr>
          <p:spPr>
            <a:xfrm>
              <a:off x="3098836" y="2129349"/>
              <a:ext cx="18980" cy="29594"/>
            </a:xfrm>
            <a:custGeom>
              <a:rect b="b" l="l" r="r" t="t"/>
              <a:pathLst>
                <a:path extrusionOk="0" h="1171" w="751">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9"/>
            <p:cNvSpPr/>
            <p:nvPr/>
          </p:nvSpPr>
          <p:spPr>
            <a:xfrm>
              <a:off x="3090041" y="2158033"/>
              <a:ext cx="18954" cy="29695"/>
            </a:xfrm>
            <a:custGeom>
              <a:rect b="b" l="l" r="r" t="t"/>
              <a:pathLst>
                <a:path extrusionOk="0" h="1175" w="75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9"/>
            <p:cNvSpPr/>
            <p:nvPr/>
          </p:nvSpPr>
          <p:spPr>
            <a:xfrm>
              <a:off x="3080943" y="2185479"/>
              <a:ext cx="18980" cy="29645"/>
            </a:xfrm>
            <a:custGeom>
              <a:rect b="b" l="l" r="r" t="t"/>
              <a:pathLst>
                <a:path extrusionOk="0" h="1173" w="751">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9"/>
            <p:cNvSpPr/>
            <p:nvPr/>
          </p:nvSpPr>
          <p:spPr>
            <a:xfrm>
              <a:off x="3113569" y="2129349"/>
              <a:ext cx="14178" cy="25272"/>
            </a:xfrm>
            <a:custGeom>
              <a:rect b="b" l="l" r="r" t="t"/>
              <a:pathLst>
                <a:path extrusionOk="0" h="1000" w="561">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9"/>
            <p:cNvSpPr/>
            <p:nvPr/>
          </p:nvSpPr>
          <p:spPr>
            <a:xfrm>
              <a:off x="3107934" y="2153813"/>
              <a:ext cx="14304" cy="25323"/>
            </a:xfrm>
            <a:custGeom>
              <a:rect b="b" l="l" r="r" t="t"/>
              <a:pathLst>
                <a:path extrusionOk="0" h="1002" w="566">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9"/>
            <p:cNvSpPr/>
            <p:nvPr/>
          </p:nvSpPr>
          <p:spPr>
            <a:xfrm>
              <a:off x="3102146" y="2177316"/>
              <a:ext cx="14304" cy="25247"/>
            </a:xfrm>
            <a:custGeom>
              <a:rect b="b" l="l" r="r" t="t"/>
              <a:pathLst>
                <a:path extrusionOk="0" h="999" w="566">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9"/>
            <p:cNvSpPr/>
            <p:nvPr/>
          </p:nvSpPr>
          <p:spPr>
            <a:xfrm>
              <a:off x="3196741" y="2071450"/>
              <a:ext cx="115546" cy="287399"/>
            </a:xfrm>
            <a:custGeom>
              <a:rect b="b" l="l" r="r" t="t"/>
              <a:pathLst>
                <a:path extrusionOk="0" h="11372" w="4572">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9"/>
            <p:cNvSpPr/>
            <p:nvPr/>
          </p:nvSpPr>
          <p:spPr>
            <a:xfrm>
              <a:off x="3239578" y="2364181"/>
              <a:ext cx="78648" cy="262885"/>
            </a:xfrm>
            <a:custGeom>
              <a:rect b="b" l="l" r="r" t="t"/>
              <a:pathLst>
                <a:path extrusionOk="0" h="10402" w="3112">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9"/>
            <p:cNvSpPr/>
            <p:nvPr/>
          </p:nvSpPr>
          <p:spPr>
            <a:xfrm>
              <a:off x="3361872" y="2052799"/>
              <a:ext cx="30327" cy="54260"/>
            </a:xfrm>
            <a:custGeom>
              <a:rect b="b" l="l" r="r" t="t"/>
              <a:pathLst>
                <a:path extrusionOk="0" h="2147" w="120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9"/>
            <p:cNvSpPr/>
            <p:nvPr/>
          </p:nvSpPr>
          <p:spPr>
            <a:xfrm>
              <a:off x="3411709" y="1765299"/>
              <a:ext cx="34598" cy="33663"/>
            </a:xfrm>
            <a:custGeom>
              <a:rect b="b" l="l" r="r" t="t"/>
              <a:pathLst>
                <a:path extrusionOk="0" h="1332" w="1369">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9"/>
            <p:cNvSpPr/>
            <p:nvPr/>
          </p:nvSpPr>
          <p:spPr>
            <a:xfrm>
              <a:off x="3451235" y="1950799"/>
              <a:ext cx="37479" cy="24818"/>
            </a:xfrm>
            <a:custGeom>
              <a:rect b="b" l="l" r="r" t="t"/>
              <a:pathLst>
                <a:path extrusionOk="0" h="982" w="1483">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9"/>
            <p:cNvSpPr/>
            <p:nvPr/>
          </p:nvSpPr>
          <p:spPr>
            <a:xfrm>
              <a:off x="3332530" y="2344595"/>
              <a:ext cx="40916" cy="40916"/>
            </a:xfrm>
            <a:custGeom>
              <a:rect b="b" l="l" r="r" t="t"/>
              <a:pathLst>
                <a:path extrusionOk="0" h="1619" w="1619">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9"/>
            <p:cNvSpPr/>
            <p:nvPr/>
          </p:nvSpPr>
          <p:spPr>
            <a:xfrm>
              <a:off x="3272761" y="1653695"/>
              <a:ext cx="87342" cy="60907"/>
            </a:xfrm>
            <a:custGeom>
              <a:rect b="b" l="l" r="r" t="t"/>
              <a:pathLst>
                <a:path extrusionOk="0" h="2410" w="3456">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9"/>
            <p:cNvSpPr/>
            <p:nvPr/>
          </p:nvSpPr>
          <p:spPr>
            <a:xfrm>
              <a:off x="3258305" y="1560945"/>
              <a:ext cx="116254" cy="121561"/>
            </a:xfrm>
            <a:custGeom>
              <a:rect b="b" l="l" r="r" t="t"/>
              <a:pathLst>
                <a:path extrusionOk="0" h="4810" w="460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9"/>
            <p:cNvSpPr/>
            <p:nvPr/>
          </p:nvSpPr>
          <p:spPr>
            <a:xfrm>
              <a:off x="3416865" y="1770176"/>
              <a:ext cx="77207" cy="195407"/>
            </a:xfrm>
            <a:custGeom>
              <a:rect b="b" l="l" r="r" t="t"/>
              <a:pathLst>
                <a:path extrusionOk="0" h="7732" w="3055">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9"/>
            <p:cNvSpPr/>
            <p:nvPr/>
          </p:nvSpPr>
          <p:spPr>
            <a:xfrm>
              <a:off x="3454243" y="1963208"/>
              <a:ext cx="80468" cy="150801"/>
            </a:xfrm>
            <a:custGeom>
              <a:rect b="b" l="l" r="r" t="t"/>
              <a:pathLst>
                <a:path extrusionOk="0" h="5967" w="3184">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9"/>
            <p:cNvSpPr/>
            <p:nvPr/>
          </p:nvSpPr>
          <p:spPr>
            <a:xfrm>
              <a:off x="3539790" y="2114615"/>
              <a:ext cx="25904" cy="6925"/>
            </a:xfrm>
            <a:custGeom>
              <a:rect b="b" l="l" r="r" t="t"/>
              <a:pathLst>
                <a:path extrusionOk="0" h="274" w="1025">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4" name="Google Shape;9874;p69"/>
            <p:cNvGrpSpPr/>
            <p:nvPr/>
          </p:nvGrpSpPr>
          <p:grpSpPr>
            <a:xfrm>
              <a:off x="3498748" y="2102737"/>
              <a:ext cx="94772" cy="114004"/>
              <a:chOff x="3498748" y="2102737"/>
              <a:chExt cx="94772" cy="114004"/>
            </a:xfrm>
          </p:grpSpPr>
          <p:sp>
            <p:nvSpPr>
              <p:cNvPr id="9875" name="Google Shape;9875;p69"/>
              <p:cNvSpPr/>
              <p:nvPr/>
            </p:nvSpPr>
            <p:spPr>
              <a:xfrm>
                <a:off x="3563142" y="2118482"/>
                <a:ext cx="30378" cy="19940"/>
              </a:xfrm>
              <a:custGeom>
                <a:rect b="b" l="l" r="r" t="t"/>
                <a:pathLst>
                  <a:path extrusionOk="0" h="789" w="1202">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9"/>
              <p:cNvSpPr/>
              <p:nvPr/>
            </p:nvSpPr>
            <p:spPr>
              <a:xfrm>
                <a:off x="3560665" y="2174309"/>
                <a:ext cx="22518" cy="28128"/>
              </a:xfrm>
              <a:custGeom>
                <a:rect b="b" l="l" r="r" t="t"/>
                <a:pathLst>
                  <a:path extrusionOk="0" h="1113" w="891">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9"/>
              <p:cNvSpPr/>
              <p:nvPr/>
            </p:nvSpPr>
            <p:spPr>
              <a:xfrm>
                <a:off x="3498748" y="2102737"/>
                <a:ext cx="44101" cy="29442"/>
              </a:xfrm>
              <a:custGeom>
                <a:rect b="b" l="l" r="r" t="t"/>
                <a:pathLst>
                  <a:path extrusionOk="0" h="1165" w="1745">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9"/>
              <p:cNvSpPr/>
              <p:nvPr/>
            </p:nvSpPr>
            <p:spPr>
              <a:xfrm>
                <a:off x="3537259" y="2125714"/>
                <a:ext cx="22543" cy="28128"/>
              </a:xfrm>
              <a:custGeom>
                <a:rect b="b" l="l" r="r" t="t"/>
                <a:pathLst>
                  <a:path extrusionOk="0" h="1113" w="892">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9"/>
              <p:cNvSpPr/>
              <p:nvPr/>
            </p:nvSpPr>
            <p:spPr>
              <a:xfrm>
                <a:off x="3547574" y="2148480"/>
                <a:ext cx="22543" cy="28078"/>
              </a:xfrm>
              <a:custGeom>
                <a:rect b="b" l="l" r="r" t="t"/>
                <a:pathLst>
                  <a:path extrusionOk="0" h="1111" w="892">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9"/>
              <p:cNvSpPr/>
              <p:nvPr/>
            </p:nvSpPr>
            <p:spPr>
              <a:xfrm>
                <a:off x="3523894" y="2125129"/>
                <a:ext cx="23503" cy="31692"/>
              </a:xfrm>
              <a:custGeom>
                <a:rect b="b" l="l" r="r" t="t"/>
                <a:pathLst>
                  <a:path extrusionOk="0" h="1254" w="93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9"/>
              <p:cNvSpPr/>
              <p:nvPr/>
            </p:nvSpPr>
            <p:spPr>
              <a:xfrm>
                <a:off x="3536682" y="2155708"/>
                <a:ext cx="23503" cy="31818"/>
              </a:xfrm>
              <a:custGeom>
                <a:rect b="b" l="l" r="r" t="t"/>
                <a:pathLst>
                  <a:path extrusionOk="0" h="1259" w="93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9"/>
              <p:cNvSpPr/>
              <p:nvPr/>
            </p:nvSpPr>
            <p:spPr>
              <a:xfrm>
                <a:off x="3549495" y="2185024"/>
                <a:ext cx="23503" cy="31717"/>
              </a:xfrm>
              <a:custGeom>
                <a:rect b="b" l="l" r="r" t="t"/>
                <a:pathLst>
                  <a:path extrusionOk="0" h="1255" w="93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9"/>
              <p:cNvSpPr/>
              <p:nvPr/>
            </p:nvSpPr>
            <p:spPr>
              <a:xfrm>
                <a:off x="3514922" y="2129349"/>
                <a:ext cx="18980" cy="29594"/>
              </a:xfrm>
              <a:custGeom>
                <a:rect b="b" l="l" r="r" t="t"/>
                <a:pathLst>
                  <a:path extrusionOk="0" h="1171" w="751">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9"/>
              <p:cNvSpPr/>
              <p:nvPr/>
            </p:nvSpPr>
            <p:spPr>
              <a:xfrm>
                <a:off x="3523742" y="2158033"/>
                <a:ext cx="18954" cy="29695"/>
              </a:xfrm>
              <a:custGeom>
                <a:rect b="b" l="l" r="r" t="t"/>
                <a:pathLst>
                  <a:path extrusionOk="0" h="1175" w="75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9"/>
              <p:cNvSpPr/>
              <p:nvPr/>
            </p:nvSpPr>
            <p:spPr>
              <a:xfrm>
                <a:off x="3532815" y="2185479"/>
                <a:ext cx="18980" cy="29645"/>
              </a:xfrm>
              <a:custGeom>
                <a:rect b="b" l="l" r="r" t="t"/>
                <a:pathLst>
                  <a:path extrusionOk="0" h="1173" w="751">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9"/>
              <p:cNvSpPr/>
              <p:nvPr/>
            </p:nvSpPr>
            <p:spPr>
              <a:xfrm>
                <a:off x="3504990" y="2129349"/>
                <a:ext cx="14304" cy="25272"/>
              </a:xfrm>
              <a:custGeom>
                <a:rect b="b" l="l" r="r" t="t"/>
                <a:pathLst>
                  <a:path extrusionOk="0" h="1000" w="566">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9"/>
              <p:cNvSpPr/>
              <p:nvPr/>
            </p:nvSpPr>
            <p:spPr>
              <a:xfrm>
                <a:off x="3510499" y="2153813"/>
                <a:ext cx="14304" cy="25323"/>
              </a:xfrm>
              <a:custGeom>
                <a:rect b="b" l="l" r="r" t="t"/>
                <a:pathLst>
                  <a:path extrusionOk="0" h="1002" w="566">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9"/>
              <p:cNvSpPr/>
              <p:nvPr/>
            </p:nvSpPr>
            <p:spPr>
              <a:xfrm>
                <a:off x="3516287" y="2177316"/>
                <a:ext cx="14304" cy="25247"/>
              </a:xfrm>
              <a:custGeom>
                <a:rect b="b" l="l" r="r" t="t"/>
                <a:pathLst>
                  <a:path extrusionOk="0" h="999" w="566">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9" name="Google Shape;9889;p69"/>
            <p:cNvSpPr/>
            <p:nvPr/>
          </p:nvSpPr>
          <p:spPr>
            <a:xfrm>
              <a:off x="3268262" y="2017165"/>
              <a:ext cx="96187" cy="59618"/>
            </a:xfrm>
            <a:custGeom>
              <a:rect b="b" l="l" r="r" t="t"/>
              <a:pathLst>
                <a:path extrusionOk="0" h="2359" w="3806">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9"/>
            <p:cNvSpPr/>
            <p:nvPr/>
          </p:nvSpPr>
          <p:spPr>
            <a:xfrm>
              <a:off x="3320602" y="2071450"/>
              <a:ext cx="115521" cy="287399"/>
            </a:xfrm>
            <a:custGeom>
              <a:rect b="b" l="l" r="r" t="t"/>
              <a:pathLst>
                <a:path extrusionOk="0" h="11372" w="4571">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9"/>
            <p:cNvSpPr/>
            <p:nvPr/>
          </p:nvSpPr>
          <p:spPr>
            <a:xfrm>
              <a:off x="3314359" y="2364181"/>
              <a:ext cx="78648" cy="262885"/>
            </a:xfrm>
            <a:custGeom>
              <a:rect b="b" l="l" r="r" t="t"/>
              <a:pathLst>
                <a:path extrusionOk="0" h="10402" w="3112">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9"/>
            <p:cNvSpPr/>
            <p:nvPr/>
          </p:nvSpPr>
          <p:spPr>
            <a:xfrm>
              <a:off x="3205283" y="1741138"/>
              <a:ext cx="222019" cy="211278"/>
            </a:xfrm>
            <a:custGeom>
              <a:rect b="b" l="l" r="r" t="t"/>
              <a:pathLst>
                <a:path extrusionOk="0" h="8360" w="8785">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9"/>
            <p:cNvSpPr/>
            <p:nvPr/>
          </p:nvSpPr>
          <p:spPr>
            <a:xfrm>
              <a:off x="3304301" y="1771162"/>
              <a:ext cx="24135" cy="107029"/>
            </a:xfrm>
            <a:custGeom>
              <a:rect b="b" l="l" r="r" t="t"/>
              <a:pathLst>
                <a:path extrusionOk="0" h="4235" w="955">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9"/>
            <p:cNvSpPr/>
            <p:nvPr/>
          </p:nvSpPr>
          <p:spPr>
            <a:xfrm>
              <a:off x="3281581" y="1617733"/>
              <a:ext cx="31970" cy="31110"/>
            </a:xfrm>
            <a:custGeom>
              <a:rect b="b" l="l" r="r" t="t"/>
              <a:pathLst>
                <a:path extrusionOk="0" h="1231" w="1265">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9"/>
            <p:cNvSpPr/>
            <p:nvPr/>
          </p:nvSpPr>
          <p:spPr>
            <a:xfrm>
              <a:off x="3320703" y="1617733"/>
              <a:ext cx="31818" cy="31110"/>
            </a:xfrm>
            <a:custGeom>
              <a:rect b="b" l="l" r="r" t="t"/>
              <a:pathLst>
                <a:path extrusionOk="0" h="1231" w="1259">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9"/>
            <p:cNvSpPr/>
            <p:nvPr/>
          </p:nvSpPr>
          <p:spPr>
            <a:xfrm>
              <a:off x="3305817" y="1641994"/>
              <a:ext cx="23984" cy="19359"/>
            </a:xfrm>
            <a:custGeom>
              <a:rect b="b" l="l" r="r" t="t"/>
              <a:pathLst>
                <a:path extrusionOk="0" h="766" w="949">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69"/>
          <p:cNvGrpSpPr/>
          <p:nvPr/>
        </p:nvGrpSpPr>
        <p:grpSpPr>
          <a:xfrm>
            <a:off x="3572045" y="1558993"/>
            <a:ext cx="451013" cy="1136125"/>
            <a:chOff x="3827467" y="1557988"/>
            <a:chExt cx="451013" cy="1136125"/>
          </a:xfrm>
        </p:grpSpPr>
        <p:sp>
          <p:nvSpPr>
            <p:cNvPr id="9898" name="Google Shape;9898;p69"/>
            <p:cNvSpPr/>
            <p:nvPr/>
          </p:nvSpPr>
          <p:spPr>
            <a:xfrm>
              <a:off x="3827467" y="1557988"/>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9" name="Google Shape;9899;p69"/>
            <p:cNvGrpSpPr/>
            <p:nvPr/>
          </p:nvGrpSpPr>
          <p:grpSpPr>
            <a:xfrm>
              <a:off x="3979228" y="1581563"/>
              <a:ext cx="147768" cy="558502"/>
              <a:chOff x="3979228" y="1581563"/>
              <a:chExt cx="147768" cy="558502"/>
            </a:xfrm>
          </p:grpSpPr>
          <p:sp>
            <p:nvSpPr>
              <p:cNvPr id="9900" name="Google Shape;9900;p69"/>
              <p:cNvSpPr/>
              <p:nvPr/>
            </p:nvSpPr>
            <p:spPr>
              <a:xfrm>
                <a:off x="3979228" y="1780614"/>
                <a:ext cx="147768" cy="143194"/>
              </a:xfrm>
              <a:custGeom>
                <a:rect b="b" l="l" r="r" t="t"/>
                <a:pathLst>
                  <a:path extrusionOk="0" h="5666" w="5847">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9"/>
              <p:cNvSpPr/>
              <p:nvPr/>
            </p:nvSpPr>
            <p:spPr>
              <a:xfrm>
                <a:off x="4008696" y="1581563"/>
                <a:ext cx="88024" cy="80796"/>
              </a:xfrm>
              <a:custGeom>
                <a:rect b="b" l="l" r="r" t="t"/>
                <a:pathLst>
                  <a:path extrusionOk="0" h="3197" w="3483">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9"/>
              <p:cNvSpPr/>
              <p:nvPr/>
            </p:nvSpPr>
            <p:spPr>
              <a:xfrm>
                <a:off x="4018199" y="1882715"/>
                <a:ext cx="105361" cy="130583"/>
              </a:xfrm>
              <a:custGeom>
                <a:rect b="b" l="l" r="r" t="t"/>
                <a:pathLst>
                  <a:path extrusionOk="0" h="5167" w="4169">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9"/>
              <p:cNvSpPr/>
              <p:nvPr/>
            </p:nvSpPr>
            <p:spPr>
              <a:xfrm>
                <a:off x="3989413" y="2001041"/>
                <a:ext cx="124366" cy="139024"/>
              </a:xfrm>
              <a:custGeom>
                <a:rect b="b" l="l" r="r" t="t"/>
                <a:pathLst>
                  <a:path extrusionOk="0" h="5501" w="4921">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9"/>
              <p:cNvSpPr/>
              <p:nvPr/>
            </p:nvSpPr>
            <p:spPr>
              <a:xfrm>
                <a:off x="3986785" y="1906092"/>
                <a:ext cx="116531" cy="79533"/>
              </a:xfrm>
              <a:custGeom>
                <a:rect b="b" l="l" r="r" t="t"/>
                <a:pathLst>
                  <a:path extrusionOk="0" h="3147" w="4611">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9"/>
              <p:cNvSpPr/>
              <p:nvPr/>
            </p:nvSpPr>
            <p:spPr>
              <a:xfrm>
                <a:off x="4034727" y="1804598"/>
                <a:ext cx="76980" cy="78597"/>
              </a:xfrm>
              <a:custGeom>
                <a:rect b="b" l="l" r="r" t="t"/>
                <a:pathLst>
                  <a:path extrusionOk="0" h="3110" w="3046">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6" name="Google Shape;9906;p69"/>
          <p:cNvGrpSpPr/>
          <p:nvPr/>
        </p:nvGrpSpPr>
        <p:grpSpPr>
          <a:xfrm>
            <a:off x="4170709" y="1558993"/>
            <a:ext cx="402414" cy="1136125"/>
            <a:chOff x="4588296" y="1557988"/>
            <a:chExt cx="402414" cy="1136125"/>
          </a:xfrm>
        </p:grpSpPr>
        <p:sp>
          <p:nvSpPr>
            <p:cNvPr id="9907" name="Google Shape;9907;p69"/>
            <p:cNvSpPr/>
            <p:nvPr/>
          </p:nvSpPr>
          <p:spPr>
            <a:xfrm>
              <a:off x="4588296" y="1557988"/>
              <a:ext cx="402414" cy="1136125"/>
            </a:xfrm>
            <a:custGeom>
              <a:rect b="b" l="l" r="r" t="t"/>
              <a:pathLst>
                <a:path extrusionOk="0" h="44955" w="15923">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8" name="Google Shape;9908;p69"/>
            <p:cNvGrpSpPr/>
            <p:nvPr/>
          </p:nvGrpSpPr>
          <p:grpSpPr>
            <a:xfrm>
              <a:off x="4708538" y="1583316"/>
              <a:ext cx="163226" cy="588527"/>
              <a:chOff x="4708538" y="1583316"/>
              <a:chExt cx="163226" cy="588527"/>
            </a:xfrm>
          </p:grpSpPr>
          <p:sp>
            <p:nvSpPr>
              <p:cNvPr id="9909" name="Google Shape;9909;p69"/>
              <p:cNvSpPr/>
              <p:nvPr/>
            </p:nvSpPr>
            <p:spPr>
              <a:xfrm>
                <a:off x="4708538" y="1775367"/>
                <a:ext cx="163226" cy="158038"/>
              </a:xfrm>
              <a:custGeom>
                <a:rect b="b" l="l" r="r" t="t"/>
                <a:pathLst>
                  <a:path extrusionOk="0" h="5667" w="5853">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9"/>
              <p:cNvSpPr/>
              <p:nvPr/>
            </p:nvSpPr>
            <p:spPr>
              <a:xfrm>
                <a:off x="4745162" y="1583316"/>
                <a:ext cx="88150" cy="80796"/>
              </a:xfrm>
              <a:custGeom>
                <a:rect b="b" l="l" r="r" t="t"/>
                <a:pathLst>
                  <a:path extrusionOk="0" h="3197" w="3488">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9"/>
              <p:cNvSpPr/>
              <p:nvPr/>
            </p:nvSpPr>
            <p:spPr>
              <a:xfrm>
                <a:off x="4751848" y="1888032"/>
                <a:ext cx="116291" cy="144095"/>
              </a:xfrm>
              <a:custGeom>
                <a:rect b="b" l="l" r="r" t="t"/>
                <a:pathLst>
                  <a:path extrusionOk="0" h="5167" w="417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9"/>
              <p:cNvSpPr/>
              <p:nvPr/>
            </p:nvSpPr>
            <p:spPr>
              <a:xfrm>
                <a:off x="4720084" y="2018461"/>
                <a:ext cx="137095" cy="153381"/>
              </a:xfrm>
              <a:custGeom>
                <a:rect b="b" l="l" r="r" t="t"/>
                <a:pathLst>
                  <a:path extrusionOk="0" h="5500" w="4916">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9"/>
              <p:cNvSpPr/>
              <p:nvPr/>
            </p:nvSpPr>
            <p:spPr>
              <a:xfrm>
                <a:off x="4717044" y="1913828"/>
                <a:ext cx="128757" cy="87762"/>
              </a:xfrm>
              <a:custGeom>
                <a:rect b="b" l="l" r="r" t="t"/>
                <a:pathLst>
                  <a:path extrusionOk="0" h="3147" w="4617">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9"/>
              <p:cNvSpPr/>
              <p:nvPr/>
            </p:nvSpPr>
            <p:spPr>
              <a:xfrm>
                <a:off x="4770086" y="1801832"/>
                <a:ext cx="84973" cy="86730"/>
              </a:xfrm>
              <a:custGeom>
                <a:rect b="b" l="l" r="r" t="t"/>
                <a:pathLst>
                  <a:path extrusionOk="0" h="3110" w="3047">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5" name="Google Shape;9915;p69"/>
          <p:cNvGrpSpPr/>
          <p:nvPr/>
        </p:nvGrpSpPr>
        <p:grpSpPr>
          <a:xfrm>
            <a:off x="2925871" y="2837181"/>
            <a:ext cx="2132746" cy="348002"/>
            <a:chOff x="2925871" y="2837181"/>
            <a:chExt cx="2132746" cy="348002"/>
          </a:xfrm>
        </p:grpSpPr>
        <p:grpSp>
          <p:nvGrpSpPr>
            <p:cNvPr id="9916" name="Google Shape;9916;p69"/>
            <p:cNvGrpSpPr/>
            <p:nvPr/>
          </p:nvGrpSpPr>
          <p:grpSpPr>
            <a:xfrm>
              <a:off x="2925871" y="2837181"/>
              <a:ext cx="2132746" cy="348002"/>
              <a:chOff x="2925871" y="2837181"/>
              <a:chExt cx="2132746" cy="348002"/>
            </a:xfrm>
          </p:grpSpPr>
          <p:sp>
            <p:nvSpPr>
              <p:cNvPr id="9917" name="Google Shape;9917;p69"/>
              <p:cNvSpPr/>
              <p:nvPr/>
            </p:nvSpPr>
            <p:spPr>
              <a:xfrm>
                <a:off x="2986196" y="2942669"/>
                <a:ext cx="175871" cy="137053"/>
              </a:xfrm>
              <a:custGeom>
                <a:rect b="b" l="l" r="r" t="t"/>
                <a:pathLst>
                  <a:path extrusionOk="0" h="5423" w="6959">
                    <a:moveTo>
                      <a:pt x="0" y="0"/>
                    </a:moveTo>
                    <a:lnTo>
                      <a:pt x="0" y="5422"/>
                    </a:lnTo>
                    <a:lnTo>
                      <a:pt x="6959" y="5422"/>
                    </a:lnTo>
                    <a:lnTo>
                      <a:pt x="6959"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9"/>
              <p:cNvSpPr/>
              <p:nvPr/>
            </p:nvSpPr>
            <p:spPr>
              <a:xfrm>
                <a:off x="4537776" y="3000366"/>
                <a:ext cx="520841" cy="21633"/>
              </a:xfrm>
              <a:custGeom>
                <a:rect b="b" l="l" r="r" t="t"/>
                <a:pathLst>
                  <a:path extrusionOk="0" h="856" w="20609">
                    <a:moveTo>
                      <a:pt x="0" y="0"/>
                    </a:moveTo>
                    <a:lnTo>
                      <a:pt x="0" y="856"/>
                    </a:lnTo>
                    <a:lnTo>
                      <a:pt x="20608" y="856"/>
                    </a:lnTo>
                    <a:lnTo>
                      <a:pt x="1954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9"/>
              <p:cNvSpPr/>
              <p:nvPr/>
            </p:nvSpPr>
            <p:spPr>
              <a:xfrm>
                <a:off x="4476490" y="2956998"/>
                <a:ext cx="148046" cy="108242"/>
              </a:xfrm>
              <a:custGeom>
                <a:rect b="b" l="l" r="r" t="t"/>
                <a:pathLst>
                  <a:path extrusionOk="0" h="4283" w="5858">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9"/>
              <p:cNvSpPr/>
              <p:nvPr/>
            </p:nvSpPr>
            <p:spPr>
              <a:xfrm>
                <a:off x="3210237" y="2901626"/>
                <a:ext cx="1252505" cy="219113"/>
              </a:xfrm>
              <a:custGeom>
                <a:rect b="b" l="l" r="r" t="t"/>
                <a:pathLst>
                  <a:path extrusionOk="0" h="8670" w="4956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9"/>
              <p:cNvSpPr/>
              <p:nvPr/>
            </p:nvSpPr>
            <p:spPr>
              <a:xfrm>
                <a:off x="3161764"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9"/>
              <p:cNvSpPr/>
              <p:nvPr/>
            </p:nvSpPr>
            <p:spPr>
              <a:xfrm>
                <a:off x="2925871"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9"/>
              <p:cNvSpPr/>
              <p:nvPr/>
            </p:nvSpPr>
            <p:spPr>
              <a:xfrm>
                <a:off x="4462717" y="2931650"/>
                <a:ext cx="27572" cy="159065"/>
              </a:xfrm>
              <a:custGeom>
                <a:rect b="b" l="l" r="r" t="t"/>
                <a:pathLst>
                  <a:path extrusionOk="0" h="6294" w="1091">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69"/>
            <p:cNvSpPr/>
            <p:nvPr/>
          </p:nvSpPr>
          <p:spPr>
            <a:xfrm>
              <a:off x="3222275" y="2920500"/>
              <a:ext cx="1214896" cy="181229"/>
            </a:xfrm>
            <a:custGeom>
              <a:rect b="b" l="l" r="r" t="t"/>
              <a:pathLst>
                <a:path extrusionOk="0" h="7171" w="49532">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9"/>
            <p:cNvSpPr/>
            <p:nvPr/>
          </p:nvSpPr>
          <p:spPr>
            <a:xfrm>
              <a:off x="3222275" y="2920500"/>
              <a:ext cx="968006" cy="181381"/>
            </a:xfrm>
            <a:custGeom>
              <a:rect b="b" l="l" r="r" t="t"/>
              <a:pathLst>
                <a:path extrusionOk="0" h="7177" w="39762">
                  <a:moveTo>
                    <a:pt x="0" y="0"/>
                  </a:moveTo>
                  <a:lnTo>
                    <a:pt x="0" y="7176"/>
                  </a:lnTo>
                  <a:lnTo>
                    <a:pt x="39761" y="7176"/>
                  </a:lnTo>
                  <a:lnTo>
                    <a:pt x="3976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9"/>
            <p:cNvSpPr/>
            <p:nvPr/>
          </p:nvSpPr>
          <p:spPr>
            <a:xfrm>
              <a:off x="3222275" y="2920500"/>
              <a:ext cx="724118" cy="181381"/>
            </a:xfrm>
            <a:custGeom>
              <a:rect b="b" l="l" r="r" t="t"/>
              <a:pathLst>
                <a:path extrusionOk="0" h="7177" w="30112">
                  <a:moveTo>
                    <a:pt x="0" y="0"/>
                  </a:moveTo>
                  <a:lnTo>
                    <a:pt x="0" y="7176"/>
                  </a:lnTo>
                  <a:lnTo>
                    <a:pt x="30111" y="7176"/>
                  </a:lnTo>
                  <a:lnTo>
                    <a:pt x="301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9"/>
            <p:cNvSpPr/>
            <p:nvPr/>
          </p:nvSpPr>
          <p:spPr>
            <a:xfrm>
              <a:off x="3222274" y="2920500"/>
              <a:ext cx="480243" cy="181381"/>
            </a:xfrm>
            <a:custGeom>
              <a:rect b="b" l="l" r="r" t="t"/>
              <a:pathLst>
                <a:path extrusionOk="0" h="7177" w="20462">
                  <a:moveTo>
                    <a:pt x="0" y="0"/>
                  </a:moveTo>
                  <a:lnTo>
                    <a:pt x="0" y="7176"/>
                  </a:lnTo>
                  <a:lnTo>
                    <a:pt x="20461" y="7176"/>
                  </a:lnTo>
                  <a:lnTo>
                    <a:pt x="2046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9"/>
            <p:cNvSpPr/>
            <p:nvPr/>
          </p:nvSpPr>
          <p:spPr>
            <a:xfrm>
              <a:off x="3222276" y="2920500"/>
              <a:ext cx="233593" cy="181381"/>
            </a:xfrm>
            <a:custGeom>
              <a:rect b="b" l="l" r="r" t="t"/>
              <a:pathLst>
                <a:path extrusionOk="0" h="7177" w="10703">
                  <a:moveTo>
                    <a:pt x="0" y="0"/>
                  </a:moveTo>
                  <a:lnTo>
                    <a:pt x="0" y="7176"/>
                  </a:lnTo>
                  <a:lnTo>
                    <a:pt x="10702" y="7176"/>
                  </a:lnTo>
                  <a:lnTo>
                    <a:pt x="1070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9"/>
          <p:cNvGrpSpPr/>
          <p:nvPr/>
        </p:nvGrpSpPr>
        <p:grpSpPr>
          <a:xfrm>
            <a:off x="3526573" y="3256553"/>
            <a:ext cx="447702" cy="1135923"/>
            <a:chOff x="3526573" y="3256553"/>
            <a:chExt cx="447702" cy="1135923"/>
          </a:xfrm>
        </p:grpSpPr>
        <p:sp>
          <p:nvSpPr>
            <p:cNvPr id="9930" name="Google Shape;9930;p69"/>
            <p:cNvSpPr/>
            <p:nvPr/>
          </p:nvSpPr>
          <p:spPr>
            <a:xfrm>
              <a:off x="3526573"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1" name="Google Shape;9931;p69"/>
            <p:cNvGrpSpPr/>
            <p:nvPr/>
          </p:nvGrpSpPr>
          <p:grpSpPr>
            <a:xfrm>
              <a:off x="3539512" y="3261380"/>
              <a:ext cx="426827" cy="1112925"/>
              <a:chOff x="3539512" y="3261380"/>
              <a:chExt cx="426827" cy="1112925"/>
            </a:xfrm>
          </p:grpSpPr>
          <p:sp>
            <p:nvSpPr>
              <p:cNvPr id="9932" name="Google Shape;9932;p69"/>
              <p:cNvSpPr/>
              <p:nvPr/>
            </p:nvSpPr>
            <p:spPr>
              <a:xfrm>
                <a:off x="3539512" y="3319229"/>
                <a:ext cx="211809" cy="1054874"/>
              </a:xfrm>
              <a:custGeom>
                <a:rect b="b" l="l" r="r" t="t"/>
                <a:pathLst>
                  <a:path extrusionOk="0" h="41740" w="8381">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9"/>
              <p:cNvSpPr/>
              <p:nvPr/>
            </p:nvSpPr>
            <p:spPr>
              <a:xfrm>
                <a:off x="3743006" y="3319684"/>
                <a:ext cx="223333" cy="1054621"/>
              </a:xfrm>
              <a:custGeom>
                <a:rect b="b" l="l" r="r" t="t"/>
                <a:pathLst>
                  <a:path extrusionOk="0" h="41730" w="8837">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4" name="Google Shape;9934;p69"/>
              <p:cNvGrpSpPr/>
              <p:nvPr/>
            </p:nvGrpSpPr>
            <p:grpSpPr>
              <a:xfrm>
                <a:off x="3696227" y="3261380"/>
                <a:ext cx="108950" cy="73543"/>
                <a:chOff x="3696227" y="3261380"/>
                <a:chExt cx="108950" cy="73543"/>
              </a:xfrm>
            </p:grpSpPr>
            <p:sp>
              <p:nvSpPr>
                <p:cNvPr id="9935" name="Google Shape;9935;p69"/>
                <p:cNvSpPr/>
                <p:nvPr/>
              </p:nvSpPr>
              <p:spPr>
                <a:xfrm>
                  <a:off x="3696227" y="3261380"/>
                  <a:ext cx="108950" cy="73442"/>
                </a:xfrm>
                <a:custGeom>
                  <a:rect b="b" l="l" r="r" t="t"/>
                  <a:pathLst>
                    <a:path extrusionOk="0" h="2906" w="4311">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9"/>
                <p:cNvSpPr/>
                <p:nvPr/>
              </p:nvSpPr>
              <p:spPr>
                <a:xfrm>
                  <a:off x="3697743" y="3283367"/>
                  <a:ext cx="9528" cy="27699"/>
                </a:xfrm>
                <a:custGeom>
                  <a:rect b="b" l="l" r="r" t="t"/>
                  <a:pathLst>
                    <a:path extrusionOk="0" h="1096" w="377">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9"/>
                <p:cNvSpPr/>
                <p:nvPr/>
              </p:nvSpPr>
              <p:spPr>
                <a:xfrm>
                  <a:off x="3714676" y="3292465"/>
                  <a:ext cx="21381" cy="21507"/>
                </a:xfrm>
                <a:custGeom>
                  <a:rect b="b" l="l" r="r" t="t"/>
                  <a:pathLst>
                    <a:path extrusionOk="0" h="851" w="846">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9"/>
                <p:cNvSpPr/>
                <p:nvPr/>
              </p:nvSpPr>
              <p:spPr>
                <a:xfrm>
                  <a:off x="3710127" y="3264893"/>
                  <a:ext cx="17943" cy="15315"/>
                </a:xfrm>
                <a:custGeom>
                  <a:rect b="b" l="l" r="r" t="t"/>
                  <a:pathLst>
                    <a:path extrusionOk="0" h="606" w="71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9"/>
                <p:cNvSpPr/>
                <p:nvPr/>
              </p:nvSpPr>
              <p:spPr>
                <a:xfrm>
                  <a:off x="3704491" y="3275786"/>
                  <a:ext cx="22063" cy="28255"/>
                </a:xfrm>
                <a:custGeom>
                  <a:rect b="b" l="l" r="r" t="t"/>
                  <a:pathLst>
                    <a:path extrusionOk="0" h="1118" w="873">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9"/>
                <p:cNvSpPr/>
                <p:nvPr/>
              </p:nvSpPr>
              <p:spPr>
                <a:xfrm>
                  <a:off x="3728323" y="3261507"/>
                  <a:ext cx="24792" cy="18702"/>
                </a:xfrm>
                <a:custGeom>
                  <a:rect b="b" l="l" r="r" t="t"/>
                  <a:pathLst>
                    <a:path extrusionOk="0" h="740" w="981">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9"/>
                <p:cNvSpPr/>
                <p:nvPr/>
              </p:nvSpPr>
              <p:spPr>
                <a:xfrm>
                  <a:off x="3725821" y="3278136"/>
                  <a:ext cx="24413" cy="26309"/>
                </a:xfrm>
                <a:custGeom>
                  <a:rect b="b" l="l" r="r" t="t"/>
                  <a:pathLst>
                    <a:path extrusionOk="0" h="1041" w="966">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9"/>
                <p:cNvSpPr/>
                <p:nvPr/>
              </p:nvSpPr>
              <p:spPr>
                <a:xfrm>
                  <a:off x="3744573" y="3263377"/>
                  <a:ext cx="10766" cy="25652"/>
                </a:xfrm>
                <a:custGeom>
                  <a:rect b="b" l="l" r="r" t="t"/>
                  <a:pathLst>
                    <a:path extrusionOk="0" h="1015" w="426">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9"/>
                <p:cNvSpPr/>
                <p:nvPr/>
              </p:nvSpPr>
              <p:spPr>
                <a:xfrm>
                  <a:off x="3723344" y="3304141"/>
                  <a:ext cx="28684" cy="22493"/>
                </a:xfrm>
                <a:custGeom>
                  <a:rect b="b" l="l" r="r" t="t"/>
                  <a:pathLst>
                    <a:path extrusionOk="0" h="890" w="1135">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9"/>
                <p:cNvSpPr/>
                <p:nvPr/>
              </p:nvSpPr>
              <p:spPr>
                <a:xfrm>
                  <a:off x="3725290" y="3325471"/>
                  <a:ext cx="27294" cy="9452"/>
                </a:xfrm>
                <a:custGeom>
                  <a:rect b="b" l="l" r="r" t="t"/>
                  <a:pathLst>
                    <a:path extrusionOk="0" h="374" w="108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9"/>
                <p:cNvSpPr/>
                <p:nvPr/>
              </p:nvSpPr>
              <p:spPr>
                <a:xfrm>
                  <a:off x="3745104" y="3291075"/>
                  <a:ext cx="26890" cy="21583"/>
                </a:xfrm>
                <a:custGeom>
                  <a:rect b="b" l="l" r="r" t="t"/>
                  <a:pathLst>
                    <a:path extrusionOk="0" h="854" w="1064">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9"/>
                <p:cNvSpPr/>
                <p:nvPr/>
              </p:nvSpPr>
              <p:spPr>
                <a:xfrm>
                  <a:off x="3753520" y="3276013"/>
                  <a:ext cx="20547" cy="21835"/>
                </a:xfrm>
                <a:custGeom>
                  <a:rect b="b" l="l" r="r" t="t"/>
                  <a:pathLst>
                    <a:path extrusionOk="0" h="864" w="813">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9"/>
                <p:cNvSpPr/>
                <p:nvPr/>
              </p:nvSpPr>
              <p:spPr>
                <a:xfrm>
                  <a:off x="3764109" y="3276342"/>
                  <a:ext cx="29215" cy="26865"/>
                </a:xfrm>
                <a:custGeom>
                  <a:rect b="b" l="l" r="r" t="t"/>
                  <a:pathLst>
                    <a:path extrusionOk="0" h="1063" w="1156">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9"/>
                <p:cNvSpPr/>
                <p:nvPr/>
              </p:nvSpPr>
              <p:spPr>
                <a:xfrm>
                  <a:off x="3756552" y="3261734"/>
                  <a:ext cx="19561" cy="14911"/>
                </a:xfrm>
                <a:custGeom>
                  <a:rect b="b" l="l" r="r" t="t"/>
                  <a:pathLst>
                    <a:path extrusionOk="0" h="590" w="774">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9"/>
                <p:cNvSpPr/>
                <p:nvPr/>
              </p:nvSpPr>
              <p:spPr>
                <a:xfrm>
                  <a:off x="3776644" y="3266005"/>
                  <a:ext cx="18904" cy="16958"/>
                </a:xfrm>
                <a:custGeom>
                  <a:rect b="b" l="l" r="r" t="t"/>
                  <a:pathLst>
                    <a:path extrusionOk="0" h="671" w="748">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9"/>
                <p:cNvSpPr/>
                <p:nvPr/>
              </p:nvSpPr>
              <p:spPr>
                <a:xfrm>
                  <a:off x="3784630" y="3282811"/>
                  <a:ext cx="19435" cy="28811"/>
                </a:xfrm>
                <a:custGeom>
                  <a:rect b="b" l="l" r="r" t="t"/>
                  <a:pathLst>
                    <a:path extrusionOk="0" h="1140" w="769">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9"/>
                <p:cNvSpPr/>
                <p:nvPr/>
              </p:nvSpPr>
              <p:spPr>
                <a:xfrm>
                  <a:off x="3751321" y="3308286"/>
                  <a:ext cx="30858" cy="26460"/>
                </a:xfrm>
                <a:custGeom>
                  <a:rect b="b" l="l" r="r" t="t"/>
                  <a:pathLst>
                    <a:path extrusionOk="0" h="1047" w="1221">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9"/>
                <p:cNvSpPr/>
                <p:nvPr/>
              </p:nvSpPr>
              <p:spPr>
                <a:xfrm>
                  <a:off x="3771413" y="3299466"/>
                  <a:ext cx="21507" cy="19864"/>
                </a:xfrm>
                <a:custGeom>
                  <a:rect b="b" l="l" r="r" t="t"/>
                  <a:pathLst>
                    <a:path extrusionOk="0" h="786" w="851">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9"/>
                <p:cNvSpPr/>
                <p:nvPr/>
              </p:nvSpPr>
              <p:spPr>
                <a:xfrm>
                  <a:off x="3780081" y="3309929"/>
                  <a:ext cx="24135" cy="23301"/>
                </a:xfrm>
                <a:custGeom>
                  <a:rect b="b" l="l" r="r" t="t"/>
                  <a:pathLst>
                    <a:path extrusionOk="0" h="922" w="955">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9"/>
                <p:cNvSpPr/>
                <p:nvPr/>
              </p:nvSpPr>
              <p:spPr>
                <a:xfrm>
                  <a:off x="3704087" y="3305127"/>
                  <a:ext cx="20117" cy="28103"/>
                </a:xfrm>
                <a:custGeom>
                  <a:rect b="b" l="l" r="r" t="t"/>
                  <a:pathLst>
                    <a:path extrusionOk="0" h="1112" w="796">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9"/>
                <p:cNvSpPr/>
                <p:nvPr/>
              </p:nvSpPr>
              <p:spPr>
                <a:xfrm>
                  <a:off x="3697187" y="3307856"/>
                  <a:ext cx="12156" cy="21785"/>
                </a:xfrm>
                <a:custGeom>
                  <a:rect b="b" l="l" r="r" t="t"/>
                  <a:pathLst>
                    <a:path extrusionOk="0" h="862" w="481">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956" name="Google Shape;9956;p69"/>
          <p:cNvGrpSpPr/>
          <p:nvPr/>
        </p:nvGrpSpPr>
        <p:grpSpPr>
          <a:xfrm>
            <a:off x="5334138" y="3587286"/>
            <a:ext cx="566433" cy="793236"/>
            <a:chOff x="5334138" y="3587286"/>
            <a:chExt cx="566433" cy="793236"/>
          </a:xfrm>
        </p:grpSpPr>
        <p:sp>
          <p:nvSpPr>
            <p:cNvPr id="9957" name="Google Shape;9957;p69"/>
            <p:cNvSpPr/>
            <p:nvPr/>
          </p:nvSpPr>
          <p:spPr>
            <a:xfrm>
              <a:off x="5474754" y="3587286"/>
              <a:ext cx="285200" cy="198743"/>
            </a:xfrm>
            <a:custGeom>
              <a:rect b="b" l="l" r="r" t="t"/>
              <a:pathLst>
                <a:path extrusionOk="0" h="7864" w="11285">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9"/>
            <p:cNvSpPr/>
            <p:nvPr/>
          </p:nvSpPr>
          <p:spPr>
            <a:xfrm>
              <a:off x="5364161" y="3785408"/>
              <a:ext cx="506511" cy="198718"/>
            </a:xfrm>
            <a:custGeom>
              <a:rect b="b" l="l" r="r" t="t"/>
              <a:pathLst>
                <a:path extrusionOk="0" h="7863" w="20042">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9"/>
            <p:cNvSpPr/>
            <p:nvPr/>
          </p:nvSpPr>
          <p:spPr>
            <a:xfrm>
              <a:off x="5334138" y="3983505"/>
              <a:ext cx="566433" cy="198895"/>
            </a:xfrm>
            <a:custGeom>
              <a:rect b="b" l="l" r="r" t="t"/>
              <a:pathLst>
                <a:path extrusionOk="0" h="7870" w="22413">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9"/>
            <p:cNvSpPr/>
            <p:nvPr/>
          </p:nvSpPr>
          <p:spPr>
            <a:xfrm>
              <a:off x="5346951" y="4181779"/>
              <a:ext cx="540806" cy="198743"/>
            </a:xfrm>
            <a:custGeom>
              <a:rect b="b" l="l" r="r" t="t"/>
              <a:pathLst>
                <a:path extrusionOk="0" h="7864" w="21399">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69"/>
          <p:cNvGrpSpPr/>
          <p:nvPr/>
        </p:nvGrpSpPr>
        <p:grpSpPr>
          <a:xfrm>
            <a:off x="5334138" y="2895283"/>
            <a:ext cx="566559" cy="527184"/>
            <a:chOff x="5334138" y="2895283"/>
            <a:chExt cx="566559" cy="527184"/>
          </a:xfrm>
        </p:grpSpPr>
        <p:grpSp>
          <p:nvGrpSpPr>
            <p:cNvPr id="9962" name="Google Shape;9962;p69"/>
            <p:cNvGrpSpPr/>
            <p:nvPr/>
          </p:nvGrpSpPr>
          <p:grpSpPr>
            <a:xfrm>
              <a:off x="5334138" y="2895283"/>
              <a:ext cx="566559" cy="148198"/>
              <a:chOff x="5334138" y="2895283"/>
              <a:chExt cx="566559" cy="148198"/>
            </a:xfrm>
          </p:grpSpPr>
          <p:sp>
            <p:nvSpPr>
              <p:cNvPr id="9963" name="Google Shape;9963;p69"/>
              <p:cNvSpPr/>
              <p:nvPr/>
            </p:nvSpPr>
            <p:spPr>
              <a:xfrm>
                <a:off x="5334138" y="2895283"/>
                <a:ext cx="91739" cy="148198"/>
              </a:xfrm>
              <a:custGeom>
                <a:rect b="b" l="l" r="r" t="t"/>
                <a:pathLst>
                  <a:path extrusionOk="0" h="5864" w="363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9"/>
              <p:cNvSpPr/>
              <p:nvPr/>
            </p:nvSpPr>
            <p:spPr>
              <a:xfrm>
                <a:off x="5452843" y="2895283"/>
                <a:ext cx="91739" cy="148198"/>
              </a:xfrm>
              <a:custGeom>
                <a:rect b="b" l="l" r="r" t="t"/>
                <a:pathLst>
                  <a:path extrusionOk="0" h="5864" w="363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9"/>
              <p:cNvSpPr/>
              <p:nvPr/>
            </p:nvSpPr>
            <p:spPr>
              <a:xfrm>
                <a:off x="5571421" y="2895283"/>
                <a:ext cx="91866" cy="148198"/>
              </a:xfrm>
              <a:custGeom>
                <a:rect b="b" l="l" r="r" t="t"/>
                <a:pathLst>
                  <a:path extrusionOk="0" h="5864" w="3635">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9"/>
              <p:cNvSpPr/>
              <p:nvPr/>
            </p:nvSpPr>
            <p:spPr>
              <a:xfrm>
                <a:off x="5690126" y="2895283"/>
                <a:ext cx="91739" cy="148198"/>
              </a:xfrm>
              <a:custGeom>
                <a:rect b="b" l="l" r="r" t="t"/>
                <a:pathLst>
                  <a:path extrusionOk="0" fill="none" h="5864" w="363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9"/>
              <p:cNvSpPr/>
              <p:nvPr/>
            </p:nvSpPr>
            <p:spPr>
              <a:xfrm>
                <a:off x="5808957" y="2895283"/>
                <a:ext cx="91739" cy="148198"/>
              </a:xfrm>
              <a:custGeom>
                <a:rect b="b" l="l" r="r" t="t"/>
                <a:pathLst>
                  <a:path extrusionOk="0" fill="none" h="5864" w="363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69"/>
            <p:cNvGrpSpPr/>
            <p:nvPr/>
          </p:nvGrpSpPr>
          <p:grpSpPr>
            <a:xfrm>
              <a:off x="5334138" y="3086166"/>
              <a:ext cx="566559" cy="148324"/>
              <a:chOff x="5334138" y="3086166"/>
              <a:chExt cx="566559" cy="148324"/>
            </a:xfrm>
          </p:grpSpPr>
          <p:sp>
            <p:nvSpPr>
              <p:cNvPr id="9969" name="Google Shape;9969;p69"/>
              <p:cNvSpPr/>
              <p:nvPr/>
            </p:nvSpPr>
            <p:spPr>
              <a:xfrm>
                <a:off x="5334138" y="3086166"/>
                <a:ext cx="91739" cy="148324"/>
              </a:xfrm>
              <a:custGeom>
                <a:rect b="b" l="l" r="r" t="t"/>
                <a:pathLst>
                  <a:path extrusionOk="0" h="5869" w="363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9"/>
              <p:cNvSpPr/>
              <p:nvPr/>
            </p:nvSpPr>
            <p:spPr>
              <a:xfrm>
                <a:off x="5452843" y="3086166"/>
                <a:ext cx="91739" cy="148324"/>
              </a:xfrm>
              <a:custGeom>
                <a:rect b="b" l="l" r="r" t="t"/>
                <a:pathLst>
                  <a:path extrusionOk="0" h="5869" w="363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9"/>
              <p:cNvSpPr/>
              <p:nvPr/>
            </p:nvSpPr>
            <p:spPr>
              <a:xfrm>
                <a:off x="5571421" y="3086166"/>
                <a:ext cx="91866" cy="148324"/>
              </a:xfrm>
              <a:custGeom>
                <a:rect b="b" l="l" r="r" t="t"/>
                <a:pathLst>
                  <a:path extrusionOk="0" fill="none" h="5869" w="3635">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9"/>
              <p:cNvSpPr/>
              <p:nvPr/>
            </p:nvSpPr>
            <p:spPr>
              <a:xfrm>
                <a:off x="5690126" y="3086166"/>
                <a:ext cx="91739" cy="148324"/>
              </a:xfrm>
              <a:custGeom>
                <a:rect b="b" l="l" r="r" t="t"/>
                <a:pathLst>
                  <a:path extrusionOk="0" fill="none" h="5869" w="363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9"/>
              <p:cNvSpPr/>
              <p:nvPr/>
            </p:nvSpPr>
            <p:spPr>
              <a:xfrm>
                <a:off x="5808957" y="3086166"/>
                <a:ext cx="91739" cy="148324"/>
              </a:xfrm>
              <a:custGeom>
                <a:rect b="b" l="l" r="r" t="t"/>
                <a:pathLst>
                  <a:path extrusionOk="0" fill="none" h="5869" w="363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69"/>
            <p:cNvGrpSpPr/>
            <p:nvPr/>
          </p:nvGrpSpPr>
          <p:grpSpPr>
            <a:xfrm>
              <a:off x="5334138" y="3274269"/>
              <a:ext cx="566559" cy="148198"/>
              <a:chOff x="5334138" y="3274269"/>
              <a:chExt cx="566559" cy="148198"/>
            </a:xfrm>
          </p:grpSpPr>
          <p:sp>
            <p:nvSpPr>
              <p:cNvPr id="9975" name="Google Shape;9975;p69"/>
              <p:cNvSpPr/>
              <p:nvPr/>
            </p:nvSpPr>
            <p:spPr>
              <a:xfrm>
                <a:off x="5334138" y="3274269"/>
                <a:ext cx="91739" cy="148198"/>
              </a:xfrm>
              <a:custGeom>
                <a:rect b="b" l="l" r="r" t="t"/>
                <a:pathLst>
                  <a:path extrusionOk="0" h="5864" w="363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9"/>
              <p:cNvSpPr/>
              <p:nvPr/>
            </p:nvSpPr>
            <p:spPr>
              <a:xfrm>
                <a:off x="5452843"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9"/>
              <p:cNvSpPr/>
              <p:nvPr/>
            </p:nvSpPr>
            <p:spPr>
              <a:xfrm>
                <a:off x="5571421" y="3274269"/>
                <a:ext cx="91866" cy="148198"/>
              </a:xfrm>
              <a:custGeom>
                <a:rect b="b" l="l" r="r" t="t"/>
                <a:pathLst>
                  <a:path extrusionOk="0" fill="none" h="5864" w="3635">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9"/>
              <p:cNvSpPr/>
              <p:nvPr/>
            </p:nvSpPr>
            <p:spPr>
              <a:xfrm>
                <a:off x="5690126" y="3274269"/>
                <a:ext cx="91739" cy="148198"/>
              </a:xfrm>
              <a:custGeom>
                <a:rect b="b" l="l" r="r" t="t"/>
                <a:pathLst>
                  <a:path extrusionOk="0" fill="none" h="5864" w="363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9"/>
              <p:cNvSpPr/>
              <p:nvPr/>
            </p:nvSpPr>
            <p:spPr>
              <a:xfrm>
                <a:off x="5808957"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80" name="Google Shape;9980;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Infographics</a:t>
            </a:r>
            <a:endParaRPr>
              <a:solidFill>
                <a:srgbClr val="FFFFFF"/>
              </a:solidFill>
              <a:latin typeface="Arial"/>
              <a:ea typeface="Arial"/>
              <a:cs typeface="Arial"/>
              <a:sym typeface="Arial"/>
            </a:endParaRPr>
          </a:p>
        </p:txBody>
      </p:sp>
      <p:grpSp>
        <p:nvGrpSpPr>
          <p:cNvPr id="9981" name="Google Shape;9981;p69"/>
          <p:cNvGrpSpPr/>
          <p:nvPr/>
        </p:nvGrpSpPr>
        <p:grpSpPr>
          <a:xfrm>
            <a:off x="6632594" y="1532342"/>
            <a:ext cx="1585066" cy="1126471"/>
            <a:chOff x="6608782" y="1551392"/>
            <a:chExt cx="1585066" cy="1126471"/>
          </a:xfrm>
        </p:grpSpPr>
        <p:grpSp>
          <p:nvGrpSpPr>
            <p:cNvPr id="9982" name="Google Shape;9982;p69"/>
            <p:cNvGrpSpPr/>
            <p:nvPr/>
          </p:nvGrpSpPr>
          <p:grpSpPr>
            <a:xfrm>
              <a:off x="6608782" y="1882715"/>
              <a:ext cx="77561" cy="73012"/>
              <a:chOff x="6608782" y="1882715"/>
              <a:chExt cx="77561" cy="73012"/>
            </a:xfrm>
          </p:grpSpPr>
          <p:sp>
            <p:nvSpPr>
              <p:cNvPr id="9983" name="Google Shape;9983;p69"/>
              <p:cNvSpPr/>
              <p:nvPr/>
            </p:nvSpPr>
            <p:spPr>
              <a:xfrm>
                <a:off x="6616212" y="1955702"/>
                <a:ext cx="65153" cy="25"/>
              </a:xfrm>
              <a:custGeom>
                <a:rect b="b" l="l" r="r" t="t"/>
                <a:pathLst>
                  <a:path extrusionOk="0" fill="none" h="1" w="2578">
                    <a:moveTo>
                      <a:pt x="1" y="0"/>
                    </a:moveTo>
                    <a:lnTo>
                      <a:pt x="2578"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9"/>
              <p:cNvSpPr/>
              <p:nvPr/>
            </p:nvSpPr>
            <p:spPr>
              <a:xfrm>
                <a:off x="6686318" y="1887820"/>
                <a:ext cx="25" cy="60199"/>
              </a:xfrm>
              <a:custGeom>
                <a:rect b="b" l="l" r="r" t="t"/>
                <a:pathLst>
                  <a:path extrusionOk="0" fill="none" h="2382" w="1">
                    <a:moveTo>
                      <a:pt x="0" y="2381"/>
                    </a:moveTo>
                    <a:lnTo>
                      <a:pt x="0"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9"/>
              <p:cNvSpPr/>
              <p:nvPr/>
            </p:nvSpPr>
            <p:spPr>
              <a:xfrm>
                <a:off x="6613735" y="1882715"/>
                <a:ext cx="65153" cy="25"/>
              </a:xfrm>
              <a:custGeom>
                <a:rect b="b" l="l" r="r" t="t"/>
                <a:pathLst>
                  <a:path extrusionOk="0" fill="none" h="1" w="2578">
                    <a:moveTo>
                      <a:pt x="2578" y="1"/>
                    </a:moveTo>
                    <a:lnTo>
                      <a:pt x="1" y="1"/>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9"/>
              <p:cNvSpPr/>
              <p:nvPr/>
            </p:nvSpPr>
            <p:spPr>
              <a:xfrm>
                <a:off x="6608782" y="1890423"/>
                <a:ext cx="25" cy="60199"/>
              </a:xfrm>
              <a:custGeom>
                <a:rect b="b" l="l" r="r" t="t"/>
                <a:pathLst>
                  <a:path extrusionOk="0" fill="none" h="2382" w="1">
                    <a:moveTo>
                      <a:pt x="0" y="1"/>
                    </a:moveTo>
                    <a:lnTo>
                      <a:pt x="0" y="2382"/>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69"/>
            <p:cNvGrpSpPr/>
            <p:nvPr/>
          </p:nvGrpSpPr>
          <p:grpSpPr>
            <a:xfrm>
              <a:off x="6608782" y="1551392"/>
              <a:ext cx="1585066" cy="1126471"/>
              <a:chOff x="6608782" y="1551392"/>
              <a:chExt cx="1585066" cy="1126471"/>
            </a:xfrm>
          </p:grpSpPr>
          <p:sp>
            <p:nvSpPr>
              <p:cNvPr id="9988" name="Google Shape;9988;p69"/>
              <p:cNvSpPr/>
              <p:nvPr/>
            </p:nvSpPr>
            <p:spPr>
              <a:xfrm>
                <a:off x="6999469" y="1551392"/>
                <a:ext cx="1194378" cy="1126471"/>
              </a:xfrm>
              <a:custGeom>
                <a:rect b="b" l="l" r="r" t="t"/>
                <a:pathLst>
                  <a:path extrusionOk="0" h="44573" w="47260">
                    <a:moveTo>
                      <a:pt x="0" y="0"/>
                    </a:moveTo>
                    <a:lnTo>
                      <a:pt x="0" y="44573"/>
                    </a:lnTo>
                    <a:lnTo>
                      <a:pt x="47259" y="44573"/>
                    </a:lnTo>
                    <a:lnTo>
                      <a:pt x="47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9" name="Google Shape;9989;p69"/>
              <p:cNvGrpSpPr/>
              <p:nvPr/>
            </p:nvGrpSpPr>
            <p:grpSpPr>
              <a:xfrm>
                <a:off x="6608782" y="1551392"/>
                <a:ext cx="1585066" cy="1126471"/>
                <a:chOff x="6608782" y="1551392"/>
                <a:chExt cx="1585066" cy="1126471"/>
              </a:xfrm>
            </p:grpSpPr>
            <p:sp>
              <p:nvSpPr>
                <p:cNvPr id="9990" name="Google Shape;9990;p69"/>
                <p:cNvSpPr/>
                <p:nvPr/>
              </p:nvSpPr>
              <p:spPr>
                <a:xfrm>
                  <a:off x="6686318" y="1955702"/>
                  <a:ext cx="1507530" cy="722162"/>
                </a:xfrm>
                <a:custGeom>
                  <a:rect b="b" l="l" r="r" t="t"/>
                  <a:pathLst>
                    <a:path extrusionOk="0" fill="none" h="28575" w="59651">
                      <a:moveTo>
                        <a:pt x="0" y="0"/>
                      </a:moveTo>
                      <a:lnTo>
                        <a:pt x="59650"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9"/>
                <p:cNvSpPr/>
                <p:nvPr/>
              </p:nvSpPr>
              <p:spPr>
                <a:xfrm>
                  <a:off x="6686318" y="1551392"/>
                  <a:ext cx="1507530" cy="331348"/>
                </a:xfrm>
                <a:custGeom>
                  <a:rect b="b" l="l" r="r" t="t"/>
                  <a:pathLst>
                    <a:path extrusionOk="0" fill="none" h="13111" w="59651">
                      <a:moveTo>
                        <a:pt x="0" y="13111"/>
                      </a:moveTo>
                      <a:lnTo>
                        <a:pt x="12391" y="10386"/>
                      </a:lnTo>
                      <a:lnTo>
                        <a:pt x="59650"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9"/>
                <p:cNvSpPr/>
                <p:nvPr/>
              </p:nvSpPr>
              <p:spPr>
                <a:xfrm>
                  <a:off x="6608782" y="1551392"/>
                  <a:ext cx="390713" cy="331348"/>
                </a:xfrm>
                <a:custGeom>
                  <a:rect b="b" l="l" r="r" t="t"/>
                  <a:pathLst>
                    <a:path extrusionOk="0" fill="none" h="13111" w="15460">
                      <a:moveTo>
                        <a:pt x="0" y="13111"/>
                      </a:moveTo>
                      <a:lnTo>
                        <a:pt x="15459"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9"/>
                <p:cNvSpPr/>
                <p:nvPr/>
              </p:nvSpPr>
              <p:spPr>
                <a:xfrm>
                  <a:off x="6608782" y="1955702"/>
                  <a:ext cx="390713" cy="722162"/>
                </a:xfrm>
                <a:custGeom>
                  <a:rect b="b" l="l" r="r" t="t"/>
                  <a:pathLst>
                    <a:path extrusionOk="0" fill="none" h="28575" w="15460">
                      <a:moveTo>
                        <a:pt x="0" y="0"/>
                      </a:moveTo>
                      <a:lnTo>
                        <a:pt x="15459"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994" name="Google Shape;9994;p69"/>
          <p:cNvGrpSpPr/>
          <p:nvPr/>
        </p:nvGrpSpPr>
        <p:grpSpPr>
          <a:xfrm>
            <a:off x="6057386" y="2827805"/>
            <a:ext cx="302032" cy="1568967"/>
            <a:chOff x="6057386" y="2827805"/>
            <a:chExt cx="302032" cy="1568967"/>
          </a:xfrm>
        </p:grpSpPr>
        <p:grpSp>
          <p:nvGrpSpPr>
            <p:cNvPr id="9995" name="Google Shape;9995;p69"/>
            <p:cNvGrpSpPr/>
            <p:nvPr/>
          </p:nvGrpSpPr>
          <p:grpSpPr>
            <a:xfrm>
              <a:off x="6057386" y="2827805"/>
              <a:ext cx="302032" cy="1568967"/>
              <a:chOff x="6057386" y="2827805"/>
              <a:chExt cx="302032" cy="1568967"/>
            </a:xfrm>
          </p:grpSpPr>
          <p:sp>
            <p:nvSpPr>
              <p:cNvPr id="9996" name="Google Shape;9996;p69"/>
              <p:cNvSpPr/>
              <p:nvPr/>
            </p:nvSpPr>
            <p:spPr>
              <a:xfrm>
                <a:off x="6057386" y="2827805"/>
                <a:ext cx="302032" cy="1568967"/>
              </a:xfrm>
              <a:custGeom>
                <a:rect b="b" l="l" r="r" t="t"/>
                <a:pathLst>
                  <a:path extrusionOk="0" h="62082" w="11951">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9"/>
              <p:cNvSpPr/>
              <p:nvPr/>
            </p:nvSpPr>
            <p:spPr>
              <a:xfrm>
                <a:off x="6057386" y="2827805"/>
                <a:ext cx="151104" cy="1566061"/>
              </a:xfrm>
              <a:custGeom>
                <a:rect b="b" l="l" r="r" t="t"/>
                <a:pathLst>
                  <a:path extrusionOk="0" h="61967" w="5979">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9"/>
              <p:cNvSpPr/>
              <p:nvPr/>
            </p:nvSpPr>
            <p:spPr>
              <a:xfrm>
                <a:off x="6097873" y="29644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9"/>
              <p:cNvSpPr/>
              <p:nvPr/>
            </p:nvSpPr>
            <p:spPr>
              <a:xfrm>
                <a:off x="6097873" y="3094278"/>
                <a:ext cx="66416" cy="11044"/>
              </a:xfrm>
              <a:custGeom>
                <a:rect b="b" l="l" r="r" t="t"/>
                <a:pathLst>
                  <a:path extrusionOk="0" h="437" w="2628">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9"/>
              <p:cNvSpPr/>
              <p:nvPr/>
            </p:nvSpPr>
            <p:spPr>
              <a:xfrm>
                <a:off x="6097873" y="3224002"/>
                <a:ext cx="66416" cy="11170"/>
              </a:xfrm>
              <a:custGeom>
                <a:rect b="b" l="l" r="r" t="t"/>
                <a:pathLst>
                  <a:path extrusionOk="0" h="442" w="2628">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9"/>
              <p:cNvSpPr/>
              <p:nvPr/>
            </p:nvSpPr>
            <p:spPr>
              <a:xfrm>
                <a:off x="6097873" y="3353852"/>
                <a:ext cx="66416" cy="11196"/>
              </a:xfrm>
              <a:custGeom>
                <a:rect b="b" l="l" r="r" t="t"/>
                <a:pathLst>
                  <a:path extrusionOk="0" h="443" w="2628">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9"/>
              <p:cNvSpPr/>
              <p:nvPr/>
            </p:nvSpPr>
            <p:spPr>
              <a:xfrm>
                <a:off x="6097873" y="34837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9"/>
              <p:cNvSpPr/>
              <p:nvPr/>
            </p:nvSpPr>
            <p:spPr>
              <a:xfrm>
                <a:off x="6097873" y="3613578"/>
                <a:ext cx="66416" cy="11044"/>
              </a:xfrm>
              <a:custGeom>
                <a:rect b="b" l="l" r="r" t="t"/>
                <a:pathLst>
                  <a:path extrusionOk="0" h="437" w="2628">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9"/>
              <p:cNvSpPr/>
              <p:nvPr/>
            </p:nvSpPr>
            <p:spPr>
              <a:xfrm>
                <a:off x="6097873" y="3743453"/>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9"/>
              <p:cNvSpPr/>
              <p:nvPr/>
            </p:nvSpPr>
            <p:spPr>
              <a:xfrm>
                <a:off x="6254461" y="29644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9"/>
              <p:cNvSpPr/>
              <p:nvPr/>
            </p:nvSpPr>
            <p:spPr>
              <a:xfrm>
                <a:off x="6254461" y="3094278"/>
                <a:ext cx="66264" cy="11044"/>
              </a:xfrm>
              <a:custGeom>
                <a:rect b="b" l="l" r="r" t="t"/>
                <a:pathLst>
                  <a:path extrusionOk="0" h="437" w="2622">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9"/>
              <p:cNvSpPr/>
              <p:nvPr/>
            </p:nvSpPr>
            <p:spPr>
              <a:xfrm>
                <a:off x="6254461" y="3224002"/>
                <a:ext cx="66264" cy="11170"/>
              </a:xfrm>
              <a:custGeom>
                <a:rect b="b" l="l" r="r" t="t"/>
                <a:pathLst>
                  <a:path extrusionOk="0" h="442" w="2622">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9"/>
              <p:cNvSpPr/>
              <p:nvPr/>
            </p:nvSpPr>
            <p:spPr>
              <a:xfrm>
                <a:off x="6254461" y="3353852"/>
                <a:ext cx="66264" cy="11196"/>
              </a:xfrm>
              <a:custGeom>
                <a:rect b="b" l="l" r="r" t="t"/>
                <a:pathLst>
                  <a:path extrusionOk="0" h="443" w="2622">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9"/>
              <p:cNvSpPr/>
              <p:nvPr/>
            </p:nvSpPr>
            <p:spPr>
              <a:xfrm>
                <a:off x="6254461" y="34837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9"/>
              <p:cNvSpPr/>
              <p:nvPr/>
            </p:nvSpPr>
            <p:spPr>
              <a:xfrm>
                <a:off x="6254461" y="3613578"/>
                <a:ext cx="66264" cy="11044"/>
              </a:xfrm>
              <a:custGeom>
                <a:rect b="b" l="l" r="r" t="t"/>
                <a:pathLst>
                  <a:path extrusionOk="0" h="437" w="2622">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9"/>
              <p:cNvSpPr/>
              <p:nvPr/>
            </p:nvSpPr>
            <p:spPr>
              <a:xfrm>
                <a:off x="6254461" y="3743453"/>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9"/>
              <p:cNvSpPr/>
              <p:nvPr/>
            </p:nvSpPr>
            <p:spPr>
              <a:xfrm>
                <a:off x="6131055" y="3027913"/>
                <a:ext cx="33233" cy="11170"/>
              </a:xfrm>
              <a:custGeom>
                <a:rect b="b" l="l" r="r" t="t"/>
                <a:pathLst>
                  <a:path extrusionOk="0" h="442" w="1315">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9"/>
              <p:cNvSpPr/>
              <p:nvPr/>
            </p:nvSpPr>
            <p:spPr>
              <a:xfrm>
                <a:off x="6131055" y="3158875"/>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9"/>
              <p:cNvSpPr/>
              <p:nvPr/>
            </p:nvSpPr>
            <p:spPr>
              <a:xfrm>
                <a:off x="6131055" y="3289837"/>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9"/>
              <p:cNvSpPr/>
              <p:nvPr/>
            </p:nvSpPr>
            <p:spPr>
              <a:xfrm>
                <a:off x="6131055" y="3420799"/>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9"/>
              <p:cNvSpPr/>
              <p:nvPr/>
            </p:nvSpPr>
            <p:spPr>
              <a:xfrm>
                <a:off x="6131055" y="3551610"/>
                <a:ext cx="33233" cy="11196"/>
              </a:xfrm>
              <a:custGeom>
                <a:rect b="b" l="l" r="r" t="t"/>
                <a:pathLst>
                  <a:path extrusionOk="0" h="443" w="1315">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9"/>
              <p:cNvSpPr/>
              <p:nvPr/>
            </p:nvSpPr>
            <p:spPr>
              <a:xfrm>
                <a:off x="6131055" y="3682572"/>
                <a:ext cx="33233" cy="11196"/>
              </a:xfrm>
              <a:custGeom>
                <a:rect b="b" l="l" r="r" t="t"/>
                <a:pathLst>
                  <a:path extrusionOk="0" h="443" w="1315">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9"/>
              <p:cNvSpPr/>
              <p:nvPr/>
            </p:nvSpPr>
            <p:spPr>
              <a:xfrm>
                <a:off x="6254461" y="3027913"/>
                <a:ext cx="33208" cy="11170"/>
              </a:xfrm>
              <a:custGeom>
                <a:rect b="b" l="l" r="r" t="t"/>
                <a:pathLst>
                  <a:path extrusionOk="0" h="442" w="1314">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9"/>
              <p:cNvSpPr/>
              <p:nvPr/>
            </p:nvSpPr>
            <p:spPr>
              <a:xfrm>
                <a:off x="6254461" y="3158875"/>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9"/>
              <p:cNvSpPr/>
              <p:nvPr/>
            </p:nvSpPr>
            <p:spPr>
              <a:xfrm>
                <a:off x="6254461" y="3289837"/>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9"/>
              <p:cNvSpPr/>
              <p:nvPr/>
            </p:nvSpPr>
            <p:spPr>
              <a:xfrm>
                <a:off x="6254461" y="3420799"/>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9"/>
              <p:cNvSpPr/>
              <p:nvPr/>
            </p:nvSpPr>
            <p:spPr>
              <a:xfrm>
                <a:off x="6254461" y="3551610"/>
                <a:ext cx="33208" cy="11196"/>
              </a:xfrm>
              <a:custGeom>
                <a:rect b="b" l="l" r="r" t="t"/>
                <a:pathLst>
                  <a:path extrusionOk="0" h="443" w="1314">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9"/>
              <p:cNvSpPr/>
              <p:nvPr/>
            </p:nvSpPr>
            <p:spPr>
              <a:xfrm>
                <a:off x="6254461" y="3682572"/>
                <a:ext cx="33208" cy="11196"/>
              </a:xfrm>
              <a:custGeom>
                <a:rect b="b" l="l" r="r" t="t"/>
                <a:pathLst>
                  <a:path extrusionOk="0" h="443" w="1314">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9"/>
              <p:cNvSpPr/>
              <p:nvPr/>
            </p:nvSpPr>
            <p:spPr>
              <a:xfrm>
                <a:off x="6197446" y="2923108"/>
                <a:ext cx="22063" cy="1387587"/>
              </a:xfrm>
              <a:custGeom>
                <a:rect b="b" l="l" r="r" t="t"/>
                <a:pathLst>
                  <a:path extrusionOk="0" h="54905" w="873">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5" name="Google Shape;10025;p69"/>
            <p:cNvSpPr/>
            <p:nvPr/>
          </p:nvSpPr>
          <p:spPr>
            <a:xfrm>
              <a:off x="6197446" y="3448751"/>
              <a:ext cx="22063" cy="861792"/>
            </a:xfrm>
            <a:custGeom>
              <a:rect b="b" l="l" r="r" t="t"/>
              <a:pathLst>
                <a:path extrusionOk="0" h="34100" w="873">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9"/>
            <p:cNvSpPr/>
            <p:nvPr/>
          </p:nvSpPr>
          <p:spPr>
            <a:xfrm>
              <a:off x="6155165" y="4281201"/>
              <a:ext cx="106473" cy="115571"/>
            </a:xfrm>
            <a:custGeom>
              <a:rect b="b" l="l" r="r" t="t"/>
              <a:pathLst>
                <a:path extrusionOk="0" h="4573" w="4213">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69"/>
          <p:cNvGrpSpPr/>
          <p:nvPr/>
        </p:nvGrpSpPr>
        <p:grpSpPr>
          <a:xfrm>
            <a:off x="2000556" y="1599372"/>
            <a:ext cx="224622" cy="224774"/>
            <a:chOff x="2657906" y="1651497"/>
            <a:chExt cx="224622" cy="224774"/>
          </a:xfrm>
        </p:grpSpPr>
        <p:sp>
          <p:nvSpPr>
            <p:cNvPr id="10028" name="Google Shape;10028;p69"/>
            <p:cNvSpPr/>
            <p:nvPr/>
          </p:nvSpPr>
          <p:spPr>
            <a:xfrm>
              <a:off x="2657906" y="1651497"/>
              <a:ext cx="224622" cy="224774"/>
            </a:xfrm>
            <a:custGeom>
              <a:rect b="b" l="l" r="r" t="t"/>
              <a:pathLst>
                <a:path extrusionOk="0" h="8894" w="8888">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9"/>
            <p:cNvSpPr/>
            <p:nvPr/>
          </p:nvSpPr>
          <p:spPr>
            <a:xfrm>
              <a:off x="2738450" y="1732343"/>
              <a:ext cx="62549" cy="62676"/>
            </a:xfrm>
            <a:custGeom>
              <a:rect b="b" l="l" r="r" t="t"/>
              <a:pathLst>
                <a:path extrusionOk="0" h="2480" w="2475">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0" name="Google Shape;10030;p69"/>
          <p:cNvSpPr/>
          <p:nvPr/>
        </p:nvSpPr>
        <p:spPr>
          <a:xfrm>
            <a:off x="1175776" y="2420725"/>
            <a:ext cx="302057" cy="302053"/>
          </a:xfrm>
          <a:custGeom>
            <a:rect b="b" l="l" r="r" t="t"/>
            <a:pathLst>
              <a:path extrusionOk="0" h="7373" w="7374">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1" name="Google Shape;10031;p69"/>
          <p:cNvGrpSpPr/>
          <p:nvPr/>
        </p:nvGrpSpPr>
        <p:grpSpPr>
          <a:xfrm>
            <a:off x="2000561" y="3816542"/>
            <a:ext cx="336675" cy="334710"/>
            <a:chOff x="2657906" y="2241938"/>
            <a:chExt cx="225987" cy="224698"/>
          </a:xfrm>
        </p:grpSpPr>
        <p:sp>
          <p:nvSpPr>
            <p:cNvPr id="10032" name="Google Shape;10032;p69"/>
            <p:cNvSpPr/>
            <p:nvPr/>
          </p:nvSpPr>
          <p:spPr>
            <a:xfrm>
              <a:off x="2682421" y="2272897"/>
              <a:ext cx="169124" cy="162755"/>
            </a:xfrm>
            <a:custGeom>
              <a:rect b="b" l="l" r="r" t="t"/>
              <a:pathLst>
                <a:path extrusionOk="0" h="6440" w="6692">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9"/>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9"/>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9"/>
            <p:cNvSpPr/>
            <p:nvPr/>
          </p:nvSpPr>
          <p:spPr>
            <a:xfrm>
              <a:off x="2665741" y="2257455"/>
              <a:ext cx="201371" cy="193739"/>
            </a:xfrm>
            <a:custGeom>
              <a:rect b="b" l="l" r="r" t="t"/>
              <a:pathLst>
                <a:path extrusionOk="0" h="7666" w="7968">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9"/>
            <p:cNvSpPr/>
            <p:nvPr/>
          </p:nvSpPr>
          <p:spPr>
            <a:xfrm>
              <a:off x="2832236" y="2350382"/>
              <a:ext cx="51657" cy="7860"/>
            </a:xfrm>
            <a:custGeom>
              <a:rect b="b" l="l" r="r" t="t"/>
              <a:pathLst>
                <a:path extrusionOk="0" h="311" w="2044">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9"/>
            <p:cNvSpPr/>
            <p:nvPr/>
          </p:nvSpPr>
          <p:spPr>
            <a:xfrm>
              <a:off x="2723716" y="2350382"/>
              <a:ext cx="94216" cy="7860"/>
            </a:xfrm>
            <a:custGeom>
              <a:rect b="b" l="l" r="r" t="t"/>
              <a:pathLst>
                <a:path extrusionOk="0" h="311" w="3728">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9"/>
            <p:cNvSpPr/>
            <p:nvPr/>
          </p:nvSpPr>
          <p:spPr>
            <a:xfrm>
              <a:off x="2657906" y="2350382"/>
              <a:ext cx="51657" cy="7860"/>
            </a:xfrm>
            <a:custGeom>
              <a:rect b="b" l="l" r="r" t="t"/>
              <a:pathLst>
                <a:path extrusionOk="0" h="311" w="2044">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9"/>
            <p:cNvSpPr/>
            <p:nvPr/>
          </p:nvSpPr>
          <p:spPr>
            <a:xfrm>
              <a:off x="2766275" y="2307824"/>
              <a:ext cx="7885" cy="92952"/>
            </a:xfrm>
            <a:custGeom>
              <a:rect b="b" l="l" r="r" t="t"/>
              <a:pathLst>
                <a:path extrusionOk="0" h="3678" w="312">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9"/>
            <p:cNvSpPr/>
            <p:nvPr/>
          </p:nvSpPr>
          <p:spPr>
            <a:xfrm>
              <a:off x="2766275" y="2241938"/>
              <a:ext cx="7885" cy="50343"/>
            </a:xfrm>
            <a:custGeom>
              <a:rect b="b" l="l" r="r" t="t"/>
              <a:pathLst>
                <a:path extrusionOk="0" h="1992" w="312">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9"/>
            <p:cNvSpPr/>
            <p:nvPr/>
          </p:nvSpPr>
          <p:spPr>
            <a:xfrm>
              <a:off x="2766275" y="2416268"/>
              <a:ext cx="7885" cy="50368"/>
            </a:xfrm>
            <a:custGeom>
              <a:rect b="b" l="l" r="r" t="t"/>
              <a:pathLst>
                <a:path extrusionOk="0" h="1993" w="312">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69"/>
          <p:cNvGrpSpPr/>
          <p:nvPr/>
        </p:nvGrpSpPr>
        <p:grpSpPr>
          <a:xfrm>
            <a:off x="4116787" y="3256553"/>
            <a:ext cx="447728" cy="1135923"/>
            <a:chOff x="4116787" y="3256553"/>
            <a:chExt cx="447728" cy="1135923"/>
          </a:xfrm>
        </p:grpSpPr>
        <p:sp>
          <p:nvSpPr>
            <p:cNvPr id="10043" name="Google Shape;10043;p69"/>
            <p:cNvSpPr/>
            <p:nvPr/>
          </p:nvSpPr>
          <p:spPr>
            <a:xfrm>
              <a:off x="4116787" y="3256553"/>
              <a:ext cx="447728" cy="1135923"/>
            </a:xfrm>
            <a:custGeom>
              <a:rect b="b" l="l" r="r" t="t"/>
              <a:pathLst>
                <a:path extrusionOk="0" h="44947" w="17716">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4" name="Google Shape;10044;p69"/>
            <p:cNvGrpSpPr/>
            <p:nvPr/>
          </p:nvGrpSpPr>
          <p:grpSpPr>
            <a:xfrm>
              <a:off x="4135514" y="3261886"/>
              <a:ext cx="409996" cy="1125132"/>
              <a:chOff x="4135514" y="3261886"/>
              <a:chExt cx="409996" cy="1125132"/>
            </a:xfrm>
          </p:grpSpPr>
          <p:sp>
            <p:nvSpPr>
              <p:cNvPr id="10045" name="Google Shape;10045;p69"/>
              <p:cNvSpPr/>
              <p:nvPr/>
            </p:nvSpPr>
            <p:spPr>
              <a:xfrm>
                <a:off x="4162100" y="4273342"/>
                <a:ext cx="104805" cy="113676"/>
              </a:xfrm>
              <a:custGeom>
                <a:rect b="b" l="l" r="r" t="t"/>
                <a:pathLst>
                  <a:path extrusionOk="0" h="4498" w="4147">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9"/>
              <p:cNvSpPr/>
              <p:nvPr/>
            </p:nvSpPr>
            <p:spPr>
              <a:xfrm>
                <a:off x="4225029" y="4031661"/>
                <a:ext cx="52491" cy="238825"/>
              </a:xfrm>
              <a:custGeom>
                <a:rect b="b" l="l" r="r" t="t"/>
                <a:pathLst>
                  <a:path extrusionOk="0" h="9450" w="2077">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9"/>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9"/>
              <p:cNvSpPr/>
              <p:nvPr/>
            </p:nvSpPr>
            <p:spPr>
              <a:xfrm>
                <a:off x="4275296" y="3998882"/>
                <a:ext cx="28533" cy="31843"/>
              </a:xfrm>
              <a:custGeom>
                <a:rect b="b" l="l" r="r" t="t"/>
                <a:pathLst>
                  <a:path extrusionOk="0" h="1260" w="1129">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9"/>
              <p:cNvSpPr/>
              <p:nvPr/>
            </p:nvSpPr>
            <p:spPr>
              <a:xfrm>
                <a:off x="4249821" y="3735315"/>
                <a:ext cx="88984" cy="140212"/>
              </a:xfrm>
              <a:custGeom>
                <a:rect b="b" l="l" r="r" t="t"/>
                <a:pathLst>
                  <a:path extrusionOk="0" h="5548" w="3521">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9"/>
              <p:cNvSpPr/>
              <p:nvPr/>
            </p:nvSpPr>
            <p:spPr>
              <a:xfrm>
                <a:off x="4254901" y="3692352"/>
                <a:ext cx="59795" cy="78648"/>
              </a:xfrm>
              <a:custGeom>
                <a:rect b="b" l="l" r="r" t="t"/>
                <a:pathLst>
                  <a:path extrusionOk="0" h="3112" w="2366">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9"/>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9"/>
              <p:cNvSpPr/>
              <p:nvPr/>
            </p:nvSpPr>
            <p:spPr>
              <a:xfrm>
                <a:off x="4250225" y="3610570"/>
                <a:ext cx="53603" cy="59213"/>
              </a:xfrm>
              <a:custGeom>
                <a:rect b="b" l="l" r="r" t="t"/>
                <a:pathLst>
                  <a:path extrusionOk="0" h="2343" w="2121">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9"/>
              <p:cNvSpPr/>
              <p:nvPr/>
            </p:nvSpPr>
            <p:spPr>
              <a:xfrm>
                <a:off x="4191416" y="3442559"/>
                <a:ext cx="68337" cy="96137"/>
              </a:xfrm>
              <a:custGeom>
                <a:rect b="b" l="l" r="r" t="t"/>
                <a:pathLst>
                  <a:path extrusionOk="0" h="3804" w="2704">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9"/>
              <p:cNvSpPr/>
              <p:nvPr/>
            </p:nvSpPr>
            <p:spPr>
              <a:xfrm>
                <a:off x="4135514" y="3814216"/>
                <a:ext cx="49458" cy="46982"/>
              </a:xfrm>
              <a:custGeom>
                <a:rect b="b" l="l" r="r" t="t"/>
                <a:pathLst>
                  <a:path extrusionOk="0" h="1859" w="1957">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9"/>
              <p:cNvSpPr/>
              <p:nvPr/>
            </p:nvSpPr>
            <p:spPr>
              <a:xfrm>
                <a:off x="4158790" y="3647595"/>
                <a:ext cx="38313" cy="142840"/>
              </a:xfrm>
              <a:custGeom>
                <a:rect b="b" l="l" r="r" t="t"/>
                <a:pathLst>
                  <a:path extrusionOk="0" h="5652" w="1516">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9"/>
              <p:cNvSpPr/>
              <p:nvPr/>
            </p:nvSpPr>
            <p:spPr>
              <a:xfrm>
                <a:off x="4176278" y="3654342"/>
                <a:ext cx="38313" cy="138569"/>
              </a:xfrm>
              <a:custGeom>
                <a:rect b="b" l="l" r="r" t="t"/>
                <a:pathLst>
                  <a:path extrusionOk="0" h="5483" w="1516">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9"/>
              <p:cNvSpPr/>
              <p:nvPr/>
            </p:nvSpPr>
            <p:spPr>
              <a:xfrm>
                <a:off x="4174206" y="3794125"/>
                <a:ext cx="13799" cy="59365"/>
              </a:xfrm>
              <a:custGeom>
                <a:rect b="b" l="l" r="r" t="t"/>
                <a:pathLst>
                  <a:path extrusionOk="0" h="2349" w="546">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9"/>
              <p:cNvSpPr/>
              <p:nvPr/>
            </p:nvSpPr>
            <p:spPr>
              <a:xfrm>
                <a:off x="4135665" y="3788211"/>
                <a:ext cx="36089" cy="41194"/>
              </a:xfrm>
              <a:custGeom>
                <a:rect b="b" l="l" r="r" t="t"/>
                <a:pathLst>
                  <a:path extrusionOk="0" h="1630" w="1428">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9"/>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9"/>
              <p:cNvSpPr/>
              <p:nvPr/>
            </p:nvSpPr>
            <p:spPr>
              <a:xfrm>
                <a:off x="4196926" y="3529850"/>
                <a:ext cx="47133" cy="120803"/>
              </a:xfrm>
              <a:custGeom>
                <a:rect b="b" l="l" r="r" t="t"/>
                <a:pathLst>
                  <a:path extrusionOk="0" h="4780" w="1865">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9"/>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9"/>
              <p:cNvSpPr/>
              <p:nvPr/>
            </p:nvSpPr>
            <p:spPr>
              <a:xfrm>
                <a:off x="4279011" y="3261886"/>
                <a:ext cx="59795" cy="180547"/>
              </a:xfrm>
              <a:custGeom>
                <a:rect b="b" l="l" r="r" t="t"/>
                <a:pathLst>
                  <a:path extrusionOk="0" h="7144" w="2366">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9"/>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9"/>
              <p:cNvSpPr/>
              <p:nvPr/>
            </p:nvSpPr>
            <p:spPr>
              <a:xfrm>
                <a:off x="4249821" y="3442129"/>
                <a:ext cx="88984" cy="151104"/>
              </a:xfrm>
              <a:custGeom>
                <a:rect b="b" l="l" r="r" t="t"/>
                <a:pathLst>
                  <a:path extrusionOk="0" h="5979" w="3521">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9"/>
              <p:cNvSpPr/>
              <p:nvPr/>
            </p:nvSpPr>
            <p:spPr>
              <a:xfrm>
                <a:off x="4307518" y="3576073"/>
                <a:ext cx="31287" cy="206224"/>
              </a:xfrm>
              <a:custGeom>
                <a:rect b="b" l="l" r="r" t="t"/>
                <a:pathLst>
                  <a:path extrusionOk="0" h="8160" w="1238">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9"/>
              <p:cNvSpPr/>
              <p:nvPr/>
            </p:nvSpPr>
            <p:spPr>
              <a:xfrm>
                <a:off x="4342369" y="3576073"/>
                <a:ext cx="31262" cy="206224"/>
              </a:xfrm>
              <a:custGeom>
                <a:rect b="b" l="l" r="r" t="t"/>
                <a:pathLst>
                  <a:path extrusionOk="0" h="8160" w="1237">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9"/>
              <p:cNvSpPr/>
              <p:nvPr/>
            </p:nvSpPr>
            <p:spPr>
              <a:xfrm>
                <a:off x="4231777" y="3786720"/>
                <a:ext cx="107029" cy="209130"/>
              </a:xfrm>
              <a:custGeom>
                <a:rect b="b" l="l" r="r" t="t"/>
                <a:pathLst>
                  <a:path extrusionOk="0" h="8275" w="4235">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9"/>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9"/>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9"/>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9"/>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9"/>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9"/>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9"/>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9"/>
              <p:cNvSpPr/>
              <p:nvPr/>
            </p:nvSpPr>
            <p:spPr>
              <a:xfrm>
                <a:off x="4414244" y="4273342"/>
                <a:ext cx="104830" cy="113676"/>
              </a:xfrm>
              <a:custGeom>
                <a:rect b="b" l="l" r="r" t="t"/>
                <a:pathLst>
                  <a:path extrusionOk="0" h="4498" w="4148">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9"/>
              <p:cNvSpPr/>
              <p:nvPr/>
            </p:nvSpPr>
            <p:spPr>
              <a:xfrm>
                <a:off x="4403630" y="4031661"/>
                <a:ext cx="52491" cy="238825"/>
              </a:xfrm>
              <a:custGeom>
                <a:rect b="b" l="l" r="r" t="t"/>
                <a:pathLst>
                  <a:path extrusionOk="0" h="9450" w="2077">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9"/>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9"/>
              <p:cNvSpPr/>
              <p:nvPr/>
            </p:nvSpPr>
            <p:spPr>
              <a:xfrm>
                <a:off x="4377194" y="3998882"/>
                <a:ext cx="28684" cy="31843"/>
              </a:xfrm>
              <a:custGeom>
                <a:rect b="b" l="l" r="r" t="t"/>
                <a:pathLst>
                  <a:path extrusionOk="0" h="1260" w="1135">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9"/>
              <p:cNvSpPr/>
              <p:nvPr/>
            </p:nvSpPr>
            <p:spPr>
              <a:xfrm>
                <a:off x="4342495" y="3735315"/>
                <a:ext cx="88706" cy="140212"/>
              </a:xfrm>
              <a:custGeom>
                <a:rect b="b" l="l" r="r" t="t"/>
                <a:pathLst>
                  <a:path extrusionOk="0" h="5548" w="351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9"/>
              <p:cNvSpPr/>
              <p:nvPr/>
            </p:nvSpPr>
            <p:spPr>
              <a:xfrm>
                <a:off x="4366454" y="3692352"/>
                <a:ext cx="59668" cy="78648"/>
              </a:xfrm>
              <a:custGeom>
                <a:rect b="b" l="l" r="r" t="t"/>
                <a:pathLst>
                  <a:path extrusionOk="0" h="3112" w="2361">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9"/>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9"/>
              <p:cNvSpPr/>
              <p:nvPr/>
            </p:nvSpPr>
            <p:spPr>
              <a:xfrm>
                <a:off x="4377346" y="3610570"/>
                <a:ext cx="53578" cy="59213"/>
              </a:xfrm>
              <a:custGeom>
                <a:rect b="b" l="l" r="r" t="t"/>
                <a:pathLst>
                  <a:path extrusionOk="0" h="2343" w="212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9"/>
              <p:cNvSpPr/>
              <p:nvPr/>
            </p:nvSpPr>
            <p:spPr>
              <a:xfrm>
                <a:off x="4421396" y="3442559"/>
                <a:ext cx="68337" cy="96137"/>
              </a:xfrm>
              <a:custGeom>
                <a:rect b="b" l="l" r="r" t="t"/>
                <a:pathLst>
                  <a:path extrusionOk="0" h="3804" w="2704">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9"/>
              <p:cNvSpPr/>
              <p:nvPr/>
            </p:nvSpPr>
            <p:spPr>
              <a:xfrm>
                <a:off x="4496177" y="3814216"/>
                <a:ext cx="49332" cy="46982"/>
              </a:xfrm>
              <a:custGeom>
                <a:rect b="b" l="l" r="r" t="t"/>
                <a:pathLst>
                  <a:path extrusionOk="0" h="1859" w="1952">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9"/>
              <p:cNvSpPr/>
              <p:nvPr/>
            </p:nvSpPr>
            <p:spPr>
              <a:xfrm>
                <a:off x="4484072" y="3647595"/>
                <a:ext cx="38288" cy="142840"/>
              </a:xfrm>
              <a:custGeom>
                <a:rect b="b" l="l" r="r" t="t"/>
                <a:pathLst>
                  <a:path extrusionOk="0" h="5652" w="1515">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9"/>
              <p:cNvSpPr/>
              <p:nvPr/>
            </p:nvSpPr>
            <p:spPr>
              <a:xfrm>
                <a:off x="4466583" y="3654342"/>
                <a:ext cx="38288" cy="138569"/>
              </a:xfrm>
              <a:custGeom>
                <a:rect b="b" l="l" r="r" t="t"/>
                <a:pathLst>
                  <a:path extrusionOk="0" h="5483" w="1515">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9"/>
              <p:cNvSpPr/>
              <p:nvPr/>
            </p:nvSpPr>
            <p:spPr>
              <a:xfrm>
                <a:off x="4493018" y="3794125"/>
                <a:ext cx="13925" cy="59365"/>
              </a:xfrm>
              <a:custGeom>
                <a:rect b="b" l="l" r="r" t="t"/>
                <a:pathLst>
                  <a:path extrusionOk="0" h="2349" w="551">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9"/>
              <p:cNvSpPr/>
              <p:nvPr/>
            </p:nvSpPr>
            <p:spPr>
              <a:xfrm>
                <a:off x="4509395" y="3788211"/>
                <a:ext cx="36114" cy="41194"/>
              </a:xfrm>
              <a:custGeom>
                <a:rect b="b" l="l" r="r" t="t"/>
                <a:pathLst>
                  <a:path extrusionOk="0" h="1630" w="1429">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9"/>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9"/>
              <p:cNvSpPr/>
              <p:nvPr/>
            </p:nvSpPr>
            <p:spPr>
              <a:xfrm>
                <a:off x="4437090" y="3529850"/>
                <a:ext cx="47133" cy="120803"/>
              </a:xfrm>
              <a:custGeom>
                <a:rect b="b" l="l" r="r" t="t"/>
                <a:pathLst>
                  <a:path extrusionOk="0" h="4780" w="1865">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9"/>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9"/>
              <p:cNvSpPr/>
              <p:nvPr/>
            </p:nvSpPr>
            <p:spPr>
              <a:xfrm>
                <a:off x="4342495" y="3261886"/>
                <a:ext cx="59795" cy="180547"/>
              </a:xfrm>
              <a:custGeom>
                <a:rect b="b" l="l" r="r" t="t"/>
                <a:pathLst>
                  <a:path extrusionOk="0" h="7144" w="2366">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9"/>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9"/>
              <p:cNvSpPr/>
              <p:nvPr/>
            </p:nvSpPr>
            <p:spPr>
              <a:xfrm>
                <a:off x="4342369" y="3442129"/>
                <a:ext cx="88555" cy="151104"/>
              </a:xfrm>
              <a:custGeom>
                <a:rect b="b" l="l" r="r" t="t"/>
                <a:pathLst>
                  <a:path extrusionOk="0" h="5979" w="3504">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9"/>
              <p:cNvSpPr/>
              <p:nvPr/>
            </p:nvSpPr>
            <p:spPr>
              <a:xfrm>
                <a:off x="4342369" y="3786720"/>
                <a:ext cx="107004" cy="209130"/>
              </a:xfrm>
              <a:custGeom>
                <a:rect b="b" l="l" r="r" t="t"/>
                <a:pathLst>
                  <a:path extrusionOk="0" h="8275" w="4234">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9"/>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9"/>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9"/>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9"/>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9"/>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9"/>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9"/>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03" name="Google Shape;10103;p69"/>
          <p:cNvGrpSpPr/>
          <p:nvPr/>
        </p:nvGrpSpPr>
        <p:grpSpPr>
          <a:xfrm>
            <a:off x="2936333" y="3256553"/>
            <a:ext cx="447601" cy="1135923"/>
            <a:chOff x="2936333" y="3256553"/>
            <a:chExt cx="447601" cy="1135923"/>
          </a:xfrm>
        </p:grpSpPr>
        <p:sp>
          <p:nvSpPr>
            <p:cNvPr id="10104" name="Google Shape;10104;p69"/>
            <p:cNvSpPr/>
            <p:nvPr/>
          </p:nvSpPr>
          <p:spPr>
            <a:xfrm>
              <a:off x="2936333" y="3256553"/>
              <a:ext cx="447601" cy="1135923"/>
            </a:xfrm>
            <a:custGeom>
              <a:rect b="b" l="l" r="r" t="t"/>
              <a:pathLst>
                <a:path extrusionOk="0" h="44947" w="17711">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5" name="Google Shape;10105;p69"/>
            <p:cNvGrpSpPr/>
            <p:nvPr/>
          </p:nvGrpSpPr>
          <p:grpSpPr>
            <a:xfrm>
              <a:off x="2939796" y="3259611"/>
              <a:ext cx="443027" cy="1124980"/>
              <a:chOff x="2939796" y="3259611"/>
              <a:chExt cx="443027" cy="1124980"/>
            </a:xfrm>
          </p:grpSpPr>
          <p:sp>
            <p:nvSpPr>
              <p:cNvPr id="10106" name="Google Shape;10106;p69"/>
              <p:cNvSpPr/>
              <p:nvPr/>
            </p:nvSpPr>
            <p:spPr>
              <a:xfrm>
                <a:off x="3348503" y="3813938"/>
                <a:ext cx="20698" cy="20799"/>
              </a:xfrm>
              <a:custGeom>
                <a:rect b="b" l="l" r="r" t="t"/>
                <a:pathLst>
                  <a:path extrusionOk="0" h="823" w="819">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9"/>
              <p:cNvSpPr/>
              <p:nvPr/>
            </p:nvSpPr>
            <p:spPr>
              <a:xfrm>
                <a:off x="3361240" y="3830643"/>
                <a:ext cx="21583" cy="28659"/>
              </a:xfrm>
              <a:custGeom>
                <a:rect b="b" l="l" r="r" t="t"/>
                <a:pathLst>
                  <a:path extrusionOk="0" h="1134" w="854">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9"/>
              <p:cNvSpPr/>
              <p:nvPr/>
            </p:nvSpPr>
            <p:spPr>
              <a:xfrm>
                <a:off x="3341805" y="3812472"/>
                <a:ext cx="16655" cy="30352"/>
              </a:xfrm>
              <a:custGeom>
                <a:rect b="b" l="l" r="r" t="t"/>
                <a:pathLst>
                  <a:path extrusionOk="0" h="1201" w="659">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9"/>
              <p:cNvSpPr/>
              <p:nvPr/>
            </p:nvSpPr>
            <p:spPr>
              <a:xfrm>
                <a:off x="3347997" y="3841839"/>
                <a:ext cx="16655" cy="30302"/>
              </a:xfrm>
              <a:custGeom>
                <a:rect b="b" l="l" r="r" t="t"/>
                <a:pathLst>
                  <a:path extrusionOk="0" h="1199" w="659">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9"/>
              <p:cNvSpPr/>
              <p:nvPr/>
            </p:nvSpPr>
            <p:spPr>
              <a:xfrm>
                <a:off x="3354619" y="3870043"/>
                <a:ext cx="16629" cy="30327"/>
              </a:xfrm>
              <a:custGeom>
                <a:rect b="b" l="l" r="r" t="t"/>
                <a:pathLst>
                  <a:path extrusionOk="0" h="1200" w="658">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9"/>
              <p:cNvSpPr/>
              <p:nvPr/>
            </p:nvSpPr>
            <p:spPr>
              <a:xfrm>
                <a:off x="3331722" y="3818411"/>
                <a:ext cx="14330" cy="29468"/>
              </a:xfrm>
              <a:custGeom>
                <a:rect b="b" l="l" r="r" t="t"/>
                <a:pathLst>
                  <a:path extrusionOk="0" h="1166" w="567">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9"/>
              <p:cNvSpPr/>
              <p:nvPr/>
            </p:nvSpPr>
            <p:spPr>
              <a:xfrm>
                <a:off x="3333920" y="3846919"/>
                <a:ext cx="14481" cy="29468"/>
              </a:xfrm>
              <a:custGeom>
                <a:rect b="b" l="l" r="r" t="t"/>
                <a:pathLst>
                  <a:path extrusionOk="0" h="1166" w="573">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9"/>
              <p:cNvSpPr/>
              <p:nvPr/>
            </p:nvSpPr>
            <p:spPr>
              <a:xfrm>
                <a:off x="3336675" y="3874289"/>
                <a:ext cx="14481" cy="29493"/>
              </a:xfrm>
              <a:custGeom>
                <a:rect b="b" l="l" r="r" t="t"/>
                <a:pathLst>
                  <a:path extrusionOk="0" h="1167" w="573">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9"/>
              <p:cNvSpPr/>
              <p:nvPr/>
            </p:nvSpPr>
            <p:spPr>
              <a:xfrm>
                <a:off x="2953418" y="3814368"/>
                <a:ext cx="20673" cy="20926"/>
              </a:xfrm>
              <a:custGeom>
                <a:rect b="b" l="l" r="r" t="t"/>
                <a:pathLst>
                  <a:path extrusionOk="0" h="828" w="818">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9"/>
              <p:cNvSpPr/>
              <p:nvPr/>
            </p:nvSpPr>
            <p:spPr>
              <a:xfrm>
                <a:off x="2939796" y="3831123"/>
                <a:ext cx="21431" cy="28735"/>
              </a:xfrm>
              <a:custGeom>
                <a:rect b="b" l="l" r="r" t="t"/>
                <a:pathLst>
                  <a:path extrusionOk="0" h="1137" w="848">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9"/>
              <p:cNvSpPr/>
              <p:nvPr/>
            </p:nvSpPr>
            <p:spPr>
              <a:xfrm>
                <a:off x="2964310" y="3812927"/>
                <a:ext cx="16503" cy="30428"/>
              </a:xfrm>
              <a:custGeom>
                <a:rect b="b" l="l" r="r" t="t"/>
                <a:pathLst>
                  <a:path extrusionOk="0" h="1204" w="653">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9"/>
              <p:cNvSpPr/>
              <p:nvPr/>
            </p:nvSpPr>
            <p:spPr>
              <a:xfrm>
                <a:off x="2958093" y="3842344"/>
                <a:ext cx="16528" cy="30352"/>
              </a:xfrm>
              <a:custGeom>
                <a:rect b="b" l="l" r="r" t="t"/>
                <a:pathLst>
                  <a:path extrusionOk="0" h="1201" w="654">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9"/>
              <p:cNvSpPr/>
              <p:nvPr/>
            </p:nvSpPr>
            <p:spPr>
              <a:xfrm>
                <a:off x="2951497" y="3870473"/>
                <a:ext cx="16655" cy="30453"/>
              </a:xfrm>
              <a:custGeom>
                <a:rect b="b" l="l" r="r" t="t"/>
                <a:pathLst>
                  <a:path extrusionOk="0" h="1205" w="659">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9"/>
              <p:cNvSpPr/>
              <p:nvPr/>
            </p:nvSpPr>
            <p:spPr>
              <a:xfrm>
                <a:off x="2976567" y="3818841"/>
                <a:ext cx="14304" cy="29442"/>
              </a:xfrm>
              <a:custGeom>
                <a:rect b="b" l="l" r="r" t="t"/>
                <a:pathLst>
                  <a:path extrusionOk="0" h="1165" w="566">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9"/>
              <p:cNvSpPr/>
              <p:nvPr/>
            </p:nvSpPr>
            <p:spPr>
              <a:xfrm>
                <a:off x="2974343" y="3847273"/>
                <a:ext cx="14481" cy="29518"/>
              </a:xfrm>
              <a:custGeom>
                <a:rect b="b" l="l" r="r" t="t"/>
                <a:pathLst>
                  <a:path extrusionOk="0" h="1168" w="573">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9"/>
              <p:cNvSpPr/>
              <p:nvPr/>
            </p:nvSpPr>
            <p:spPr>
              <a:xfrm>
                <a:off x="2971589" y="3874820"/>
                <a:ext cx="14481" cy="29518"/>
              </a:xfrm>
              <a:custGeom>
                <a:rect b="b" l="l" r="r" t="t"/>
                <a:pathLst>
                  <a:path extrusionOk="0" h="1168" w="573">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9"/>
              <p:cNvSpPr/>
              <p:nvPr/>
            </p:nvSpPr>
            <p:spPr>
              <a:xfrm>
                <a:off x="2989355" y="382480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9"/>
              <p:cNvSpPr/>
              <p:nvPr/>
            </p:nvSpPr>
            <p:spPr>
              <a:xfrm>
                <a:off x="2988824" y="3850735"/>
                <a:ext cx="11828" cy="26865"/>
              </a:xfrm>
              <a:custGeom>
                <a:rect b="b" l="l" r="r" t="t"/>
                <a:pathLst>
                  <a:path extrusionOk="0" h="1063" w="468">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9"/>
              <p:cNvSpPr/>
              <p:nvPr/>
            </p:nvSpPr>
            <p:spPr>
              <a:xfrm>
                <a:off x="2987839" y="387575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9"/>
              <p:cNvSpPr/>
              <p:nvPr/>
            </p:nvSpPr>
            <p:spPr>
              <a:xfrm>
                <a:off x="2960721" y="3801226"/>
                <a:ext cx="45870" cy="28583"/>
              </a:xfrm>
              <a:custGeom>
                <a:rect b="b" l="l" r="r" t="t"/>
                <a:pathLst>
                  <a:path extrusionOk="0" h="1131" w="1815">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9"/>
              <p:cNvSpPr/>
              <p:nvPr/>
            </p:nvSpPr>
            <p:spPr>
              <a:xfrm>
                <a:off x="3231744" y="4292043"/>
                <a:ext cx="109354" cy="92270"/>
              </a:xfrm>
              <a:custGeom>
                <a:rect b="b" l="l" r="r" t="t"/>
                <a:pathLst>
                  <a:path extrusionOk="0" h="3651" w="4327">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9"/>
              <p:cNvSpPr/>
              <p:nvPr/>
            </p:nvSpPr>
            <p:spPr>
              <a:xfrm>
                <a:off x="3056706" y="3695536"/>
                <a:ext cx="200259" cy="117189"/>
              </a:xfrm>
              <a:custGeom>
                <a:rect b="b" l="l" r="r" t="t"/>
                <a:pathLst>
                  <a:path extrusionOk="0" h="4637" w="7924">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9"/>
              <p:cNvSpPr/>
              <p:nvPr/>
            </p:nvSpPr>
            <p:spPr>
              <a:xfrm>
                <a:off x="3147864" y="3709992"/>
                <a:ext cx="25500" cy="16402"/>
              </a:xfrm>
              <a:custGeom>
                <a:rect b="b" l="l" r="r" t="t"/>
                <a:pathLst>
                  <a:path extrusionOk="0" h="649" w="1009">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9"/>
              <p:cNvSpPr/>
              <p:nvPr/>
            </p:nvSpPr>
            <p:spPr>
              <a:xfrm>
                <a:off x="3147864" y="3704483"/>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9"/>
              <p:cNvSpPr/>
              <p:nvPr/>
            </p:nvSpPr>
            <p:spPr>
              <a:xfrm>
                <a:off x="3147864" y="3688081"/>
                <a:ext cx="25500" cy="16427"/>
              </a:xfrm>
              <a:custGeom>
                <a:rect b="b" l="l" r="r" t="t"/>
                <a:pathLst>
                  <a:path extrusionOk="0" h="650" w="1009">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9"/>
              <p:cNvSpPr/>
              <p:nvPr/>
            </p:nvSpPr>
            <p:spPr>
              <a:xfrm>
                <a:off x="3147864" y="3682572"/>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9"/>
              <p:cNvSpPr/>
              <p:nvPr/>
            </p:nvSpPr>
            <p:spPr>
              <a:xfrm>
                <a:off x="3147864" y="3666195"/>
                <a:ext cx="25500" cy="16402"/>
              </a:xfrm>
              <a:custGeom>
                <a:rect b="b" l="l" r="r" t="t"/>
                <a:pathLst>
                  <a:path extrusionOk="0" h="649" w="1009">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9"/>
              <p:cNvSpPr/>
              <p:nvPr/>
            </p:nvSpPr>
            <p:spPr>
              <a:xfrm>
                <a:off x="3147738" y="3660686"/>
                <a:ext cx="25500" cy="5535"/>
              </a:xfrm>
              <a:custGeom>
                <a:rect b="b" l="l" r="r" t="t"/>
                <a:pathLst>
                  <a:path extrusionOk="0" h="219" w="1009">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9"/>
              <p:cNvSpPr/>
              <p:nvPr/>
            </p:nvSpPr>
            <p:spPr>
              <a:xfrm>
                <a:off x="3147864" y="3644284"/>
                <a:ext cx="25500" cy="16427"/>
              </a:xfrm>
              <a:custGeom>
                <a:rect b="b" l="l" r="r" t="t"/>
                <a:pathLst>
                  <a:path extrusionOk="0" h="650" w="1009">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9"/>
              <p:cNvSpPr/>
              <p:nvPr/>
            </p:nvSpPr>
            <p:spPr>
              <a:xfrm>
                <a:off x="3147738" y="363877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9"/>
              <p:cNvSpPr/>
              <p:nvPr/>
            </p:nvSpPr>
            <p:spPr>
              <a:xfrm>
                <a:off x="3147738" y="3622272"/>
                <a:ext cx="25500" cy="16528"/>
              </a:xfrm>
              <a:custGeom>
                <a:rect b="b" l="l" r="r" t="t"/>
                <a:pathLst>
                  <a:path extrusionOk="0" h="654" w="1009">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9"/>
              <p:cNvSpPr/>
              <p:nvPr/>
            </p:nvSpPr>
            <p:spPr>
              <a:xfrm>
                <a:off x="3147738" y="3616888"/>
                <a:ext cx="25500" cy="5535"/>
              </a:xfrm>
              <a:custGeom>
                <a:rect b="b" l="l" r="r" t="t"/>
                <a:pathLst>
                  <a:path extrusionOk="0" h="219" w="1009">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9"/>
              <p:cNvSpPr/>
              <p:nvPr/>
            </p:nvSpPr>
            <p:spPr>
              <a:xfrm>
                <a:off x="3147738" y="3600360"/>
                <a:ext cx="25500" cy="16427"/>
              </a:xfrm>
              <a:custGeom>
                <a:rect b="b" l="l" r="r" t="t"/>
                <a:pathLst>
                  <a:path extrusionOk="0" h="650" w="1009">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9"/>
              <p:cNvSpPr/>
              <p:nvPr/>
            </p:nvSpPr>
            <p:spPr>
              <a:xfrm>
                <a:off x="3147738" y="3595002"/>
                <a:ext cx="25500" cy="5535"/>
              </a:xfrm>
              <a:custGeom>
                <a:rect b="b" l="l" r="r" t="t"/>
                <a:pathLst>
                  <a:path extrusionOk="0" h="219" w="1009">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9"/>
              <p:cNvSpPr/>
              <p:nvPr/>
            </p:nvSpPr>
            <p:spPr>
              <a:xfrm>
                <a:off x="3147738" y="3578474"/>
                <a:ext cx="25500" cy="16402"/>
              </a:xfrm>
              <a:custGeom>
                <a:rect b="b" l="l" r="r" t="t"/>
                <a:pathLst>
                  <a:path extrusionOk="0" h="649" w="1009">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9"/>
              <p:cNvSpPr/>
              <p:nvPr/>
            </p:nvSpPr>
            <p:spPr>
              <a:xfrm>
                <a:off x="3147738" y="3573091"/>
                <a:ext cx="25500" cy="5408"/>
              </a:xfrm>
              <a:custGeom>
                <a:rect b="b" l="l" r="r" t="t"/>
                <a:pathLst>
                  <a:path extrusionOk="0" h="214" w="1009">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9"/>
              <p:cNvSpPr/>
              <p:nvPr/>
            </p:nvSpPr>
            <p:spPr>
              <a:xfrm>
                <a:off x="3147738" y="3556563"/>
                <a:ext cx="25500" cy="16427"/>
              </a:xfrm>
              <a:custGeom>
                <a:rect b="b" l="l" r="r" t="t"/>
                <a:pathLst>
                  <a:path extrusionOk="0" h="650" w="1009">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9"/>
              <p:cNvSpPr/>
              <p:nvPr/>
            </p:nvSpPr>
            <p:spPr>
              <a:xfrm>
                <a:off x="3147738" y="355105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9"/>
              <p:cNvSpPr/>
              <p:nvPr/>
            </p:nvSpPr>
            <p:spPr>
              <a:xfrm>
                <a:off x="3147738" y="3534677"/>
                <a:ext cx="25500" cy="16402"/>
              </a:xfrm>
              <a:custGeom>
                <a:rect b="b" l="l" r="r" t="t"/>
                <a:pathLst>
                  <a:path extrusionOk="0" h="649" w="1009">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9"/>
              <p:cNvSpPr/>
              <p:nvPr/>
            </p:nvSpPr>
            <p:spPr>
              <a:xfrm>
                <a:off x="3147586" y="3529168"/>
                <a:ext cx="25500" cy="5535"/>
              </a:xfrm>
              <a:custGeom>
                <a:rect b="b" l="l" r="r" t="t"/>
                <a:pathLst>
                  <a:path extrusionOk="0" h="219" w="1009">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9"/>
              <p:cNvSpPr/>
              <p:nvPr/>
            </p:nvSpPr>
            <p:spPr>
              <a:xfrm>
                <a:off x="3147586" y="3512791"/>
                <a:ext cx="25500" cy="16402"/>
              </a:xfrm>
              <a:custGeom>
                <a:rect b="b" l="l" r="r" t="t"/>
                <a:pathLst>
                  <a:path extrusionOk="0" h="649" w="1009">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9"/>
              <p:cNvSpPr/>
              <p:nvPr/>
            </p:nvSpPr>
            <p:spPr>
              <a:xfrm>
                <a:off x="3147586" y="3507282"/>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9"/>
              <p:cNvSpPr/>
              <p:nvPr/>
            </p:nvSpPr>
            <p:spPr>
              <a:xfrm>
                <a:off x="3147586" y="3490880"/>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9"/>
              <p:cNvSpPr/>
              <p:nvPr/>
            </p:nvSpPr>
            <p:spPr>
              <a:xfrm>
                <a:off x="3147586" y="3485370"/>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9"/>
              <p:cNvSpPr/>
              <p:nvPr/>
            </p:nvSpPr>
            <p:spPr>
              <a:xfrm>
                <a:off x="3147586" y="3468994"/>
                <a:ext cx="25500" cy="16402"/>
              </a:xfrm>
              <a:custGeom>
                <a:rect b="b" l="l" r="r" t="t"/>
                <a:pathLst>
                  <a:path extrusionOk="0" h="649" w="1009">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9"/>
              <p:cNvSpPr/>
              <p:nvPr/>
            </p:nvSpPr>
            <p:spPr>
              <a:xfrm>
                <a:off x="3147586" y="3463484"/>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9"/>
              <p:cNvSpPr/>
              <p:nvPr/>
            </p:nvSpPr>
            <p:spPr>
              <a:xfrm>
                <a:off x="3147586" y="3447083"/>
                <a:ext cx="25500" cy="16427"/>
              </a:xfrm>
              <a:custGeom>
                <a:rect b="b" l="l" r="r" t="t"/>
                <a:pathLst>
                  <a:path extrusionOk="0" h="650" w="1009">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9"/>
              <p:cNvSpPr/>
              <p:nvPr/>
            </p:nvSpPr>
            <p:spPr>
              <a:xfrm>
                <a:off x="3147586" y="3441573"/>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9"/>
              <p:cNvSpPr/>
              <p:nvPr/>
            </p:nvSpPr>
            <p:spPr>
              <a:xfrm>
                <a:off x="3147586" y="3425197"/>
                <a:ext cx="25500" cy="16402"/>
              </a:xfrm>
              <a:custGeom>
                <a:rect b="b" l="l" r="r" t="t"/>
                <a:pathLst>
                  <a:path extrusionOk="0" h="649" w="1009">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9"/>
              <p:cNvSpPr/>
              <p:nvPr/>
            </p:nvSpPr>
            <p:spPr>
              <a:xfrm>
                <a:off x="3147460" y="3419687"/>
                <a:ext cx="25500" cy="5535"/>
              </a:xfrm>
              <a:custGeom>
                <a:rect b="b" l="l" r="r" t="t"/>
                <a:pathLst>
                  <a:path extrusionOk="0" h="219" w="1009">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9"/>
              <p:cNvSpPr/>
              <p:nvPr/>
            </p:nvSpPr>
            <p:spPr>
              <a:xfrm>
                <a:off x="3147586" y="3403159"/>
                <a:ext cx="25500" cy="16553"/>
              </a:xfrm>
              <a:custGeom>
                <a:rect b="b" l="l" r="r" t="t"/>
                <a:pathLst>
                  <a:path extrusionOk="0" h="655" w="1009">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9"/>
              <p:cNvSpPr/>
              <p:nvPr/>
            </p:nvSpPr>
            <p:spPr>
              <a:xfrm>
                <a:off x="3173339" y="3692757"/>
                <a:ext cx="9401" cy="7203"/>
              </a:xfrm>
              <a:custGeom>
                <a:rect b="b" l="l" r="r" t="t"/>
                <a:pathLst>
                  <a:path extrusionOk="0" h="285" w="372">
                    <a:moveTo>
                      <a:pt x="1" y="1"/>
                    </a:moveTo>
                    <a:lnTo>
                      <a:pt x="1" y="284"/>
                    </a:lnTo>
                    <a:lnTo>
                      <a:pt x="246" y="284"/>
                    </a:lnTo>
                    <a:cubicBezTo>
                      <a:pt x="311" y="284"/>
                      <a:pt x="371" y="224"/>
                      <a:pt x="371" y="159"/>
                    </a:cubicBezTo>
                    <a:lnTo>
                      <a:pt x="371" y="121"/>
                    </a:lnTo>
                    <a:cubicBezTo>
                      <a:pt x="366" y="50"/>
                      <a:pt x="317" y="1"/>
                      <a:pt x="2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9"/>
              <p:cNvSpPr/>
              <p:nvPr/>
            </p:nvSpPr>
            <p:spPr>
              <a:xfrm>
                <a:off x="3138513" y="3692757"/>
                <a:ext cx="9654" cy="7051"/>
              </a:xfrm>
              <a:custGeom>
                <a:rect b="b" l="l" r="r" t="t"/>
                <a:pathLst>
                  <a:path extrusionOk="0" h="279" w="382">
                    <a:moveTo>
                      <a:pt x="120" y="1"/>
                    </a:moveTo>
                    <a:cubicBezTo>
                      <a:pt x="55" y="1"/>
                      <a:pt x="0" y="55"/>
                      <a:pt x="0" y="121"/>
                    </a:cubicBezTo>
                    <a:lnTo>
                      <a:pt x="0" y="159"/>
                    </a:lnTo>
                    <a:cubicBezTo>
                      <a:pt x="0" y="230"/>
                      <a:pt x="55" y="279"/>
                      <a:pt x="120" y="279"/>
                    </a:cubicBezTo>
                    <a:lnTo>
                      <a:pt x="381" y="279"/>
                    </a:lnTo>
                    <a:lnTo>
                      <a:pt x="38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9"/>
              <p:cNvSpPr/>
              <p:nvPr/>
            </p:nvSpPr>
            <p:spPr>
              <a:xfrm>
                <a:off x="3173339" y="3670744"/>
                <a:ext cx="9250" cy="7177"/>
              </a:xfrm>
              <a:custGeom>
                <a:rect b="b" l="l" r="r" t="t"/>
                <a:pathLst>
                  <a:path extrusionOk="0" h="284" w="366">
                    <a:moveTo>
                      <a:pt x="1" y="0"/>
                    </a:moveTo>
                    <a:lnTo>
                      <a:pt x="1" y="283"/>
                    </a:lnTo>
                    <a:lnTo>
                      <a:pt x="246" y="283"/>
                    </a:lnTo>
                    <a:cubicBezTo>
                      <a:pt x="311" y="283"/>
                      <a:pt x="366" y="229"/>
                      <a:pt x="366" y="164"/>
                    </a:cubicBezTo>
                    <a:lnTo>
                      <a:pt x="366" y="125"/>
                    </a:lnTo>
                    <a:cubicBezTo>
                      <a:pt x="366" y="55"/>
                      <a:pt x="311"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9"/>
              <p:cNvSpPr/>
              <p:nvPr/>
            </p:nvSpPr>
            <p:spPr>
              <a:xfrm>
                <a:off x="3138513" y="3670871"/>
                <a:ext cx="9528" cy="7177"/>
              </a:xfrm>
              <a:custGeom>
                <a:rect b="b" l="l" r="r" t="t"/>
                <a:pathLst>
                  <a:path extrusionOk="0" h="284" w="377">
                    <a:moveTo>
                      <a:pt x="120" y="1"/>
                    </a:moveTo>
                    <a:cubicBezTo>
                      <a:pt x="55" y="1"/>
                      <a:pt x="0" y="55"/>
                      <a:pt x="0" y="120"/>
                    </a:cubicBezTo>
                    <a:lnTo>
                      <a:pt x="0" y="159"/>
                    </a:lnTo>
                    <a:cubicBezTo>
                      <a:pt x="0" y="229"/>
                      <a:pt x="55" y="284"/>
                      <a:pt x="120" y="284"/>
                    </a:cubicBezTo>
                    <a:lnTo>
                      <a:pt x="376" y="284"/>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9"/>
              <p:cNvSpPr/>
              <p:nvPr/>
            </p:nvSpPr>
            <p:spPr>
              <a:xfrm>
                <a:off x="3173213" y="3648833"/>
                <a:ext cx="9376" cy="7203"/>
              </a:xfrm>
              <a:custGeom>
                <a:rect b="b" l="l" r="r" t="t"/>
                <a:pathLst>
                  <a:path extrusionOk="0" h="285" w="371">
                    <a:moveTo>
                      <a:pt x="0" y="1"/>
                    </a:moveTo>
                    <a:lnTo>
                      <a:pt x="0" y="284"/>
                    </a:lnTo>
                    <a:lnTo>
                      <a:pt x="251" y="284"/>
                    </a:lnTo>
                    <a:cubicBezTo>
                      <a:pt x="316" y="284"/>
                      <a:pt x="371" y="230"/>
                      <a:pt x="371" y="164"/>
                    </a:cubicBezTo>
                    <a:lnTo>
                      <a:pt x="371" y="126"/>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9"/>
              <p:cNvSpPr/>
              <p:nvPr/>
            </p:nvSpPr>
            <p:spPr>
              <a:xfrm>
                <a:off x="3138513" y="3648985"/>
                <a:ext cx="9528" cy="7177"/>
              </a:xfrm>
              <a:custGeom>
                <a:rect b="b" l="l" r="r" t="t"/>
                <a:pathLst>
                  <a:path extrusionOk="0" h="284" w="377">
                    <a:moveTo>
                      <a:pt x="120" y="0"/>
                    </a:moveTo>
                    <a:cubicBezTo>
                      <a:pt x="55" y="0"/>
                      <a:pt x="0" y="55"/>
                      <a:pt x="0" y="120"/>
                    </a:cubicBezTo>
                    <a:lnTo>
                      <a:pt x="0" y="158"/>
                    </a:lnTo>
                    <a:cubicBezTo>
                      <a:pt x="0" y="229"/>
                      <a:pt x="55" y="283"/>
                      <a:pt x="120" y="283"/>
                    </a:cubicBezTo>
                    <a:lnTo>
                      <a:pt x="376" y="283"/>
                    </a:lnTo>
                    <a:lnTo>
                      <a:pt x="3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9"/>
              <p:cNvSpPr/>
              <p:nvPr/>
            </p:nvSpPr>
            <p:spPr>
              <a:xfrm>
                <a:off x="3173213" y="3626947"/>
                <a:ext cx="9376" cy="7329"/>
              </a:xfrm>
              <a:custGeom>
                <a:rect b="b" l="l" r="r" t="t"/>
                <a:pathLst>
                  <a:path extrusionOk="0" h="290" w="371">
                    <a:moveTo>
                      <a:pt x="0" y="0"/>
                    </a:moveTo>
                    <a:lnTo>
                      <a:pt x="0" y="289"/>
                    </a:lnTo>
                    <a:lnTo>
                      <a:pt x="251" y="289"/>
                    </a:lnTo>
                    <a:cubicBezTo>
                      <a:pt x="316" y="284"/>
                      <a:pt x="371" y="229"/>
                      <a:pt x="371" y="164"/>
                    </a:cubicBezTo>
                    <a:lnTo>
                      <a:pt x="371" y="126"/>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9"/>
              <p:cNvSpPr/>
              <p:nvPr/>
            </p:nvSpPr>
            <p:spPr>
              <a:xfrm>
                <a:off x="3138362" y="3626947"/>
                <a:ext cx="9679" cy="7177"/>
              </a:xfrm>
              <a:custGeom>
                <a:rect b="b" l="l" r="r" t="t"/>
                <a:pathLst>
                  <a:path extrusionOk="0" h="284" w="383">
                    <a:moveTo>
                      <a:pt x="126" y="0"/>
                    </a:moveTo>
                    <a:cubicBezTo>
                      <a:pt x="55" y="0"/>
                      <a:pt x="1" y="55"/>
                      <a:pt x="1" y="126"/>
                    </a:cubicBezTo>
                    <a:lnTo>
                      <a:pt x="1" y="164"/>
                    </a:lnTo>
                    <a:cubicBezTo>
                      <a:pt x="1" y="229"/>
                      <a:pt x="55" y="284"/>
                      <a:pt x="126"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9"/>
              <p:cNvSpPr/>
              <p:nvPr/>
            </p:nvSpPr>
            <p:spPr>
              <a:xfrm>
                <a:off x="3173213" y="3605036"/>
                <a:ext cx="9376" cy="7203"/>
              </a:xfrm>
              <a:custGeom>
                <a:rect b="b" l="l" r="r" t="t"/>
                <a:pathLst>
                  <a:path extrusionOk="0" h="285" w="371">
                    <a:moveTo>
                      <a:pt x="0" y="1"/>
                    </a:moveTo>
                    <a:lnTo>
                      <a:pt x="0" y="284"/>
                    </a:lnTo>
                    <a:lnTo>
                      <a:pt x="245" y="284"/>
                    </a:lnTo>
                    <a:cubicBezTo>
                      <a:pt x="316" y="284"/>
                      <a:pt x="371" y="230"/>
                      <a:pt x="371" y="164"/>
                    </a:cubicBezTo>
                    <a:lnTo>
                      <a:pt x="371" y="121"/>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9"/>
              <p:cNvSpPr/>
              <p:nvPr/>
            </p:nvSpPr>
            <p:spPr>
              <a:xfrm>
                <a:off x="3138362" y="3605036"/>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9"/>
              <p:cNvSpPr/>
              <p:nvPr/>
            </p:nvSpPr>
            <p:spPr>
              <a:xfrm>
                <a:off x="3173213" y="3583150"/>
                <a:ext cx="9376" cy="7177"/>
              </a:xfrm>
              <a:custGeom>
                <a:rect b="b" l="l" r="r" t="t"/>
                <a:pathLst>
                  <a:path extrusionOk="0" h="284" w="371">
                    <a:moveTo>
                      <a:pt x="0" y="1"/>
                    </a:moveTo>
                    <a:lnTo>
                      <a:pt x="0" y="284"/>
                    </a:lnTo>
                    <a:lnTo>
                      <a:pt x="245" y="284"/>
                    </a:lnTo>
                    <a:cubicBezTo>
                      <a:pt x="316" y="284"/>
                      <a:pt x="371" y="229"/>
                      <a:pt x="371" y="164"/>
                    </a:cubicBezTo>
                    <a:lnTo>
                      <a:pt x="371" y="120"/>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9"/>
              <p:cNvSpPr/>
              <p:nvPr/>
            </p:nvSpPr>
            <p:spPr>
              <a:xfrm>
                <a:off x="3138362" y="3583150"/>
                <a:ext cx="9679" cy="7177"/>
              </a:xfrm>
              <a:custGeom>
                <a:rect b="b" l="l" r="r" t="t"/>
                <a:pathLst>
                  <a:path extrusionOk="0" h="284" w="383">
                    <a:moveTo>
                      <a:pt x="120" y="1"/>
                    </a:moveTo>
                    <a:cubicBezTo>
                      <a:pt x="55" y="1"/>
                      <a:pt x="1" y="55"/>
                      <a:pt x="1" y="120"/>
                    </a:cubicBezTo>
                    <a:lnTo>
                      <a:pt x="1" y="164"/>
                    </a:lnTo>
                    <a:cubicBezTo>
                      <a:pt x="1" y="229"/>
                      <a:pt x="55" y="284"/>
                      <a:pt x="120"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9"/>
              <p:cNvSpPr/>
              <p:nvPr/>
            </p:nvSpPr>
            <p:spPr>
              <a:xfrm>
                <a:off x="3173061" y="3561264"/>
                <a:ext cx="9401" cy="7177"/>
              </a:xfrm>
              <a:custGeom>
                <a:rect b="b" l="l" r="r" t="t"/>
                <a:pathLst>
                  <a:path extrusionOk="0" h="284" w="372">
                    <a:moveTo>
                      <a:pt x="1" y="0"/>
                    </a:moveTo>
                    <a:lnTo>
                      <a:pt x="1" y="283"/>
                    </a:lnTo>
                    <a:lnTo>
                      <a:pt x="251" y="283"/>
                    </a:lnTo>
                    <a:cubicBezTo>
                      <a:pt x="317" y="283"/>
                      <a:pt x="371" y="229"/>
                      <a:pt x="371" y="158"/>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9"/>
              <p:cNvSpPr/>
              <p:nvPr/>
            </p:nvSpPr>
            <p:spPr>
              <a:xfrm>
                <a:off x="3138362" y="3561264"/>
                <a:ext cx="9679" cy="7177"/>
              </a:xfrm>
              <a:custGeom>
                <a:rect b="b" l="l" r="r" t="t"/>
                <a:pathLst>
                  <a:path extrusionOk="0" h="284" w="383">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9"/>
              <p:cNvSpPr/>
              <p:nvPr/>
            </p:nvSpPr>
            <p:spPr>
              <a:xfrm>
                <a:off x="3173061" y="3539352"/>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9"/>
              <p:cNvSpPr/>
              <p:nvPr/>
            </p:nvSpPr>
            <p:spPr>
              <a:xfrm>
                <a:off x="3138362" y="3539352"/>
                <a:ext cx="9528" cy="7203"/>
              </a:xfrm>
              <a:custGeom>
                <a:rect b="b" l="l" r="r" t="t"/>
                <a:pathLst>
                  <a:path extrusionOk="0" h="285" w="377">
                    <a:moveTo>
                      <a:pt x="120" y="1"/>
                    </a:moveTo>
                    <a:cubicBezTo>
                      <a:pt x="55" y="1"/>
                      <a:pt x="1" y="55"/>
                      <a:pt x="1" y="121"/>
                    </a:cubicBezTo>
                    <a:lnTo>
                      <a:pt x="1" y="164"/>
                    </a:lnTo>
                    <a:cubicBezTo>
                      <a:pt x="1" y="230"/>
                      <a:pt x="55" y="284"/>
                      <a:pt x="120" y="284"/>
                    </a:cubicBezTo>
                    <a:lnTo>
                      <a:pt x="377"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9"/>
              <p:cNvSpPr/>
              <p:nvPr/>
            </p:nvSpPr>
            <p:spPr>
              <a:xfrm>
                <a:off x="3173061" y="3517466"/>
                <a:ext cx="9401" cy="7177"/>
              </a:xfrm>
              <a:custGeom>
                <a:rect b="b" l="l" r="r" t="t"/>
                <a:pathLst>
                  <a:path extrusionOk="0" h="284" w="372">
                    <a:moveTo>
                      <a:pt x="1" y="0"/>
                    </a:moveTo>
                    <a:lnTo>
                      <a:pt x="1" y="284"/>
                    </a:lnTo>
                    <a:lnTo>
                      <a:pt x="251" y="284"/>
                    </a:lnTo>
                    <a:cubicBezTo>
                      <a:pt x="317" y="284"/>
                      <a:pt x="371" y="229"/>
                      <a:pt x="371" y="158"/>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9"/>
              <p:cNvSpPr/>
              <p:nvPr/>
            </p:nvSpPr>
            <p:spPr>
              <a:xfrm>
                <a:off x="3138235" y="351746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9"/>
              <p:cNvSpPr/>
              <p:nvPr/>
            </p:nvSpPr>
            <p:spPr>
              <a:xfrm>
                <a:off x="3173061" y="349555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9"/>
              <p:cNvSpPr/>
              <p:nvPr/>
            </p:nvSpPr>
            <p:spPr>
              <a:xfrm>
                <a:off x="3138235" y="3495555"/>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9"/>
              <p:cNvSpPr/>
              <p:nvPr/>
            </p:nvSpPr>
            <p:spPr>
              <a:xfrm>
                <a:off x="3173061" y="3473543"/>
                <a:ext cx="9401" cy="7304"/>
              </a:xfrm>
              <a:custGeom>
                <a:rect b="b" l="l" r="r" t="t"/>
                <a:pathLst>
                  <a:path extrusionOk="0" h="289" w="372">
                    <a:moveTo>
                      <a:pt x="1" y="0"/>
                    </a:moveTo>
                    <a:lnTo>
                      <a:pt x="1" y="289"/>
                    </a:lnTo>
                    <a:lnTo>
                      <a:pt x="246" y="289"/>
                    </a:lnTo>
                    <a:cubicBezTo>
                      <a:pt x="317" y="289"/>
                      <a:pt x="371" y="234"/>
                      <a:pt x="371" y="164"/>
                    </a:cubicBezTo>
                    <a:lnTo>
                      <a:pt x="371" y="125"/>
                    </a:lnTo>
                    <a:cubicBezTo>
                      <a:pt x="371" y="55"/>
                      <a:pt x="317"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9"/>
              <p:cNvSpPr/>
              <p:nvPr/>
            </p:nvSpPr>
            <p:spPr>
              <a:xfrm>
                <a:off x="3138235" y="3473669"/>
                <a:ext cx="9654" cy="7177"/>
              </a:xfrm>
              <a:custGeom>
                <a:rect b="b" l="l" r="r" t="t"/>
                <a:pathLst>
                  <a:path extrusionOk="0" h="284" w="382">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9"/>
              <p:cNvSpPr/>
              <p:nvPr/>
            </p:nvSpPr>
            <p:spPr>
              <a:xfrm>
                <a:off x="3173061" y="3451758"/>
                <a:ext cx="9401" cy="7203"/>
              </a:xfrm>
              <a:custGeom>
                <a:rect b="b" l="l" r="r" t="t"/>
                <a:pathLst>
                  <a:path extrusionOk="0" h="285" w="372">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9"/>
              <p:cNvSpPr/>
              <p:nvPr/>
            </p:nvSpPr>
            <p:spPr>
              <a:xfrm>
                <a:off x="3138235" y="3451758"/>
                <a:ext cx="9654" cy="7076"/>
              </a:xfrm>
              <a:custGeom>
                <a:rect b="b" l="l" r="r" t="t"/>
                <a:pathLst>
                  <a:path extrusionOk="0" h="280" w="382">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9"/>
              <p:cNvSpPr/>
              <p:nvPr/>
            </p:nvSpPr>
            <p:spPr>
              <a:xfrm>
                <a:off x="3172935" y="3429746"/>
                <a:ext cx="9376" cy="7177"/>
              </a:xfrm>
              <a:custGeom>
                <a:rect b="b" l="l" r="r" t="t"/>
                <a:pathLst>
                  <a:path extrusionOk="0" h="284" w="371">
                    <a:moveTo>
                      <a:pt x="0" y="0"/>
                    </a:moveTo>
                    <a:lnTo>
                      <a:pt x="0" y="284"/>
                    </a:lnTo>
                    <a:lnTo>
                      <a:pt x="251" y="284"/>
                    </a:lnTo>
                    <a:cubicBezTo>
                      <a:pt x="316" y="284"/>
                      <a:pt x="371" y="229"/>
                      <a:pt x="371" y="164"/>
                    </a:cubicBezTo>
                    <a:lnTo>
                      <a:pt x="371" y="120"/>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9"/>
              <p:cNvSpPr/>
              <p:nvPr/>
            </p:nvSpPr>
            <p:spPr>
              <a:xfrm>
                <a:off x="3138235" y="3429872"/>
                <a:ext cx="9528" cy="7076"/>
              </a:xfrm>
              <a:custGeom>
                <a:rect b="b" l="l" r="r" t="t"/>
                <a:pathLst>
                  <a:path extrusionOk="0" h="280" w="377">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9"/>
              <p:cNvSpPr/>
              <p:nvPr/>
            </p:nvSpPr>
            <p:spPr>
              <a:xfrm>
                <a:off x="3172935" y="3407834"/>
                <a:ext cx="9376" cy="7203"/>
              </a:xfrm>
              <a:custGeom>
                <a:rect b="b" l="l" r="r" t="t"/>
                <a:pathLst>
                  <a:path extrusionOk="0" h="285" w="371">
                    <a:moveTo>
                      <a:pt x="0" y="1"/>
                    </a:moveTo>
                    <a:lnTo>
                      <a:pt x="0" y="284"/>
                    </a:lnTo>
                    <a:lnTo>
                      <a:pt x="251" y="284"/>
                    </a:lnTo>
                    <a:cubicBezTo>
                      <a:pt x="316" y="284"/>
                      <a:pt x="371" y="230"/>
                      <a:pt x="371" y="164"/>
                    </a:cubicBezTo>
                    <a:lnTo>
                      <a:pt x="371" y="121"/>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9"/>
              <p:cNvSpPr/>
              <p:nvPr/>
            </p:nvSpPr>
            <p:spPr>
              <a:xfrm>
                <a:off x="3138084" y="3407834"/>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9"/>
              <p:cNvSpPr/>
              <p:nvPr/>
            </p:nvSpPr>
            <p:spPr>
              <a:xfrm>
                <a:off x="3033380" y="3446173"/>
                <a:ext cx="127626" cy="73518"/>
              </a:xfrm>
              <a:custGeom>
                <a:rect b="b" l="l" r="r" t="t"/>
                <a:pathLst>
                  <a:path extrusionOk="0" h="2909" w="505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9"/>
              <p:cNvSpPr/>
              <p:nvPr/>
            </p:nvSpPr>
            <p:spPr>
              <a:xfrm>
                <a:off x="3158150" y="3445996"/>
                <a:ext cx="127626" cy="73568"/>
              </a:xfrm>
              <a:custGeom>
                <a:rect b="b" l="l" r="r" t="t"/>
                <a:pathLst>
                  <a:path extrusionOk="0" h="2911" w="505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9"/>
              <p:cNvSpPr/>
              <p:nvPr/>
            </p:nvSpPr>
            <p:spPr>
              <a:xfrm>
                <a:off x="3084253" y="3751439"/>
                <a:ext cx="30302" cy="54134"/>
              </a:xfrm>
              <a:custGeom>
                <a:rect b="b" l="l" r="r" t="t"/>
                <a:pathLst>
                  <a:path extrusionOk="0" h="2142" w="1199">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9"/>
              <p:cNvSpPr/>
              <p:nvPr/>
            </p:nvSpPr>
            <p:spPr>
              <a:xfrm>
                <a:off x="3029842" y="3464066"/>
                <a:ext cx="34472" cy="33688"/>
              </a:xfrm>
              <a:custGeom>
                <a:rect b="b" l="l" r="r" t="t"/>
                <a:pathLst>
                  <a:path extrusionOk="0" h="1333" w="1364">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9"/>
              <p:cNvSpPr/>
              <p:nvPr/>
            </p:nvSpPr>
            <p:spPr>
              <a:xfrm>
                <a:off x="2982228" y="3468969"/>
                <a:ext cx="76955" cy="195407"/>
              </a:xfrm>
              <a:custGeom>
                <a:rect b="b" l="l" r="r" t="t"/>
                <a:pathLst>
                  <a:path extrusionOk="0" h="7732" w="3045">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9"/>
              <p:cNvSpPr/>
              <p:nvPr/>
            </p:nvSpPr>
            <p:spPr>
              <a:xfrm>
                <a:off x="3205435" y="3751288"/>
                <a:ext cx="30327" cy="54285"/>
              </a:xfrm>
              <a:custGeom>
                <a:rect b="b" l="l" r="r" t="t"/>
                <a:pathLst>
                  <a:path extrusionOk="0" h="2148" w="120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9"/>
              <p:cNvSpPr/>
              <p:nvPr/>
            </p:nvSpPr>
            <p:spPr>
              <a:xfrm>
                <a:off x="3254868" y="3463788"/>
                <a:ext cx="34598" cy="33688"/>
              </a:xfrm>
              <a:custGeom>
                <a:rect b="b" l="l" r="r" t="t"/>
                <a:pathLst>
                  <a:path extrusionOk="0" h="1333" w="1369">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9"/>
              <p:cNvSpPr/>
              <p:nvPr/>
            </p:nvSpPr>
            <p:spPr>
              <a:xfrm>
                <a:off x="3286812" y="3644739"/>
                <a:ext cx="37479" cy="23706"/>
              </a:xfrm>
              <a:custGeom>
                <a:rect b="b" l="l" r="r" t="t"/>
                <a:pathLst>
                  <a:path extrusionOk="0" h="938" w="1483">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9"/>
              <p:cNvSpPr/>
              <p:nvPr/>
            </p:nvSpPr>
            <p:spPr>
              <a:xfrm>
                <a:off x="3218375" y="4036892"/>
                <a:ext cx="40916" cy="40790"/>
              </a:xfrm>
              <a:custGeom>
                <a:rect b="b" l="l" r="r" t="t"/>
                <a:pathLst>
                  <a:path extrusionOk="0" h="1614" w="1619">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9"/>
              <p:cNvSpPr/>
              <p:nvPr/>
            </p:nvSpPr>
            <p:spPr>
              <a:xfrm>
                <a:off x="3115768" y="3352361"/>
                <a:ext cx="87342" cy="60881"/>
              </a:xfrm>
              <a:custGeom>
                <a:rect b="b" l="l" r="r" t="t"/>
                <a:pathLst>
                  <a:path extrusionOk="0" h="2409" w="3456">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9"/>
              <p:cNvSpPr/>
              <p:nvPr/>
            </p:nvSpPr>
            <p:spPr>
              <a:xfrm>
                <a:off x="3101312" y="3259611"/>
                <a:ext cx="116253" cy="121535"/>
              </a:xfrm>
              <a:custGeom>
                <a:rect b="b" l="l" r="r" t="t"/>
                <a:pathLst>
                  <a:path extrusionOk="0" h="4809" w="460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9"/>
              <p:cNvSpPr/>
              <p:nvPr/>
            </p:nvSpPr>
            <p:spPr>
              <a:xfrm>
                <a:off x="3260024" y="3468691"/>
                <a:ext cx="77460" cy="195356"/>
              </a:xfrm>
              <a:custGeom>
                <a:rect b="b" l="l" r="r" t="t"/>
                <a:pathLst>
                  <a:path extrusionOk="0" h="7730" w="3065">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9"/>
              <p:cNvSpPr/>
              <p:nvPr/>
            </p:nvSpPr>
            <p:spPr>
              <a:xfrm>
                <a:off x="3289138" y="3658234"/>
                <a:ext cx="65456" cy="151964"/>
              </a:xfrm>
              <a:custGeom>
                <a:rect b="b" l="l" r="r" t="t"/>
                <a:pathLst>
                  <a:path extrusionOk="0" h="6013" w="259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9"/>
              <p:cNvSpPr/>
              <p:nvPr/>
            </p:nvSpPr>
            <p:spPr>
              <a:xfrm>
                <a:off x="3321537" y="3824401"/>
                <a:ext cx="11853" cy="26890"/>
              </a:xfrm>
              <a:custGeom>
                <a:rect b="b" l="l" r="r" t="t"/>
                <a:pathLst>
                  <a:path extrusionOk="0" h="1064" w="469">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9"/>
              <p:cNvSpPr/>
              <p:nvPr/>
            </p:nvSpPr>
            <p:spPr>
              <a:xfrm>
                <a:off x="3322093" y="3850356"/>
                <a:ext cx="11853" cy="26839"/>
              </a:xfrm>
              <a:custGeom>
                <a:rect b="b" l="l" r="r" t="t"/>
                <a:pathLst>
                  <a:path extrusionOk="0" h="1062" w="469">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9"/>
              <p:cNvSpPr/>
              <p:nvPr/>
            </p:nvSpPr>
            <p:spPr>
              <a:xfrm>
                <a:off x="3323205" y="3875350"/>
                <a:ext cx="11828" cy="26890"/>
              </a:xfrm>
              <a:custGeom>
                <a:rect b="b" l="l" r="r" t="t"/>
                <a:pathLst>
                  <a:path extrusionOk="0" h="1064" w="468">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9"/>
              <p:cNvSpPr/>
              <p:nvPr/>
            </p:nvSpPr>
            <p:spPr>
              <a:xfrm>
                <a:off x="3313677" y="3819877"/>
                <a:ext cx="10994" cy="26056"/>
              </a:xfrm>
              <a:custGeom>
                <a:rect b="b" l="l" r="r" t="t"/>
                <a:pathLst>
                  <a:path extrusionOk="0" h="1031" w="435">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9"/>
              <p:cNvSpPr/>
              <p:nvPr/>
            </p:nvSpPr>
            <p:spPr>
              <a:xfrm>
                <a:off x="3311883" y="3844948"/>
                <a:ext cx="10994" cy="26031"/>
              </a:xfrm>
              <a:custGeom>
                <a:rect b="b" l="l" r="r" t="t"/>
                <a:pathLst>
                  <a:path extrusionOk="0" h="1030" w="435">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9"/>
              <p:cNvSpPr/>
              <p:nvPr/>
            </p:nvSpPr>
            <p:spPr>
              <a:xfrm>
                <a:off x="3310644" y="3869032"/>
                <a:ext cx="10994" cy="26056"/>
              </a:xfrm>
              <a:custGeom>
                <a:rect b="b" l="l" r="r" t="t"/>
                <a:pathLst>
                  <a:path extrusionOk="0" h="1031" w="435">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9"/>
              <p:cNvSpPr/>
              <p:nvPr/>
            </p:nvSpPr>
            <p:spPr>
              <a:xfrm>
                <a:off x="3111876" y="3715805"/>
                <a:ext cx="96111" cy="59618"/>
              </a:xfrm>
              <a:custGeom>
                <a:rect b="b" l="l" r="r" t="t"/>
                <a:pathLst>
                  <a:path extrusionOk="0" h="2359" w="3803">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9"/>
              <p:cNvSpPr/>
              <p:nvPr/>
            </p:nvSpPr>
            <p:spPr>
              <a:xfrm>
                <a:off x="3209757" y="3762332"/>
                <a:ext cx="63030" cy="294981"/>
              </a:xfrm>
              <a:custGeom>
                <a:rect b="b" l="l" r="r" t="t"/>
                <a:pathLst>
                  <a:path extrusionOk="0" h="11672" w="2494">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9"/>
              <p:cNvSpPr/>
              <p:nvPr/>
            </p:nvSpPr>
            <p:spPr>
              <a:xfrm>
                <a:off x="3205157" y="4056782"/>
                <a:ext cx="85952" cy="265109"/>
              </a:xfrm>
              <a:custGeom>
                <a:rect b="b" l="l" r="r" t="t"/>
                <a:pathLst>
                  <a:path extrusionOk="0" h="10490" w="3401">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9"/>
              <p:cNvSpPr/>
              <p:nvPr/>
            </p:nvSpPr>
            <p:spPr>
              <a:xfrm>
                <a:off x="2980965" y="4292296"/>
                <a:ext cx="109228" cy="92295"/>
              </a:xfrm>
              <a:custGeom>
                <a:rect b="b" l="l" r="r" t="t"/>
                <a:pathLst>
                  <a:path extrusionOk="0" h="3652" w="4322">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9"/>
              <p:cNvSpPr/>
              <p:nvPr/>
            </p:nvSpPr>
            <p:spPr>
              <a:xfrm>
                <a:off x="3061938" y="4037044"/>
                <a:ext cx="40916" cy="40916"/>
              </a:xfrm>
              <a:custGeom>
                <a:rect b="b" l="l" r="r" t="t"/>
                <a:pathLst>
                  <a:path extrusionOk="0" h="1619" w="1619">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9"/>
              <p:cNvSpPr/>
              <p:nvPr/>
            </p:nvSpPr>
            <p:spPr>
              <a:xfrm>
                <a:off x="3048442" y="3763469"/>
                <a:ext cx="63030" cy="293970"/>
              </a:xfrm>
              <a:custGeom>
                <a:rect b="b" l="l" r="r" t="t"/>
                <a:pathLst>
                  <a:path extrusionOk="0" h="11632" w="2494">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9"/>
              <p:cNvSpPr/>
              <p:nvPr/>
            </p:nvSpPr>
            <p:spPr>
              <a:xfrm>
                <a:off x="3030676" y="4057034"/>
                <a:ext cx="85396" cy="265083"/>
              </a:xfrm>
              <a:custGeom>
                <a:rect b="b" l="l" r="r" t="t"/>
                <a:pathLst>
                  <a:path extrusionOk="0" h="10489" w="3379">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9"/>
              <p:cNvSpPr/>
              <p:nvPr/>
            </p:nvSpPr>
            <p:spPr>
              <a:xfrm>
                <a:off x="3063736" y="3445287"/>
                <a:ext cx="192919" cy="183711"/>
              </a:xfrm>
              <a:custGeom>
                <a:rect b="b" l="l" r="r" t="t"/>
                <a:pathLst>
                  <a:path extrusionOk="0" h="8360" w="8779">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9"/>
              <p:cNvSpPr/>
              <p:nvPr/>
            </p:nvSpPr>
            <p:spPr>
              <a:xfrm>
                <a:off x="3147586" y="3469828"/>
                <a:ext cx="24135" cy="107004"/>
              </a:xfrm>
              <a:custGeom>
                <a:rect b="b" l="l" r="r" t="t"/>
                <a:pathLst>
                  <a:path extrusionOk="0" h="4234" w="955">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9"/>
              <p:cNvSpPr/>
              <p:nvPr/>
            </p:nvSpPr>
            <p:spPr>
              <a:xfrm>
                <a:off x="3316002" y="3800796"/>
                <a:ext cx="45895" cy="28608"/>
              </a:xfrm>
              <a:custGeom>
                <a:rect b="b" l="l" r="r" t="t"/>
                <a:pathLst>
                  <a:path extrusionOk="0" h="1132" w="1816">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9"/>
              <p:cNvSpPr/>
              <p:nvPr/>
            </p:nvSpPr>
            <p:spPr>
              <a:xfrm>
                <a:off x="2997897" y="3645093"/>
                <a:ext cx="37479" cy="23706"/>
              </a:xfrm>
              <a:custGeom>
                <a:rect b="b" l="l" r="r" t="t"/>
                <a:pathLst>
                  <a:path extrusionOk="0" h="938" w="1483">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9"/>
              <p:cNvSpPr/>
              <p:nvPr/>
            </p:nvSpPr>
            <p:spPr>
              <a:xfrm>
                <a:off x="2968025" y="3658714"/>
                <a:ext cx="65153" cy="151913"/>
              </a:xfrm>
              <a:custGeom>
                <a:rect b="b" l="l" r="r" t="t"/>
                <a:pathLst>
                  <a:path extrusionOk="0" h="6011" w="2578">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9"/>
              <p:cNvSpPr/>
              <p:nvPr/>
            </p:nvSpPr>
            <p:spPr>
              <a:xfrm>
                <a:off x="2997948" y="3820282"/>
                <a:ext cx="10994" cy="25930"/>
              </a:xfrm>
              <a:custGeom>
                <a:rect b="b" l="l" r="r" t="t"/>
                <a:pathLst>
                  <a:path extrusionOk="0" h="1026" w="435">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9"/>
              <p:cNvSpPr/>
              <p:nvPr/>
            </p:nvSpPr>
            <p:spPr>
              <a:xfrm>
                <a:off x="2999869" y="3845352"/>
                <a:ext cx="10994" cy="25904"/>
              </a:xfrm>
              <a:custGeom>
                <a:rect b="b" l="l" r="r" t="t"/>
                <a:pathLst>
                  <a:path extrusionOk="0" h="1025" w="435">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9"/>
              <p:cNvSpPr/>
              <p:nvPr/>
            </p:nvSpPr>
            <p:spPr>
              <a:xfrm>
                <a:off x="3001258" y="3869437"/>
                <a:ext cx="10842" cy="25930"/>
              </a:xfrm>
              <a:custGeom>
                <a:rect b="b" l="l" r="r" t="t"/>
                <a:pathLst>
                  <a:path extrusionOk="0" h="1026" w="429">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9"/>
              <p:cNvSpPr/>
              <p:nvPr/>
            </p:nvSpPr>
            <p:spPr>
              <a:xfrm>
                <a:off x="3124740" y="3316398"/>
                <a:ext cx="31818" cy="31237"/>
              </a:xfrm>
              <a:custGeom>
                <a:rect b="b" l="l" r="r" t="t"/>
                <a:pathLst>
                  <a:path extrusionOk="0" h="1236" w="1259">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9"/>
              <p:cNvSpPr/>
              <p:nvPr/>
            </p:nvSpPr>
            <p:spPr>
              <a:xfrm>
                <a:off x="3163710" y="3316398"/>
                <a:ext cx="31970" cy="31085"/>
              </a:xfrm>
              <a:custGeom>
                <a:rect b="b" l="l" r="r" t="t"/>
                <a:pathLst>
                  <a:path extrusionOk="0" h="1230" w="1265">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9"/>
              <p:cNvSpPr/>
              <p:nvPr/>
            </p:nvSpPr>
            <p:spPr>
              <a:xfrm>
                <a:off x="3148825" y="3340786"/>
                <a:ext cx="23984" cy="19333"/>
              </a:xfrm>
              <a:custGeom>
                <a:rect b="b" l="l" r="r" t="t"/>
                <a:pathLst>
                  <a:path extrusionOk="0" h="765" w="949">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22" name="Google Shape;10222;p69"/>
          <p:cNvGrpSpPr/>
          <p:nvPr/>
        </p:nvGrpSpPr>
        <p:grpSpPr>
          <a:xfrm>
            <a:off x="4707616" y="3256553"/>
            <a:ext cx="447702" cy="1135923"/>
            <a:chOff x="4707616" y="3256553"/>
            <a:chExt cx="447702" cy="1135923"/>
          </a:xfrm>
        </p:grpSpPr>
        <p:sp>
          <p:nvSpPr>
            <p:cNvPr id="10223" name="Google Shape;10223;p69"/>
            <p:cNvSpPr/>
            <p:nvPr/>
          </p:nvSpPr>
          <p:spPr>
            <a:xfrm>
              <a:off x="4707616"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4" name="Google Shape;10224;p69"/>
            <p:cNvGrpSpPr/>
            <p:nvPr/>
          </p:nvGrpSpPr>
          <p:grpSpPr>
            <a:xfrm>
              <a:off x="4724641" y="3320695"/>
              <a:ext cx="412877" cy="1031270"/>
              <a:chOff x="4724641" y="3320695"/>
              <a:chExt cx="412877" cy="1031270"/>
            </a:xfrm>
          </p:grpSpPr>
          <p:sp>
            <p:nvSpPr>
              <p:cNvPr id="10225" name="Google Shape;10225;p69"/>
              <p:cNvSpPr/>
              <p:nvPr/>
            </p:nvSpPr>
            <p:spPr>
              <a:xfrm>
                <a:off x="4923763" y="3572333"/>
                <a:ext cx="18474" cy="141678"/>
              </a:xfrm>
              <a:custGeom>
                <a:rect b="b" l="l" r="r" t="t"/>
                <a:pathLst>
                  <a:path extrusionOk="0" h="5606" w="731">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9"/>
              <p:cNvSpPr/>
              <p:nvPr/>
            </p:nvSpPr>
            <p:spPr>
              <a:xfrm>
                <a:off x="4931193" y="3678983"/>
                <a:ext cx="72734" cy="148375"/>
              </a:xfrm>
              <a:custGeom>
                <a:rect b="b" l="l" r="r" t="t"/>
                <a:pathLst>
                  <a:path extrusionOk="0" h="5871" w="2878">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9"/>
              <p:cNvSpPr/>
              <p:nvPr/>
            </p:nvSpPr>
            <p:spPr>
              <a:xfrm>
                <a:off x="4861946" y="3572333"/>
                <a:ext cx="76449" cy="255075"/>
              </a:xfrm>
              <a:custGeom>
                <a:rect b="b" l="l" r="r" t="t"/>
                <a:pathLst>
                  <a:path extrusionOk="0" h="10093" w="3025">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9"/>
              <p:cNvSpPr/>
              <p:nvPr/>
            </p:nvSpPr>
            <p:spPr>
              <a:xfrm>
                <a:off x="4724641" y="3320695"/>
                <a:ext cx="217697" cy="547933"/>
              </a:xfrm>
              <a:custGeom>
                <a:rect b="b" l="l" r="r" t="t"/>
                <a:pathLst>
                  <a:path extrusionOk="0" h="21681" w="8614">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9"/>
              <p:cNvSpPr/>
              <p:nvPr/>
            </p:nvSpPr>
            <p:spPr>
              <a:xfrm>
                <a:off x="4802227" y="3815202"/>
                <a:ext cx="106498" cy="536763"/>
              </a:xfrm>
              <a:custGeom>
                <a:rect b="b" l="l" r="r" t="t"/>
                <a:pathLst>
                  <a:path extrusionOk="0" h="21239" w="4214">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9"/>
              <p:cNvSpPr/>
              <p:nvPr/>
            </p:nvSpPr>
            <p:spPr>
              <a:xfrm>
                <a:off x="4927478" y="3678983"/>
                <a:ext cx="72886" cy="148375"/>
              </a:xfrm>
              <a:custGeom>
                <a:rect b="b" l="l" r="r" t="t"/>
                <a:pathLst>
                  <a:path extrusionOk="0" h="5871" w="2884">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9"/>
              <p:cNvSpPr/>
              <p:nvPr/>
            </p:nvSpPr>
            <p:spPr>
              <a:xfrm>
                <a:off x="4920098" y="3320695"/>
                <a:ext cx="217419" cy="547933"/>
              </a:xfrm>
              <a:custGeom>
                <a:rect b="b" l="l" r="r" t="t"/>
                <a:pathLst>
                  <a:path extrusionOk="0" h="21681" w="8603">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9"/>
              <p:cNvSpPr/>
              <p:nvPr/>
            </p:nvSpPr>
            <p:spPr>
              <a:xfrm>
                <a:off x="4953610" y="3815202"/>
                <a:ext cx="106625" cy="536712"/>
              </a:xfrm>
              <a:custGeom>
                <a:rect b="b" l="l" r="r" t="t"/>
                <a:pathLst>
                  <a:path extrusionOk="0" h="21237" w="4219">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9"/>
              <p:cNvSpPr/>
              <p:nvPr/>
            </p:nvSpPr>
            <p:spPr>
              <a:xfrm>
                <a:off x="4906830" y="3546656"/>
                <a:ext cx="45870" cy="41902"/>
              </a:xfrm>
              <a:custGeom>
                <a:rect b="b" l="l" r="r" t="t"/>
                <a:pathLst>
                  <a:path extrusionOk="0" h="1658" w="1815">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9"/>
              <p:cNvSpPr/>
              <p:nvPr/>
            </p:nvSpPr>
            <p:spPr>
              <a:xfrm>
                <a:off x="4938193" y="3484991"/>
                <a:ext cx="70662" cy="34800"/>
              </a:xfrm>
              <a:custGeom>
                <a:rect b="b" l="l" r="r" t="t"/>
                <a:pathLst>
                  <a:path extrusionOk="0" h="1377" w="2796">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9"/>
              <p:cNvSpPr/>
              <p:nvPr/>
            </p:nvSpPr>
            <p:spPr>
              <a:xfrm>
                <a:off x="4903671" y="3485219"/>
                <a:ext cx="80164" cy="84739"/>
              </a:xfrm>
              <a:custGeom>
                <a:rect b="b" l="l" r="r" t="t"/>
                <a:pathLst>
                  <a:path extrusionOk="0" h="3353" w="3172">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236" name="Google Shape;10236;p69"/>
          <p:cNvSpPr/>
          <p:nvPr/>
        </p:nvSpPr>
        <p:spPr>
          <a:xfrm>
            <a:off x="5890180" y="1558993"/>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40" name="Shape 10240"/>
        <p:cNvGrpSpPr/>
        <p:nvPr/>
      </p:nvGrpSpPr>
      <p:grpSpPr>
        <a:xfrm>
          <a:off x="0" y="0"/>
          <a:ext cx="0" cy="0"/>
          <a:chOff x="0" y="0"/>
          <a:chExt cx="0" cy="0"/>
        </a:xfrm>
      </p:grpSpPr>
      <p:sp>
        <p:nvSpPr>
          <p:cNvPr id="10241" name="Google Shape;10241;p70"/>
          <p:cNvSpPr/>
          <p:nvPr/>
        </p:nvSpPr>
        <p:spPr>
          <a:xfrm>
            <a:off x="5983275"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2" name="Google Shape;10242;p70"/>
          <p:cNvGrpSpPr/>
          <p:nvPr/>
        </p:nvGrpSpPr>
        <p:grpSpPr>
          <a:xfrm>
            <a:off x="5881075" y="1606500"/>
            <a:ext cx="389275" cy="1299125"/>
            <a:chOff x="5881075" y="1606500"/>
            <a:chExt cx="389275" cy="1299125"/>
          </a:xfrm>
        </p:grpSpPr>
        <p:sp>
          <p:nvSpPr>
            <p:cNvPr id="10243" name="Google Shape;10243;p70"/>
            <p:cNvSpPr/>
            <p:nvPr/>
          </p:nvSpPr>
          <p:spPr>
            <a:xfrm>
              <a:off x="5881075"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4" name="Google Shape;10244;p70"/>
            <p:cNvGrpSpPr/>
            <p:nvPr/>
          </p:nvGrpSpPr>
          <p:grpSpPr>
            <a:xfrm>
              <a:off x="5888300" y="1606500"/>
              <a:ext cx="375575" cy="1290700"/>
              <a:chOff x="5888300" y="1606500"/>
              <a:chExt cx="375575" cy="1290700"/>
            </a:xfrm>
          </p:grpSpPr>
          <p:sp>
            <p:nvSpPr>
              <p:cNvPr id="10245" name="Google Shape;10245;p70"/>
              <p:cNvSpPr/>
              <p:nvPr/>
            </p:nvSpPr>
            <p:spPr>
              <a:xfrm>
                <a:off x="5979725" y="2199875"/>
                <a:ext cx="86950" cy="241525"/>
              </a:xfrm>
              <a:custGeom>
                <a:rect b="b" l="l" r="r" t="t"/>
                <a:pathLst>
                  <a:path extrusionOk="0" h="9661" w="3478">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0"/>
              <p:cNvSpPr/>
              <p:nvPr/>
            </p:nvSpPr>
            <p:spPr>
              <a:xfrm>
                <a:off x="5961200" y="2207325"/>
                <a:ext cx="76950" cy="326275"/>
              </a:xfrm>
              <a:custGeom>
                <a:rect b="b" l="l" r="r" t="t"/>
                <a:pathLst>
                  <a:path extrusionOk="0" h="13051" w="3078">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0"/>
              <p:cNvSpPr/>
              <p:nvPr/>
            </p:nvSpPr>
            <p:spPr>
              <a:xfrm>
                <a:off x="5978500" y="2551650"/>
                <a:ext cx="47050" cy="246275"/>
              </a:xfrm>
              <a:custGeom>
                <a:rect b="b" l="l" r="r" t="t"/>
                <a:pathLst>
                  <a:path extrusionOk="0" h="9851" w="1882">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0"/>
              <p:cNvSpPr/>
              <p:nvPr/>
            </p:nvSpPr>
            <p:spPr>
              <a:xfrm>
                <a:off x="6000925" y="2557375"/>
                <a:ext cx="28425" cy="133200"/>
              </a:xfrm>
              <a:custGeom>
                <a:rect b="b" l="l" r="r" t="t"/>
                <a:pathLst>
                  <a:path extrusionOk="0" h="5328" w="1137">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0"/>
              <p:cNvSpPr/>
              <p:nvPr/>
            </p:nvSpPr>
            <p:spPr>
              <a:xfrm>
                <a:off x="5963800" y="1958025"/>
                <a:ext cx="108925" cy="269175"/>
              </a:xfrm>
              <a:custGeom>
                <a:rect b="b" l="l" r="r" t="t"/>
                <a:pathLst>
                  <a:path extrusionOk="0" h="10767" w="4357">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0"/>
              <p:cNvSpPr/>
              <p:nvPr/>
            </p:nvSpPr>
            <p:spPr>
              <a:xfrm>
                <a:off x="6018925" y="2116700"/>
                <a:ext cx="55950" cy="86200"/>
              </a:xfrm>
              <a:custGeom>
                <a:rect b="b" l="l" r="r" t="t"/>
                <a:pathLst>
                  <a:path extrusionOk="0" h="3448" w="2238">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0"/>
              <p:cNvSpPr/>
              <p:nvPr/>
            </p:nvSpPr>
            <p:spPr>
              <a:xfrm>
                <a:off x="6022450" y="2062450"/>
                <a:ext cx="49800" cy="65975"/>
              </a:xfrm>
              <a:custGeom>
                <a:rect b="b" l="l" r="r" t="t"/>
                <a:pathLst>
                  <a:path extrusionOk="0" h="2639" w="1992">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0"/>
              <p:cNvSpPr/>
              <p:nvPr/>
            </p:nvSpPr>
            <p:spPr>
              <a:xfrm>
                <a:off x="5979275" y="1827925"/>
                <a:ext cx="93900" cy="138525"/>
              </a:xfrm>
              <a:custGeom>
                <a:rect b="b" l="l" r="r" t="t"/>
                <a:pathLst>
                  <a:path extrusionOk="0" h="5541" w="3756">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0"/>
              <p:cNvSpPr/>
              <p:nvPr/>
            </p:nvSpPr>
            <p:spPr>
              <a:xfrm>
                <a:off x="6026750" y="2017050"/>
                <a:ext cx="43825" cy="44200"/>
              </a:xfrm>
              <a:custGeom>
                <a:rect b="b" l="l" r="r" t="t"/>
                <a:pathLst>
                  <a:path extrusionOk="0" h="1768" w="1753">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0"/>
              <p:cNvSpPr/>
              <p:nvPr/>
            </p:nvSpPr>
            <p:spPr>
              <a:xfrm>
                <a:off x="6030275" y="1978675"/>
                <a:ext cx="37050" cy="33225"/>
              </a:xfrm>
              <a:custGeom>
                <a:rect b="b" l="l" r="r" t="t"/>
                <a:pathLst>
                  <a:path extrusionOk="0" h="1329" w="1482">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0"/>
              <p:cNvSpPr/>
              <p:nvPr/>
            </p:nvSpPr>
            <p:spPr>
              <a:xfrm>
                <a:off x="5958675" y="1795100"/>
                <a:ext cx="102375" cy="25225"/>
              </a:xfrm>
              <a:custGeom>
                <a:rect b="b" l="l" r="r" t="t"/>
                <a:pathLst>
                  <a:path extrusionOk="0" h="1009" w="4095">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0"/>
              <p:cNvSpPr/>
              <p:nvPr/>
            </p:nvSpPr>
            <p:spPr>
              <a:xfrm>
                <a:off x="5943475" y="1817525"/>
                <a:ext cx="78075" cy="87500"/>
              </a:xfrm>
              <a:custGeom>
                <a:rect b="b" l="l" r="r" t="t"/>
                <a:pathLst>
                  <a:path extrusionOk="0" h="3500" w="3123">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0"/>
              <p:cNvSpPr/>
              <p:nvPr/>
            </p:nvSpPr>
            <p:spPr>
              <a:xfrm>
                <a:off x="5934700" y="1873700"/>
                <a:ext cx="50775" cy="163500"/>
              </a:xfrm>
              <a:custGeom>
                <a:rect b="b" l="l" r="r" t="t"/>
                <a:pathLst>
                  <a:path extrusionOk="0" h="6540" w="2031">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0"/>
              <p:cNvSpPr/>
              <p:nvPr/>
            </p:nvSpPr>
            <p:spPr>
              <a:xfrm>
                <a:off x="5915500" y="2038075"/>
                <a:ext cx="42750" cy="146800"/>
              </a:xfrm>
              <a:custGeom>
                <a:rect b="b" l="l" r="r" t="t"/>
                <a:pathLst>
                  <a:path extrusionOk="0" h="5872" w="171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0"/>
              <p:cNvSpPr/>
              <p:nvPr/>
            </p:nvSpPr>
            <p:spPr>
              <a:xfrm>
                <a:off x="5904425" y="2034950"/>
                <a:ext cx="31075" cy="149500"/>
              </a:xfrm>
              <a:custGeom>
                <a:rect b="b" l="l" r="r" t="t"/>
                <a:pathLst>
                  <a:path extrusionOk="0" h="5980" w="1243">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0"/>
              <p:cNvSpPr/>
              <p:nvPr/>
            </p:nvSpPr>
            <p:spPr>
              <a:xfrm>
                <a:off x="5889625" y="2199400"/>
                <a:ext cx="30975" cy="54575"/>
              </a:xfrm>
              <a:custGeom>
                <a:rect b="b" l="l" r="r" t="t"/>
                <a:pathLst>
                  <a:path extrusionOk="0" h="2183" w="1239">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0"/>
              <p:cNvSpPr/>
              <p:nvPr/>
            </p:nvSpPr>
            <p:spPr>
              <a:xfrm>
                <a:off x="5888300" y="2260125"/>
                <a:ext cx="23150" cy="47750"/>
              </a:xfrm>
              <a:custGeom>
                <a:rect b="b" l="l" r="r" t="t"/>
                <a:pathLst>
                  <a:path extrusionOk="0" h="1910" w="926">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0"/>
              <p:cNvSpPr/>
              <p:nvPr/>
            </p:nvSpPr>
            <p:spPr>
              <a:xfrm>
                <a:off x="5913425" y="2247575"/>
                <a:ext cx="9375" cy="26700"/>
              </a:xfrm>
              <a:custGeom>
                <a:rect b="b" l="l" r="r" t="t"/>
                <a:pathLst>
                  <a:path extrusionOk="0" h="1068" w="375">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0"/>
              <p:cNvSpPr/>
              <p:nvPr/>
            </p:nvSpPr>
            <p:spPr>
              <a:xfrm>
                <a:off x="6045250" y="1772400"/>
                <a:ext cx="30850" cy="22675"/>
              </a:xfrm>
              <a:custGeom>
                <a:rect b="b" l="l" r="r" t="t"/>
                <a:pathLst>
                  <a:path extrusionOk="0" h="907" w="1234">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0"/>
              <p:cNvSpPr/>
              <p:nvPr/>
            </p:nvSpPr>
            <p:spPr>
              <a:xfrm>
                <a:off x="6030950" y="1782325"/>
                <a:ext cx="47600" cy="38100"/>
              </a:xfrm>
              <a:custGeom>
                <a:rect b="b" l="l" r="r" t="t"/>
                <a:pathLst>
                  <a:path extrusionOk="0" h="1524" w="1904">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0"/>
              <p:cNvSpPr/>
              <p:nvPr/>
            </p:nvSpPr>
            <p:spPr>
              <a:xfrm>
                <a:off x="5984025" y="1878975"/>
                <a:ext cx="83350" cy="75625"/>
              </a:xfrm>
              <a:custGeom>
                <a:rect b="b" l="l" r="r" t="t"/>
                <a:pathLst>
                  <a:path extrusionOk="0" h="3025" w="3334">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0"/>
              <p:cNvSpPr/>
              <p:nvPr/>
            </p:nvSpPr>
            <p:spPr>
              <a:xfrm>
                <a:off x="6002000" y="2800350"/>
                <a:ext cx="24325" cy="31775"/>
              </a:xfrm>
              <a:custGeom>
                <a:rect b="b" l="l" r="r" t="t"/>
                <a:pathLst>
                  <a:path extrusionOk="0" h="1271" w="973">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0"/>
              <p:cNvSpPr/>
              <p:nvPr/>
            </p:nvSpPr>
            <p:spPr>
              <a:xfrm>
                <a:off x="6021550" y="2827575"/>
                <a:ext cx="11975" cy="54225"/>
              </a:xfrm>
              <a:custGeom>
                <a:rect b="b" l="l" r="r" t="t"/>
                <a:pathLst>
                  <a:path extrusionOk="0" h="2169" w="479">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0"/>
              <p:cNvSpPr/>
              <p:nvPr/>
            </p:nvSpPr>
            <p:spPr>
              <a:xfrm>
                <a:off x="6013675" y="2835800"/>
                <a:ext cx="10650" cy="54575"/>
              </a:xfrm>
              <a:custGeom>
                <a:rect b="b" l="l" r="r" t="t"/>
                <a:pathLst>
                  <a:path extrusionOk="0" h="2183" w="426">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0"/>
              <p:cNvSpPr/>
              <p:nvPr/>
            </p:nvSpPr>
            <p:spPr>
              <a:xfrm>
                <a:off x="6006475" y="2839675"/>
                <a:ext cx="11075" cy="56625"/>
              </a:xfrm>
              <a:custGeom>
                <a:rect b="b" l="l" r="r" t="t"/>
                <a:pathLst>
                  <a:path extrusionOk="0" h="2265" w="443">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0"/>
              <p:cNvSpPr/>
              <p:nvPr/>
            </p:nvSpPr>
            <p:spPr>
              <a:xfrm>
                <a:off x="5996425" y="2846600"/>
                <a:ext cx="9950" cy="50600"/>
              </a:xfrm>
              <a:custGeom>
                <a:rect b="b" l="l" r="r" t="t"/>
                <a:pathLst>
                  <a:path extrusionOk="0" h="2024" w="398">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0"/>
              <p:cNvSpPr/>
              <p:nvPr/>
            </p:nvSpPr>
            <p:spPr>
              <a:xfrm>
                <a:off x="5991150" y="2857400"/>
                <a:ext cx="6425" cy="29150"/>
              </a:xfrm>
              <a:custGeom>
                <a:rect b="b" l="l" r="r" t="t"/>
                <a:pathLst>
                  <a:path extrusionOk="0" h="1166" w="257">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0"/>
              <p:cNvSpPr/>
              <p:nvPr/>
            </p:nvSpPr>
            <p:spPr>
              <a:xfrm>
                <a:off x="6085650" y="2199875"/>
                <a:ext cx="86950" cy="241525"/>
              </a:xfrm>
              <a:custGeom>
                <a:rect b="b" l="l" r="r" t="t"/>
                <a:pathLst>
                  <a:path extrusionOk="0" h="9661" w="3478">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0"/>
              <p:cNvSpPr/>
              <p:nvPr/>
            </p:nvSpPr>
            <p:spPr>
              <a:xfrm>
                <a:off x="6114025" y="2207325"/>
                <a:ext cx="77075" cy="326275"/>
              </a:xfrm>
              <a:custGeom>
                <a:rect b="b" l="l" r="r" t="t"/>
                <a:pathLst>
                  <a:path extrusionOk="0" h="13051" w="3083">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0"/>
              <p:cNvSpPr/>
              <p:nvPr/>
            </p:nvSpPr>
            <p:spPr>
              <a:xfrm>
                <a:off x="6126800" y="2551650"/>
                <a:ext cx="47025" cy="246275"/>
              </a:xfrm>
              <a:custGeom>
                <a:rect b="b" l="l" r="r" t="t"/>
                <a:pathLst>
                  <a:path extrusionOk="0" h="9851" w="1881">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0"/>
              <p:cNvSpPr/>
              <p:nvPr/>
            </p:nvSpPr>
            <p:spPr>
              <a:xfrm>
                <a:off x="6122850" y="2557375"/>
                <a:ext cx="28550" cy="133200"/>
              </a:xfrm>
              <a:custGeom>
                <a:rect b="b" l="l" r="r" t="t"/>
                <a:pathLst>
                  <a:path extrusionOk="0" h="5328" w="1142">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0"/>
              <p:cNvSpPr/>
              <p:nvPr/>
            </p:nvSpPr>
            <p:spPr>
              <a:xfrm>
                <a:off x="6079450" y="1958025"/>
                <a:ext cx="109075" cy="269175"/>
              </a:xfrm>
              <a:custGeom>
                <a:rect b="b" l="l" r="r" t="t"/>
                <a:pathLst>
                  <a:path extrusionOk="0" h="10767" w="4363">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0"/>
              <p:cNvSpPr/>
              <p:nvPr/>
            </p:nvSpPr>
            <p:spPr>
              <a:xfrm>
                <a:off x="6076700" y="2116700"/>
                <a:ext cx="56725" cy="86200"/>
              </a:xfrm>
              <a:custGeom>
                <a:rect b="b" l="l" r="r" t="t"/>
                <a:pathLst>
                  <a:path extrusionOk="0" h="3448" w="2269">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0"/>
              <p:cNvSpPr/>
              <p:nvPr/>
            </p:nvSpPr>
            <p:spPr>
              <a:xfrm>
                <a:off x="6079300" y="2062450"/>
                <a:ext cx="50425" cy="65975"/>
              </a:xfrm>
              <a:custGeom>
                <a:rect b="b" l="l" r="r" t="t"/>
                <a:pathLst>
                  <a:path extrusionOk="0" h="2639" w="2017">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0"/>
              <p:cNvSpPr/>
              <p:nvPr/>
            </p:nvSpPr>
            <p:spPr>
              <a:xfrm>
                <a:off x="6079000" y="1827925"/>
                <a:ext cx="93925" cy="138525"/>
              </a:xfrm>
              <a:custGeom>
                <a:rect b="b" l="l" r="r" t="t"/>
                <a:pathLst>
                  <a:path extrusionOk="0" h="5541" w="3757">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0"/>
              <p:cNvSpPr/>
              <p:nvPr/>
            </p:nvSpPr>
            <p:spPr>
              <a:xfrm>
                <a:off x="6081000" y="2017050"/>
                <a:ext cx="44425" cy="44200"/>
              </a:xfrm>
              <a:custGeom>
                <a:rect b="b" l="l" r="r" t="t"/>
                <a:pathLst>
                  <a:path extrusionOk="0" h="1768" w="1777">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0"/>
              <p:cNvSpPr/>
              <p:nvPr/>
            </p:nvSpPr>
            <p:spPr>
              <a:xfrm>
                <a:off x="6084275" y="1978675"/>
                <a:ext cx="37625" cy="33225"/>
              </a:xfrm>
              <a:custGeom>
                <a:rect b="b" l="l" r="r" t="t"/>
                <a:pathLst>
                  <a:path extrusionOk="0" h="1329" w="1505">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0"/>
              <p:cNvSpPr/>
              <p:nvPr/>
            </p:nvSpPr>
            <p:spPr>
              <a:xfrm>
                <a:off x="6091150" y="1795100"/>
                <a:ext cx="102500" cy="25225"/>
              </a:xfrm>
              <a:custGeom>
                <a:rect b="b" l="l" r="r" t="t"/>
                <a:pathLst>
                  <a:path extrusionOk="0" h="1009" w="410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0"/>
              <p:cNvSpPr/>
              <p:nvPr/>
            </p:nvSpPr>
            <p:spPr>
              <a:xfrm>
                <a:off x="6130775" y="1817525"/>
                <a:ext cx="78100" cy="87500"/>
              </a:xfrm>
              <a:custGeom>
                <a:rect b="b" l="l" r="r" t="t"/>
                <a:pathLst>
                  <a:path extrusionOk="0" h="3500" w="3124">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0"/>
              <p:cNvSpPr/>
              <p:nvPr/>
            </p:nvSpPr>
            <p:spPr>
              <a:xfrm>
                <a:off x="6166800" y="1873700"/>
                <a:ext cx="50825" cy="163500"/>
              </a:xfrm>
              <a:custGeom>
                <a:rect b="b" l="l" r="r" t="t"/>
                <a:pathLst>
                  <a:path extrusionOk="0" h="6540" w="2033">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0"/>
              <p:cNvSpPr/>
              <p:nvPr/>
            </p:nvSpPr>
            <p:spPr>
              <a:xfrm>
                <a:off x="6194100" y="2038075"/>
                <a:ext cx="42575" cy="146800"/>
              </a:xfrm>
              <a:custGeom>
                <a:rect b="b" l="l" r="r" t="t"/>
                <a:pathLst>
                  <a:path extrusionOk="0" h="5872" w="1703">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0"/>
              <p:cNvSpPr/>
              <p:nvPr/>
            </p:nvSpPr>
            <p:spPr>
              <a:xfrm>
                <a:off x="6216675" y="2034950"/>
                <a:ext cx="31225" cy="149500"/>
              </a:xfrm>
              <a:custGeom>
                <a:rect b="b" l="l" r="r" t="t"/>
                <a:pathLst>
                  <a:path extrusionOk="0" h="5980" w="1249">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0"/>
              <p:cNvSpPr/>
              <p:nvPr/>
            </p:nvSpPr>
            <p:spPr>
              <a:xfrm>
                <a:off x="6231750" y="2199400"/>
                <a:ext cx="30825" cy="54575"/>
              </a:xfrm>
              <a:custGeom>
                <a:rect b="b" l="l" r="r" t="t"/>
                <a:pathLst>
                  <a:path extrusionOk="0" h="2183" w="1233">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0"/>
              <p:cNvSpPr/>
              <p:nvPr/>
            </p:nvSpPr>
            <p:spPr>
              <a:xfrm>
                <a:off x="6240875" y="2260125"/>
                <a:ext cx="23000" cy="47750"/>
              </a:xfrm>
              <a:custGeom>
                <a:rect b="b" l="l" r="r" t="t"/>
                <a:pathLst>
                  <a:path extrusionOk="0" h="1910" w="92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0"/>
              <p:cNvSpPr/>
              <p:nvPr/>
            </p:nvSpPr>
            <p:spPr>
              <a:xfrm>
                <a:off x="6229525" y="2247575"/>
                <a:ext cx="9375" cy="26700"/>
              </a:xfrm>
              <a:custGeom>
                <a:rect b="b" l="l" r="r" t="t"/>
                <a:pathLst>
                  <a:path extrusionOk="0" h="1068" w="375">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0"/>
              <p:cNvSpPr/>
              <p:nvPr/>
            </p:nvSpPr>
            <p:spPr>
              <a:xfrm>
                <a:off x="6076225" y="1772400"/>
                <a:ext cx="30875" cy="22675"/>
              </a:xfrm>
              <a:custGeom>
                <a:rect b="b" l="l" r="r" t="t"/>
                <a:pathLst>
                  <a:path extrusionOk="0" h="907" w="1235">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0"/>
              <p:cNvSpPr/>
              <p:nvPr/>
            </p:nvSpPr>
            <p:spPr>
              <a:xfrm>
                <a:off x="6073775" y="1782325"/>
                <a:ext cx="47600" cy="38100"/>
              </a:xfrm>
              <a:custGeom>
                <a:rect b="b" l="l" r="r" t="t"/>
                <a:pathLst>
                  <a:path extrusionOk="0" h="1524" w="1904">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0"/>
              <p:cNvSpPr/>
              <p:nvPr/>
            </p:nvSpPr>
            <p:spPr>
              <a:xfrm>
                <a:off x="6084825" y="1878975"/>
                <a:ext cx="83325" cy="75625"/>
              </a:xfrm>
              <a:custGeom>
                <a:rect b="b" l="l" r="r" t="t"/>
                <a:pathLst>
                  <a:path extrusionOk="0" h="3025" w="3333">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0"/>
              <p:cNvSpPr/>
              <p:nvPr/>
            </p:nvSpPr>
            <p:spPr>
              <a:xfrm>
                <a:off x="6126025" y="2800350"/>
                <a:ext cx="24300" cy="31775"/>
              </a:xfrm>
              <a:custGeom>
                <a:rect b="b" l="l" r="r" t="t"/>
                <a:pathLst>
                  <a:path extrusionOk="0" h="1271" w="972">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0"/>
              <p:cNvSpPr/>
              <p:nvPr/>
            </p:nvSpPr>
            <p:spPr>
              <a:xfrm>
                <a:off x="6118800" y="2827575"/>
                <a:ext cx="11825" cy="54225"/>
              </a:xfrm>
              <a:custGeom>
                <a:rect b="b" l="l" r="r" t="t"/>
                <a:pathLst>
                  <a:path extrusionOk="0" h="2169" w="473">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0"/>
              <p:cNvSpPr/>
              <p:nvPr/>
            </p:nvSpPr>
            <p:spPr>
              <a:xfrm>
                <a:off x="6128025" y="2835800"/>
                <a:ext cx="10475" cy="54575"/>
              </a:xfrm>
              <a:custGeom>
                <a:rect b="b" l="l" r="r" t="t"/>
                <a:pathLst>
                  <a:path extrusionOk="0" h="2183" w="419">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0"/>
              <p:cNvSpPr/>
              <p:nvPr/>
            </p:nvSpPr>
            <p:spPr>
              <a:xfrm>
                <a:off x="6134625" y="2839675"/>
                <a:ext cx="11100" cy="56625"/>
              </a:xfrm>
              <a:custGeom>
                <a:rect b="b" l="l" r="r" t="t"/>
                <a:pathLst>
                  <a:path extrusionOk="0" h="2265" w="444">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0"/>
              <p:cNvSpPr/>
              <p:nvPr/>
            </p:nvSpPr>
            <p:spPr>
              <a:xfrm>
                <a:off x="6145800" y="2846600"/>
                <a:ext cx="10125" cy="50600"/>
              </a:xfrm>
              <a:custGeom>
                <a:rect b="b" l="l" r="r" t="t"/>
                <a:pathLst>
                  <a:path extrusionOk="0" h="2024" w="405">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0"/>
              <p:cNvSpPr/>
              <p:nvPr/>
            </p:nvSpPr>
            <p:spPr>
              <a:xfrm>
                <a:off x="6154600" y="2857400"/>
                <a:ext cx="6550" cy="29150"/>
              </a:xfrm>
              <a:custGeom>
                <a:rect b="b" l="l" r="r" t="t"/>
                <a:pathLst>
                  <a:path extrusionOk="0" h="1166" w="262">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0"/>
              <p:cNvSpPr/>
              <p:nvPr/>
            </p:nvSpPr>
            <p:spPr>
              <a:xfrm>
                <a:off x="6011075" y="1606500"/>
                <a:ext cx="129250" cy="165675"/>
              </a:xfrm>
              <a:custGeom>
                <a:rect b="b" l="l" r="r" t="t"/>
                <a:pathLst>
                  <a:path extrusionOk="0" h="6627" w="517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0"/>
              <p:cNvSpPr/>
              <p:nvPr/>
            </p:nvSpPr>
            <p:spPr>
              <a:xfrm>
                <a:off x="6015808" y="1651250"/>
                <a:ext cx="62900" cy="64500"/>
              </a:xfrm>
              <a:custGeom>
                <a:rect b="b" l="l" r="r" t="t"/>
                <a:pathLst>
                  <a:path extrusionOk="0" h="2580" w="2516">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0"/>
              <p:cNvSpPr/>
              <p:nvPr/>
            </p:nvSpPr>
            <p:spPr>
              <a:xfrm>
                <a:off x="6023758" y="1678175"/>
                <a:ext cx="47875" cy="33150"/>
              </a:xfrm>
              <a:custGeom>
                <a:rect b="b" l="l" r="r" t="t"/>
                <a:pathLst>
                  <a:path extrusionOk="0" h="1326" w="1915">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0"/>
              <p:cNvSpPr/>
              <p:nvPr/>
            </p:nvSpPr>
            <p:spPr>
              <a:xfrm>
                <a:off x="6027375" y="1711375"/>
                <a:ext cx="33525" cy="26800"/>
              </a:xfrm>
              <a:custGeom>
                <a:rect b="b" l="l" r="r" t="t"/>
                <a:pathLst>
                  <a:path extrusionOk="0" h="1072" w="1341">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0"/>
              <p:cNvSpPr/>
              <p:nvPr/>
            </p:nvSpPr>
            <p:spPr>
              <a:xfrm>
                <a:off x="6074233" y="1651250"/>
                <a:ext cx="62875" cy="64500"/>
              </a:xfrm>
              <a:custGeom>
                <a:rect b="b" l="l" r="r" t="t"/>
                <a:pathLst>
                  <a:path extrusionOk="0" h="2580" w="2515">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0"/>
              <p:cNvSpPr/>
              <p:nvPr/>
            </p:nvSpPr>
            <p:spPr>
              <a:xfrm>
                <a:off x="6081283" y="1678175"/>
                <a:ext cx="47875" cy="33150"/>
              </a:xfrm>
              <a:custGeom>
                <a:rect b="b" l="l" r="r" t="t"/>
                <a:pathLst>
                  <a:path extrusionOk="0" h="1326" w="1915">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0"/>
              <p:cNvSpPr/>
              <p:nvPr/>
            </p:nvSpPr>
            <p:spPr>
              <a:xfrm>
                <a:off x="6092650" y="1711375"/>
                <a:ext cx="33400" cy="26800"/>
              </a:xfrm>
              <a:custGeom>
                <a:rect b="b" l="l" r="r" t="t"/>
                <a:pathLst>
                  <a:path extrusionOk="0" h="1072" w="1336">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0"/>
              <p:cNvSpPr/>
              <p:nvPr/>
            </p:nvSpPr>
            <p:spPr>
              <a:xfrm>
                <a:off x="6048100" y="1722500"/>
                <a:ext cx="55825" cy="37375"/>
              </a:xfrm>
              <a:custGeom>
                <a:rect b="b" l="l" r="r" t="t"/>
                <a:pathLst>
                  <a:path extrusionOk="0" h="1495" w="2233">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307" name="Google Shape;10307;p70"/>
          <p:cNvSpPr/>
          <p:nvPr/>
        </p:nvSpPr>
        <p:spPr>
          <a:xfrm>
            <a:off x="5970050"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0"/>
          <p:cNvSpPr/>
          <p:nvPr/>
        </p:nvSpPr>
        <p:spPr>
          <a:xfrm>
            <a:off x="6763600" y="2567675"/>
            <a:ext cx="30300" cy="306750"/>
          </a:xfrm>
          <a:custGeom>
            <a:rect b="b" l="l" r="r" t="t"/>
            <a:pathLst>
              <a:path extrusionOk="0" h="12270" w="1212">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0"/>
          <p:cNvSpPr/>
          <p:nvPr/>
        </p:nvSpPr>
        <p:spPr>
          <a:xfrm>
            <a:off x="6763450" y="2788650"/>
            <a:ext cx="24700" cy="100375"/>
          </a:xfrm>
          <a:custGeom>
            <a:rect b="b" l="l" r="r" t="t"/>
            <a:pathLst>
              <a:path extrusionOk="0" h="4015" w="988">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0"/>
          <p:cNvSpPr/>
          <p:nvPr/>
        </p:nvSpPr>
        <p:spPr>
          <a:xfrm>
            <a:off x="6887450" y="2573550"/>
            <a:ext cx="22075" cy="300725"/>
          </a:xfrm>
          <a:custGeom>
            <a:rect b="b" l="l" r="r" t="t"/>
            <a:pathLst>
              <a:path extrusionOk="0" h="12029" w="883">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0"/>
          <p:cNvSpPr/>
          <p:nvPr/>
        </p:nvSpPr>
        <p:spPr>
          <a:xfrm>
            <a:off x="6892675" y="2795550"/>
            <a:ext cx="23075" cy="88700"/>
          </a:xfrm>
          <a:custGeom>
            <a:rect b="b" l="l" r="r" t="t"/>
            <a:pathLst>
              <a:path extrusionOk="0" h="3548" w="923">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2" name="Google Shape;10312;p70"/>
          <p:cNvGrpSpPr/>
          <p:nvPr/>
        </p:nvGrpSpPr>
        <p:grpSpPr>
          <a:xfrm>
            <a:off x="5099200" y="3022588"/>
            <a:ext cx="435225" cy="1370250"/>
            <a:chOff x="5099200" y="2992450"/>
            <a:chExt cx="435225" cy="1370250"/>
          </a:xfrm>
        </p:grpSpPr>
        <p:grpSp>
          <p:nvGrpSpPr>
            <p:cNvPr id="10313" name="Google Shape;10313;p70"/>
            <p:cNvGrpSpPr/>
            <p:nvPr/>
          </p:nvGrpSpPr>
          <p:grpSpPr>
            <a:xfrm>
              <a:off x="5099200" y="3018075"/>
              <a:ext cx="435225" cy="1344625"/>
              <a:chOff x="5099200" y="3018075"/>
              <a:chExt cx="435225" cy="1344625"/>
            </a:xfrm>
          </p:grpSpPr>
          <p:sp>
            <p:nvSpPr>
              <p:cNvPr id="10314" name="Google Shape;10314;p70"/>
              <p:cNvSpPr/>
              <p:nvPr/>
            </p:nvSpPr>
            <p:spPr>
              <a:xfrm>
                <a:off x="5099200" y="3172825"/>
                <a:ext cx="435225" cy="1189875"/>
              </a:xfrm>
              <a:custGeom>
                <a:rect b="b" l="l" r="r" t="t"/>
                <a:pathLst>
                  <a:path extrusionOk="0" h="47595" w="17409">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0"/>
              <p:cNvSpPr/>
              <p:nvPr/>
            </p:nvSpPr>
            <p:spPr>
              <a:xfrm>
                <a:off x="5241650" y="3018075"/>
                <a:ext cx="150475" cy="201175"/>
              </a:xfrm>
              <a:custGeom>
                <a:rect b="b" l="l" r="r" t="t"/>
                <a:pathLst>
                  <a:path extrusionOk="0" h="8047" w="6019">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70"/>
            <p:cNvGrpSpPr/>
            <p:nvPr/>
          </p:nvGrpSpPr>
          <p:grpSpPr>
            <a:xfrm>
              <a:off x="5110575" y="3060800"/>
              <a:ext cx="411850" cy="1291550"/>
              <a:chOff x="5110575" y="3060800"/>
              <a:chExt cx="411850" cy="1291550"/>
            </a:xfrm>
          </p:grpSpPr>
          <p:sp>
            <p:nvSpPr>
              <p:cNvPr id="10317" name="Google Shape;10317;p70"/>
              <p:cNvSpPr/>
              <p:nvPr/>
            </p:nvSpPr>
            <p:spPr>
              <a:xfrm>
                <a:off x="5216600" y="3670775"/>
                <a:ext cx="62725" cy="343700"/>
              </a:xfrm>
              <a:custGeom>
                <a:rect b="b" l="l" r="r" t="t"/>
                <a:pathLst>
                  <a:path extrusionOk="0" h="13748" w="2509">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0"/>
              <p:cNvSpPr/>
              <p:nvPr/>
            </p:nvSpPr>
            <p:spPr>
              <a:xfrm>
                <a:off x="5217525" y="4046725"/>
                <a:ext cx="53050" cy="217175"/>
              </a:xfrm>
              <a:custGeom>
                <a:rect b="b" l="l" r="r" t="t"/>
                <a:pathLst>
                  <a:path extrusionOk="0" h="8687" w="2122">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0"/>
              <p:cNvSpPr/>
              <p:nvPr/>
            </p:nvSpPr>
            <p:spPr>
              <a:xfrm>
                <a:off x="5242000" y="4261550"/>
                <a:ext cx="31650" cy="24500"/>
              </a:xfrm>
              <a:custGeom>
                <a:rect b="b" l="l" r="r" t="t"/>
                <a:pathLst>
                  <a:path extrusionOk="0" h="980" w="1266">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0"/>
              <p:cNvSpPr/>
              <p:nvPr/>
            </p:nvSpPr>
            <p:spPr>
              <a:xfrm>
                <a:off x="5263775" y="4283850"/>
                <a:ext cx="11400" cy="28100"/>
              </a:xfrm>
              <a:custGeom>
                <a:rect b="b" l="l" r="r" t="t"/>
                <a:pathLst>
                  <a:path extrusionOk="0" h="1124" w="456">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0"/>
              <p:cNvSpPr/>
              <p:nvPr/>
            </p:nvSpPr>
            <p:spPr>
              <a:xfrm>
                <a:off x="5257325" y="4284950"/>
                <a:ext cx="8800" cy="28100"/>
              </a:xfrm>
              <a:custGeom>
                <a:rect b="b" l="l" r="r" t="t"/>
                <a:pathLst>
                  <a:path extrusionOk="0" h="1124" w="352">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0"/>
              <p:cNvSpPr/>
              <p:nvPr/>
            </p:nvSpPr>
            <p:spPr>
              <a:xfrm>
                <a:off x="5249500" y="4286900"/>
                <a:ext cx="7400" cy="26500"/>
              </a:xfrm>
              <a:custGeom>
                <a:rect b="b" l="l" r="r" t="t"/>
                <a:pathLst>
                  <a:path extrusionOk="0" h="1060" w="296">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0"/>
              <p:cNvSpPr/>
              <p:nvPr/>
            </p:nvSpPr>
            <p:spPr>
              <a:xfrm>
                <a:off x="5268560" y="4334400"/>
                <a:ext cx="8025" cy="10275"/>
              </a:xfrm>
              <a:custGeom>
                <a:rect b="b" l="l" r="r" t="t"/>
                <a:pathLst>
                  <a:path extrusionOk="0" h="411" w="321">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0"/>
              <p:cNvSpPr/>
              <p:nvPr/>
            </p:nvSpPr>
            <p:spPr>
              <a:xfrm>
                <a:off x="5257960" y="4337525"/>
                <a:ext cx="8475" cy="12675"/>
              </a:xfrm>
              <a:custGeom>
                <a:rect b="b" l="l" r="r" t="t"/>
                <a:pathLst>
                  <a:path extrusionOk="0" h="507" w="339">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0"/>
              <p:cNvSpPr/>
              <p:nvPr/>
            </p:nvSpPr>
            <p:spPr>
              <a:xfrm>
                <a:off x="5248435" y="4338725"/>
                <a:ext cx="7400" cy="13625"/>
              </a:xfrm>
              <a:custGeom>
                <a:rect b="b" l="l" r="r" t="t"/>
                <a:pathLst>
                  <a:path extrusionOk="0" h="545" w="296">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0"/>
              <p:cNvSpPr/>
              <p:nvPr/>
            </p:nvSpPr>
            <p:spPr>
              <a:xfrm>
                <a:off x="5239060" y="4337425"/>
                <a:ext cx="7250" cy="12650"/>
              </a:xfrm>
              <a:custGeom>
                <a:rect b="b" l="l" r="r" t="t"/>
                <a:pathLst>
                  <a:path extrusionOk="0" h="506" w="29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0"/>
              <p:cNvSpPr/>
              <p:nvPr/>
            </p:nvSpPr>
            <p:spPr>
              <a:xfrm>
                <a:off x="5232935" y="4334100"/>
                <a:ext cx="6250" cy="9100"/>
              </a:xfrm>
              <a:custGeom>
                <a:rect b="b" l="l" r="r" t="t"/>
                <a:pathLst>
                  <a:path extrusionOk="0" h="364" w="25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0"/>
              <p:cNvSpPr/>
              <p:nvPr/>
            </p:nvSpPr>
            <p:spPr>
              <a:xfrm>
                <a:off x="5243500" y="4289900"/>
                <a:ext cx="8325" cy="22800"/>
              </a:xfrm>
              <a:custGeom>
                <a:rect b="b" l="l" r="r" t="t"/>
                <a:pathLst>
                  <a:path extrusionOk="0" h="912" w="333">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0"/>
              <p:cNvSpPr/>
              <p:nvPr/>
            </p:nvSpPr>
            <p:spPr>
              <a:xfrm>
                <a:off x="5262900" y="4293900"/>
                <a:ext cx="9600" cy="17075"/>
              </a:xfrm>
              <a:custGeom>
                <a:rect b="b" l="l" r="r" t="t"/>
                <a:pathLst>
                  <a:path extrusionOk="0" h="683" w="384">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0"/>
              <p:cNvSpPr/>
              <p:nvPr/>
            </p:nvSpPr>
            <p:spPr>
              <a:xfrm>
                <a:off x="5268110" y="4313150"/>
                <a:ext cx="9250" cy="20275"/>
              </a:xfrm>
              <a:custGeom>
                <a:rect b="b" l="l" r="r" t="t"/>
                <a:pathLst>
                  <a:path extrusionOk="0" h="811" w="37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0"/>
              <p:cNvSpPr/>
              <p:nvPr/>
            </p:nvSpPr>
            <p:spPr>
              <a:xfrm>
                <a:off x="5258285" y="4314775"/>
                <a:ext cx="7400" cy="20900"/>
              </a:xfrm>
              <a:custGeom>
                <a:rect b="b" l="l" r="r" t="t"/>
                <a:pathLst>
                  <a:path extrusionOk="0" h="836" w="296">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0"/>
              <p:cNvSpPr/>
              <p:nvPr/>
            </p:nvSpPr>
            <p:spPr>
              <a:xfrm>
                <a:off x="5249985" y="4316575"/>
                <a:ext cx="6150" cy="19075"/>
              </a:xfrm>
              <a:custGeom>
                <a:rect b="b" l="l" r="r" t="t"/>
                <a:pathLst>
                  <a:path extrusionOk="0" h="763" w="246">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0"/>
              <p:cNvSpPr/>
              <p:nvPr/>
            </p:nvSpPr>
            <p:spPr>
              <a:xfrm>
                <a:off x="5241360" y="4316300"/>
                <a:ext cx="5875" cy="18300"/>
              </a:xfrm>
              <a:custGeom>
                <a:rect b="b" l="l" r="r" t="t"/>
                <a:pathLst>
                  <a:path extrusionOk="0" h="732" w="235">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0"/>
              <p:cNvSpPr/>
              <p:nvPr/>
            </p:nvSpPr>
            <p:spPr>
              <a:xfrm>
                <a:off x="5233685" y="4315500"/>
                <a:ext cx="6625" cy="16125"/>
              </a:xfrm>
              <a:custGeom>
                <a:rect b="b" l="l" r="r" t="t"/>
                <a:pathLst>
                  <a:path extrusionOk="0" h="645" w="265">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0"/>
              <p:cNvSpPr/>
              <p:nvPr/>
            </p:nvSpPr>
            <p:spPr>
              <a:xfrm>
                <a:off x="5218150" y="4017250"/>
                <a:ext cx="47200" cy="32750"/>
              </a:xfrm>
              <a:custGeom>
                <a:rect b="b" l="l" r="r" t="t"/>
                <a:pathLst>
                  <a:path extrusionOk="0" h="1310" w="1888">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0"/>
              <p:cNvSpPr/>
              <p:nvPr/>
            </p:nvSpPr>
            <p:spPr>
              <a:xfrm>
                <a:off x="5214600" y="3595400"/>
                <a:ext cx="203950" cy="107425"/>
              </a:xfrm>
              <a:custGeom>
                <a:rect b="b" l="l" r="r" t="t"/>
                <a:pathLst>
                  <a:path extrusionOk="0" h="4297" w="8158">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0"/>
              <p:cNvSpPr/>
              <p:nvPr/>
            </p:nvSpPr>
            <p:spPr>
              <a:xfrm>
                <a:off x="5147300" y="3277175"/>
                <a:ext cx="57200" cy="177000"/>
              </a:xfrm>
              <a:custGeom>
                <a:rect b="b" l="l" r="r" t="t"/>
                <a:pathLst>
                  <a:path extrusionOk="0" h="7080" w="2288">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0"/>
              <p:cNvSpPr/>
              <p:nvPr/>
            </p:nvSpPr>
            <p:spPr>
              <a:xfrm>
                <a:off x="5122100" y="3459325"/>
                <a:ext cx="59350" cy="189300"/>
              </a:xfrm>
              <a:custGeom>
                <a:rect b="b" l="l" r="r" t="t"/>
                <a:pathLst>
                  <a:path extrusionOk="0" h="7572" w="2374">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0"/>
              <p:cNvSpPr/>
              <p:nvPr/>
            </p:nvSpPr>
            <p:spPr>
              <a:xfrm>
                <a:off x="5133025" y="3652625"/>
                <a:ext cx="16450" cy="38000"/>
              </a:xfrm>
              <a:custGeom>
                <a:rect b="b" l="l" r="r" t="t"/>
                <a:pathLst>
                  <a:path extrusionOk="0" h="1520" w="658">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0"/>
              <p:cNvSpPr/>
              <p:nvPr/>
            </p:nvSpPr>
            <p:spPr>
              <a:xfrm>
                <a:off x="5138400" y="3692475"/>
                <a:ext cx="9850" cy="15900"/>
              </a:xfrm>
              <a:custGeom>
                <a:rect b="b" l="l" r="r" t="t"/>
                <a:pathLst>
                  <a:path extrusionOk="0" h="636" w="394">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0"/>
              <p:cNvSpPr/>
              <p:nvPr/>
            </p:nvSpPr>
            <p:spPr>
              <a:xfrm>
                <a:off x="5142075" y="3714950"/>
                <a:ext cx="5875" cy="10650"/>
              </a:xfrm>
              <a:custGeom>
                <a:rect b="b" l="l" r="r" t="t"/>
                <a:pathLst>
                  <a:path extrusionOk="0" h="426" w="235">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0"/>
              <p:cNvSpPr/>
              <p:nvPr/>
            </p:nvSpPr>
            <p:spPr>
              <a:xfrm>
                <a:off x="5114425" y="3654700"/>
                <a:ext cx="14475" cy="37975"/>
              </a:xfrm>
              <a:custGeom>
                <a:rect b="b" l="l" r="r" t="t"/>
                <a:pathLst>
                  <a:path extrusionOk="0" h="1519" w="579">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0"/>
              <p:cNvSpPr/>
              <p:nvPr/>
            </p:nvSpPr>
            <p:spPr>
              <a:xfrm>
                <a:off x="5110575" y="3696375"/>
                <a:ext cx="12025" cy="27425"/>
              </a:xfrm>
              <a:custGeom>
                <a:rect b="b" l="l" r="r" t="t"/>
                <a:pathLst>
                  <a:path extrusionOk="0" h="1097" w="481">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0"/>
              <p:cNvSpPr/>
              <p:nvPr/>
            </p:nvSpPr>
            <p:spPr>
              <a:xfrm>
                <a:off x="5116275" y="3726575"/>
                <a:ext cx="12150" cy="19075"/>
              </a:xfrm>
              <a:custGeom>
                <a:rect b="b" l="l" r="r" t="t"/>
                <a:pathLst>
                  <a:path extrusionOk="0" h="763" w="486">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0"/>
              <p:cNvSpPr/>
              <p:nvPr/>
            </p:nvSpPr>
            <p:spPr>
              <a:xfrm>
                <a:off x="5128550" y="3745675"/>
                <a:ext cx="7550" cy="13725"/>
              </a:xfrm>
              <a:custGeom>
                <a:rect b="b" l="l" r="r" t="t"/>
                <a:pathLst>
                  <a:path extrusionOk="0" h="549" w="302">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0"/>
              <p:cNvSpPr/>
              <p:nvPr/>
            </p:nvSpPr>
            <p:spPr>
              <a:xfrm>
                <a:off x="5222800" y="3273175"/>
                <a:ext cx="93725" cy="201525"/>
              </a:xfrm>
              <a:custGeom>
                <a:rect b="b" l="l" r="r" t="t"/>
                <a:pathLst>
                  <a:path extrusionOk="0" h="8061" w="3749">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0"/>
              <p:cNvSpPr/>
              <p:nvPr/>
            </p:nvSpPr>
            <p:spPr>
              <a:xfrm>
                <a:off x="5228100" y="3274500"/>
                <a:ext cx="76125" cy="17600"/>
              </a:xfrm>
              <a:custGeom>
                <a:rect b="b" l="l" r="r" t="t"/>
                <a:pathLst>
                  <a:path extrusionOk="0" h="704" w="3045">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0"/>
              <p:cNvSpPr/>
              <p:nvPr/>
            </p:nvSpPr>
            <p:spPr>
              <a:xfrm>
                <a:off x="5277625" y="3243725"/>
                <a:ext cx="34750" cy="10350"/>
              </a:xfrm>
              <a:custGeom>
                <a:rect b="b" l="l" r="r" t="t"/>
                <a:pathLst>
                  <a:path extrusionOk="0" h="414" w="139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0"/>
              <p:cNvSpPr/>
              <p:nvPr/>
            </p:nvSpPr>
            <p:spPr>
              <a:xfrm>
                <a:off x="5289300" y="3228050"/>
                <a:ext cx="27075" cy="9525"/>
              </a:xfrm>
              <a:custGeom>
                <a:rect b="b" l="l" r="r" t="t"/>
                <a:pathLst>
                  <a:path extrusionOk="0" h="381" w="1083">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0"/>
              <p:cNvSpPr/>
              <p:nvPr/>
            </p:nvSpPr>
            <p:spPr>
              <a:xfrm>
                <a:off x="5289400" y="3427625"/>
                <a:ext cx="24975" cy="8775"/>
              </a:xfrm>
              <a:custGeom>
                <a:rect b="b" l="l" r="r" t="t"/>
                <a:pathLst>
                  <a:path extrusionOk="0" h="351" w="999">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0"/>
              <p:cNvSpPr/>
              <p:nvPr/>
            </p:nvSpPr>
            <p:spPr>
              <a:xfrm>
                <a:off x="5289250" y="3446250"/>
                <a:ext cx="25125" cy="8800"/>
              </a:xfrm>
              <a:custGeom>
                <a:rect b="b" l="l" r="r" t="t"/>
                <a:pathLst>
                  <a:path extrusionOk="0" h="352" w="1005">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0"/>
              <p:cNvSpPr/>
              <p:nvPr/>
            </p:nvSpPr>
            <p:spPr>
              <a:xfrm>
                <a:off x="5289275" y="3464950"/>
                <a:ext cx="25100" cy="8775"/>
              </a:xfrm>
              <a:custGeom>
                <a:rect b="b" l="l" r="r" t="t"/>
                <a:pathLst>
                  <a:path extrusionOk="0" h="351" w="1004">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0"/>
              <p:cNvSpPr/>
              <p:nvPr/>
            </p:nvSpPr>
            <p:spPr>
              <a:xfrm>
                <a:off x="5289275" y="3483550"/>
                <a:ext cx="25100" cy="8750"/>
              </a:xfrm>
              <a:custGeom>
                <a:rect b="b" l="l" r="r" t="t"/>
                <a:pathLst>
                  <a:path extrusionOk="0" h="350" w="1004">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0"/>
              <p:cNvSpPr/>
              <p:nvPr/>
            </p:nvSpPr>
            <p:spPr>
              <a:xfrm>
                <a:off x="5289275" y="3502150"/>
                <a:ext cx="25100" cy="8750"/>
              </a:xfrm>
              <a:custGeom>
                <a:rect b="b" l="l" r="r" t="t"/>
                <a:pathLst>
                  <a:path extrusionOk="0" h="350" w="1004">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0"/>
              <p:cNvSpPr/>
              <p:nvPr/>
            </p:nvSpPr>
            <p:spPr>
              <a:xfrm>
                <a:off x="5289250" y="3520775"/>
                <a:ext cx="25125" cy="8800"/>
              </a:xfrm>
              <a:custGeom>
                <a:rect b="b" l="l" r="r" t="t"/>
                <a:pathLst>
                  <a:path extrusionOk="0" h="352" w="1005">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0"/>
              <p:cNvSpPr/>
              <p:nvPr/>
            </p:nvSpPr>
            <p:spPr>
              <a:xfrm>
                <a:off x="5289275" y="3539500"/>
                <a:ext cx="25100" cy="8750"/>
              </a:xfrm>
              <a:custGeom>
                <a:rect b="b" l="l" r="r" t="t"/>
                <a:pathLst>
                  <a:path extrusionOk="0" h="350" w="1004">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0"/>
              <p:cNvSpPr/>
              <p:nvPr/>
            </p:nvSpPr>
            <p:spPr>
              <a:xfrm>
                <a:off x="5289250" y="3558125"/>
                <a:ext cx="24975" cy="8700"/>
              </a:xfrm>
              <a:custGeom>
                <a:rect b="b" l="l" r="r" t="t"/>
                <a:pathLst>
                  <a:path extrusionOk="0" h="348" w="999">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0"/>
              <p:cNvSpPr/>
              <p:nvPr/>
            </p:nvSpPr>
            <p:spPr>
              <a:xfrm>
                <a:off x="5289225" y="3576725"/>
                <a:ext cx="25000" cy="8800"/>
              </a:xfrm>
              <a:custGeom>
                <a:rect b="b" l="l" r="r" t="t"/>
                <a:pathLst>
                  <a:path extrusionOk="0" h="352" w="100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0"/>
              <p:cNvSpPr/>
              <p:nvPr/>
            </p:nvSpPr>
            <p:spPr>
              <a:xfrm>
                <a:off x="5218050" y="3291300"/>
                <a:ext cx="87550" cy="17825"/>
              </a:xfrm>
              <a:custGeom>
                <a:rect b="b" l="l" r="r" t="t"/>
                <a:pathLst>
                  <a:path extrusionOk="0" h="713" w="3502">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0"/>
              <p:cNvSpPr/>
              <p:nvPr/>
            </p:nvSpPr>
            <p:spPr>
              <a:xfrm>
                <a:off x="5216250" y="3341450"/>
                <a:ext cx="89975" cy="14725"/>
              </a:xfrm>
              <a:custGeom>
                <a:rect b="b" l="l" r="r" t="t"/>
                <a:pathLst>
                  <a:path extrusionOk="0" h="589" w="3599">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0"/>
              <p:cNvSpPr/>
              <p:nvPr/>
            </p:nvSpPr>
            <p:spPr>
              <a:xfrm>
                <a:off x="5211750" y="3314650"/>
                <a:ext cx="96775" cy="20050"/>
              </a:xfrm>
              <a:custGeom>
                <a:rect b="b" l="l" r="r" t="t"/>
                <a:pathLst>
                  <a:path extrusionOk="0" h="802" w="3871">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0"/>
              <p:cNvSpPr/>
              <p:nvPr/>
            </p:nvSpPr>
            <p:spPr>
              <a:xfrm>
                <a:off x="5219300" y="3364600"/>
                <a:ext cx="90150" cy="14750"/>
              </a:xfrm>
              <a:custGeom>
                <a:rect b="b" l="l" r="r" t="t"/>
                <a:pathLst>
                  <a:path extrusionOk="0" h="590" w="3606">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0"/>
              <p:cNvSpPr/>
              <p:nvPr/>
            </p:nvSpPr>
            <p:spPr>
              <a:xfrm>
                <a:off x="5220075" y="3384575"/>
                <a:ext cx="93075" cy="16425"/>
              </a:xfrm>
              <a:custGeom>
                <a:rect b="b" l="l" r="r" t="t"/>
                <a:pathLst>
                  <a:path extrusionOk="0" h="657" w="3723">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0"/>
              <p:cNvSpPr/>
              <p:nvPr/>
            </p:nvSpPr>
            <p:spPr>
              <a:xfrm>
                <a:off x="5223625" y="3408850"/>
                <a:ext cx="66300" cy="13425"/>
              </a:xfrm>
              <a:custGeom>
                <a:rect b="b" l="l" r="r" t="t"/>
                <a:pathLst>
                  <a:path extrusionOk="0" h="537" w="2652">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0"/>
              <p:cNvSpPr/>
              <p:nvPr/>
            </p:nvSpPr>
            <p:spPr>
              <a:xfrm>
                <a:off x="5227675" y="3429900"/>
                <a:ext cx="49350" cy="11475"/>
              </a:xfrm>
              <a:custGeom>
                <a:rect b="b" l="l" r="r" t="t"/>
                <a:pathLst>
                  <a:path extrusionOk="0" h="459" w="1974">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0"/>
              <p:cNvSpPr/>
              <p:nvPr/>
            </p:nvSpPr>
            <p:spPr>
              <a:xfrm>
                <a:off x="5300975" y="3223375"/>
                <a:ext cx="15550" cy="51050"/>
              </a:xfrm>
              <a:custGeom>
                <a:rect b="b" l="l" r="r" t="t"/>
                <a:pathLst>
                  <a:path extrusionOk="0" h="2042" w="622">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0"/>
              <p:cNvSpPr/>
              <p:nvPr/>
            </p:nvSpPr>
            <p:spPr>
              <a:xfrm>
                <a:off x="5165450" y="3253825"/>
                <a:ext cx="49025" cy="26900"/>
              </a:xfrm>
              <a:custGeom>
                <a:rect b="b" l="l" r="r" t="t"/>
                <a:pathLst>
                  <a:path extrusionOk="0" h="1076" w="1961">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0"/>
              <p:cNvSpPr/>
              <p:nvPr/>
            </p:nvSpPr>
            <p:spPr>
              <a:xfrm>
                <a:off x="5209375" y="3247925"/>
                <a:ext cx="96225" cy="29275"/>
              </a:xfrm>
              <a:custGeom>
                <a:rect b="b" l="l" r="r" t="t"/>
                <a:pathLst>
                  <a:path extrusionOk="0" h="1171" w="3849">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0"/>
              <p:cNvSpPr/>
              <p:nvPr/>
            </p:nvSpPr>
            <p:spPr>
              <a:xfrm>
                <a:off x="5303575" y="3408850"/>
                <a:ext cx="12950" cy="181050"/>
              </a:xfrm>
              <a:custGeom>
                <a:rect b="b" l="l" r="r" t="t"/>
                <a:pathLst>
                  <a:path extrusionOk="0" h="7242" w="518">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0"/>
              <p:cNvSpPr/>
              <p:nvPr/>
            </p:nvSpPr>
            <p:spPr>
              <a:xfrm>
                <a:off x="5353675" y="3670775"/>
                <a:ext cx="62725" cy="343700"/>
              </a:xfrm>
              <a:custGeom>
                <a:rect b="b" l="l" r="r" t="t"/>
                <a:pathLst>
                  <a:path extrusionOk="0" h="13748" w="2509">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0"/>
              <p:cNvSpPr/>
              <p:nvPr/>
            </p:nvSpPr>
            <p:spPr>
              <a:xfrm>
                <a:off x="5362300" y="4046725"/>
                <a:ext cx="53025" cy="217175"/>
              </a:xfrm>
              <a:custGeom>
                <a:rect b="b" l="l" r="r" t="t"/>
                <a:pathLst>
                  <a:path extrusionOk="0" h="8687" w="2121">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0"/>
              <p:cNvSpPr/>
              <p:nvPr/>
            </p:nvSpPr>
            <p:spPr>
              <a:xfrm>
                <a:off x="5359375" y="4261550"/>
                <a:ext cx="31475" cy="24500"/>
              </a:xfrm>
              <a:custGeom>
                <a:rect b="b" l="l" r="r" t="t"/>
                <a:pathLst>
                  <a:path extrusionOk="0" h="980" w="1259">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0"/>
              <p:cNvSpPr/>
              <p:nvPr/>
            </p:nvSpPr>
            <p:spPr>
              <a:xfrm>
                <a:off x="5357825" y="4283850"/>
                <a:ext cx="11400" cy="28100"/>
              </a:xfrm>
              <a:custGeom>
                <a:rect b="b" l="l" r="r" t="t"/>
                <a:pathLst>
                  <a:path extrusionOk="0" h="1124" w="456">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0"/>
              <p:cNvSpPr/>
              <p:nvPr/>
            </p:nvSpPr>
            <p:spPr>
              <a:xfrm>
                <a:off x="5366900" y="4284950"/>
                <a:ext cx="8625" cy="28100"/>
              </a:xfrm>
              <a:custGeom>
                <a:rect b="b" l="l" r="r" t="t"/>
                <a:pathLst>
                  <a:path extrusionOk="0" h="1124" w="345">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0"/>
              <p:cNvSpPr/>
              <p:nvPr/>
            </p:nvSpPr>
            <p:spPr>
              <a:xfrm>
                <a:off x="5376125" y="4286900"/>
                <a:ext cx="7250" cy="26500"/>
              </a:xfrm>
              <a:custGeom>
                <a:rect b="b" l="l" r="r" t="t"/>
                <a:pathLst>
                  <a:path extrusionOk="0" h="1060" w="29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0"/>
              <p:cNvSpPr/>
              <p:nvPr/>
            </p:nvSpPr>
            <p:spPr>
              <a:xfrm>
                <a:off x="5357710" y="4334400"/>
                <a:ext cx="8000" cy="10275"/>
              </a:xfrm>
              <a:custGeom>
                <a:rect b="b" l="l" r="r" t="t"/>
                <a:pathLst>
                  <a:path extrusionOk="0" h="411" w="32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0"/>
              <p:cNvSpPr/>
              <p:nvPr/>
            </p:nvSpPr>
            <p:spPr>
              <a:xfrm>
                <a:off x="5367685" y="4337525"/>
                <a:ext cx="8475" cy="12675"/>
              </a:xfrm>
              <a:custGeom>
                <a:rect b="b" l="l" r="r" t="t"/>
                <a:pathLst>
                  <a:path extrusionOk="0" h="507" w="339">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0"/>
              <p:cNvSpPr/>
              <p:nvPr/>
            </p:nvSpPr>
            <p:spPr>
              <a:xfrm>
                <a:off x="5378435" y="4338725"/>
                <a:ext cx="7250" cy="13625"/>
              </a:xfrm>
              <a:custGeom>
                <a:rect b="b" l="l" r="r" t="t"/>
                <a:pathLst>
                  <a:path extrusionOk="0" h="545" w="29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0"/>
              <p:cNvSpPr/>
              <p:nvPr/>
            </p:nvSpPr>
            <p:spPr>
              <a:xfrm>
                <a:off x="5387810" y="4337425"/>
                <a:ext cx="7250" cy="12650"/>
              </a:xfrm>
              <a:custGeom>
                <a:rect b="b" l="l" r="r" t="t"/>
                <a:pathLst>
                  <a:path extrusionOk="0" h="506" w="29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0"/>
              <p:cNvSpPr/>
              <p:nvPr/>
            </p:nvSpPr>
            <p:spPr>
              <a:xfrm>
                <a:off x="5394935" y="4334100"/>
                <a:ext cx="6400" cy="9100"/>
              </a:xfrm>
              <a:custGeom>
                <a:rect b="b" l="l" r="r" t="t"/>
                <a:pathLst>
                  <a:path extrusionOk="0" h="364" w="256">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0"/>
              <p:cNvSpPr/>
              <p:nvPr/>
            </p:nvSpPr>
            <p:spPr>
              <a:xfrm>
                <a:off x="5381200" y="4289900"/>
                <a:ext cx="8300" cy="22800"/>
              </a:xfrm>
              <a:custGeom>
                <a:rect b="b" l="l" r="r" t="t"/>
                <a:pathLst>
                  <a:path extrusionOk="0" h="912" w="332">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0"/>
              <p:cNvSpPr/>
              <p:nvPr/>
            </p:nvSpPr>
            <p:spPr>
              <a:xfrm>
                <a:off x="5386885" y="4293900"/>
                <a:ext cx="9500" cy="17075"/>
              </a:xfrm>
              <a:custGeom>
                <a:rect b="b" l="l" r="r" t="t"/>
                <a:pathLst>
                  <a:path extrusionOk="0" h="683" w="38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0"/>
              <p:cNvSpPr/>
              <p:nvPr/>
            </p:nvSpPr>
            <p:spPr>
              <a:xfrm>
                <a:off x="5356935" y="4313150"/>
                <a:ext cx="9250" cy="20275"/>
              </a:xfrm>
              <a:custGeom>
                <a:rect b="b" l="l" r="r" t="t"/>
                <a:pathLst>
                  <a:path extrusionOk="0" h="811" w="37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0"/>
              <p:cNvSpPr/>
              <p:nvPr/>
            </p:nvSpPr>
            <p:spPr>
              <a:xfrm>
                <a:off x="5368610" y="4314775"/>
                <a:ext cx="7400" cy="20900"/>
              </a:xfrm>
              <a:custGeom>
                <a:rect b="b" l="l" r="r" t="t"/>
                <a:pathLst>
                  <a:path extrusionOk="0" h="836" w="296">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0"/>
              <p:cNvSpPr/>
              <p:nvPr/>
            </p:nvSpPr>
            <p:spPr>
              <a:xfrm>
                <a:off x="5378135" y="4316575"/>
                <a:ext cx="6175" cy="19075"/>
              </a:xfrm>
              <a:custGeom>
                <a:rect b="b" l="l" r="r" t="t"/>
                <a:pathLst>
                  <a:path extrusionOk="0" h="763" w="247">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0"/>
              <p:cNvSpPr/>
              <p:nvPr/>
            </p:nvSpPr>
            <p:spPr>
              <a:xfrm>
                <a:off x="5387060" y="4316300"/>
                <a:ext cx="5850" cy="18300"/>
              </a:xfrm>
              <a:custGeom>
                <a:rect b="b" l="l" r="r" t="t"/>
                <a:pathLst>
                  <a:path extrusionOk="0" h="732" w="234">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0"/>
              <p:cNvSpPr/>
              <p:nvPr/>
            </p:nvSpPr>
            <p:spPr>
              <a:xfrm>
                <a:off x="5393810" y="4315500"/>
                <a:ext cx="6625" cy="16125"/>
              </a:xfrm>
              <a:custGeom>
                <a:rect b="b" l="l" r="r" t="t"/>
                <a:pathLst>
                  <a:path extrusionOk="0" h="645" w="265">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0"/>
              <p:cNvSpPr/>
              <p:nvPr/>
            </p:nvSpPr>
            <p:spPr>
              <a:xfrm>
                <a:off x="5367500" y="4017250"/>
                <a:ext cx="47375" cy="32750"/>
              </a:xfrm>
              <a:custGeom>
                <a:rect b="b" l="l" r="r" t="t"/>
                <a:pathLst>
                  <a:path extrusionOk="0" h="1310" w="1895">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0"/>
              <p:cNvSpPr/>
              <p:nvPr/>
            </p:nvSpPr>
            <p:spPr>
              <a:xfrm>
                <a:off x="5428525" y="3277175"/>
                <a:ext cx="57025" cy="177000"/>
              </a:xfrm>
              <a:custGeom>
                <a:rect b="b" l="l" r="r" t="t"/>
                <a:pathLst>
                  <a:path extrusionOk="0" h="7080" w="2281">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0"/>
              <p:cNvSpPr/>
              <p:nvPr/>
            </p:nvSpPr>
            <p:spPr>
              <a:xfrm>
                <a:off x="5451425" y="3459325"/>
                <a:ext cx="59325" cy="189300"/>
              </a:xfrm>
              <a:custGeom>
                <a:rect b="b" l="l" r="r" t="t"/>
                <a:pathLst>
                  <a:path extrusionOk="0" h="7572" w="2373">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0"/>
              <p:cNvSpPr/>
              <p:nvPr/>
            </p:nvSpPr>
            <p:spPr>
              <a:xfrm>
                <a:off x="5483375" y="3652625"/>
                <a:ext cx="16475" cy="38000"/>
              </a:xfrm>
              <a:custGeom>
                <a:rect b="b" l="l" r="r" t="t"/>
                <a:pathLst>
                  <a:path extrusionOk="0" h="1520" w="659">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0"/>
              <p:cNvSpPr/>
              <p:nvPr/>
            </p:nvSpPr>
            <p:spPr>
              <a:xfrm>
                <a:off x="5484600" y="3692475"/>
                <a:ext cx="9875" cy="15900"/>
              </a:xfrm>
              <a:custGeom>
                <a:rect b="b" l="l" r="r" t="t"/>
                <a:pathLst>
                  <a:path extrusionOk="0" h="636" w="395">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0"/>
              <p:cNvSpPr/>
              <p:nvPr/>
            </p:nvSpPr>
            <p:spPr>
              <a:xfrm>
                <a:off x="5484925" y="3714950"/>
                <a:ext cx="5850" cy="10650"/>
              </a:xfrm>
              <a:custGeom>
                <a:rect b="b" l="l" r="r" t="t"/>
                <a:pathLst>
                  <a:path extrusionOk="0" h="426" w="234">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0"/>
              <p:cNvSpPr/>
              <p:nvPr/>
            </p:nvSpPr>
            <p:spPr>
              <a:xfrm>
                <a:off x="5504125" y="3654700"/>
                <a:ext cx="14475" cy="37975"/>
              </a:xfrm>
              <a:custGeom>
                <a:rect b="b" l="l" r="r" t="t"/>
                <a:pathLst>
                  <a:path extrusionOk="0" h="1519" w="579">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0"/>
              <p:cNvSpPr/>
              <p:nvPr/>
            </p:nvSpPr>
            <p:spPr>
              <a:xfrm>
                <a:off x="5510425" y="3696375"/>
                <a:ext cx="12000" cy="27425"/>
              </a:xfrm>
              <a:custGeom>
                <a:rect b="b" l="l" r="r" t="t"/>
                <a:pathLst>
                  <a:path extrusionOk="0" h="1097" w="48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0"/>
              <p:cNvSpPr/>
              <p:nvPr/>
            </p:nvSpPr>
            <p:spPr>
              <a:xfrm>
                <a:off x="5504425" y="3726575"/>
                <a:ext cx="12175" cy="19075"/>
              </a:xfrm>
              <a:custGeom>
                <a:rect b="b" l="l" r="r" t="t"/>
                <a:pathLst>
                  <a:path extrusionOk="0" h="763" w="487">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0"/>
              <p:cNvSpPr/>
              <p:nvPr/>
            </p:nvSpPr>
            <p:spPr>
              <a:xfrm>
                <a:off x="5496900" y="3745675"/>
                <a:ext cx="7400" cy="13725"/>
              </a:xfrm>
              <a:custGeom>
                <a:rect b="b" l="l" r="r" t="t"/>
                <a:pathLst>
                  <a:path extrusionOk="0" h="549" w="296">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0"/>
              <p:cNvSpPr/>
              <p:nvPr/>
            </p:nvSpPr>
            <p:spPr>
              <a:xfrm>
                <a:off x="5316350" y="3273175"/>
                <a:ext cx="93850" cy="201525"/>
              </a:xfrm>
              <a:custGeom>
                <a:rect b="b" l="l" r="r" t="t"/>
                <a:pathLst>
                  <a:path extrusionOk="0" h="8061" w="3754">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0"/>
              <p:cNvSpPr/>
              <p:nvPr/>
            </p:nvSpPr>
            <p:spPr>
              <a:xfrm>
                <a:off x="5328625" y="3274500"/>
                <a:ext cx="76150" cy="17600"/>
              </a:xfrm>
              <a:custGeom>
                <a:rect b="b" l="l" r="r" t="t"/>
                <a:pathLst>
                  <a:path extrusionOk="0" h="704" w="3046">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0"/>
              <p:cNvSpPr/>
              <p:nvPr/>
            </p:nvSpPr>
            <p:spPr>
              <a:xfrm>
                <a:off x="5320500" y="3243725"/>
                <a:ext cx="34725" cy="10350"/>
              </a:xfrm>
              <a:custGeom>
                <a:rect b="b" l="l" r="r" t="t"/>
                <a:pathLst>
                  <a:path extrusionOk="0" h="414" w="1389">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0"/>
              <p:cNvSpPr/>
              <p:nvPr/>
            </p:nvSpPr>
            <p:spPr>
              <a:xfrm>
                <a:off x="5316650" y="3228050"/>
                <a:ext cx="26925" cy="9525"/>
              </a:xfrm>
              <a:custGeom>
                <a:rect b="b" l="l" r="r" t="t"/>
                <a:pathLst>
                  <a:path extrusionOk="0" h="381" w="1077">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0"/>
              <p:cNvSpPr/>
              <p:nvPr/>
            </p:nvSpPr>
            <p:spPr>
              <a:xfrm>
                <a:off x="5318500" y="3427625"/>
                <a:ext cx="25100" cy="8775"/>
              </a:xfrm>
              <a:custGeom>
                <a:rect b="b" l="l" r="r" t="t"/>
                <a:pathLst>
                  <a:path extrusionOk="0" h="351" w="1004">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0"/>
              <p:cNvSpPr/>
              <p:nvPr/>
            </p:nvSpPr>
            <p:spPr>
              <a:xfrm>
                <a:off x="5318650" y="3446250"/>
                <a:ext cx="24950" cy="8800"/>
              </a:xfrm>
              <a:custGeom>
                <a:rect b="b" l="l" r="r" t="t"/>
                <a:pathLst>
                  <a:path extrusionOk="0" h="352" w="998">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0"/>
              <p:cNvSpPr/>
              <p:nvPr/>
            </p:nvSpPr>
            <p:spPr>
              <a:xfrm>
                <a:off x="5318650" y="3464950"/>
                <a:ext cx="24950" cy="8775"/>
              </a:xfrm>
              <a:custGeom>
                <a:rect b="b" l="l" r="r" t="t"/>
                <a:pathLst>
                  <a:path extrusionOk="0" h="351" w="998">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0"/>
              <p:cNvSpPr/>
              <p:nvPr/>
            </p:nvSpPr>
            <p:spPr>
              <a:xfrm>
                <a:off x="5318650" y="3483550"/>
                <a:ext cx="24950" cy="8750"/>
              </a:xfrm>
              <a:custGeom>
                <a:rect b="b" l="l" r="r" t="t"/>
                <a:pathLst>
                  <a:path extrusionOk="0" h="350" w="998">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0"/>
              <p:cNvSpPr/>
              <p:nvPr/>
            </p:nvSpPr>
            <p:spPr>
              <a:xfrm>
                <a:off x="5318650" y="3502150"/>
                <a:ext cx="24950" cy="8750"/>
              </a:xfrm>
              <a:custGeom>
                <a:rect b="b" l="l" r="r" t="t"/>
                <a:pathLst>
                  <a:path extrusionOk="0" h="350" w="998">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0"/>
              <p:cNvSpPr/>
              <p:nvPr/>
            </p:nvSpPr>
            <p:spPr>
              <a:xfrm>
                <a:off x="5318650" y="3520775"/>
                <a:ext cx="24975" cy="8800"/>
              </a:xfrm>
              <a:custGeom>
                <a:rect b="b" l="l" r="r" t="t"/>
                <a:pathLst>
                  <a:path extrusionOk="0" h="352" w="999">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0"/>
              <p:cNvSpPr/>
              <p:nvPr/>
            </p:nvSpPr>
            <p:spPr>
              <a:xfrm>
                <a:off x="5318650" y="3539500"/>
                <a:ext cx="24950" cy="8750"/>
              </a:xfrm>
              <a:custGeom>
                <a:rect b="b" l="l" r="r" t="t"/>
                <a:pathLst>
                  <a:path extrusionOk="0" h="350" w="998">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0"/>
              <p:cNvSpPr/>
              <p:nvPr/>
            </p:nvSpPr>
            <p:spPr>
              <a:xfrm>
                <a:off x="5318650" y="3558125"/>
                <a:ext cx="24975" cy="8700"/>
              </a:xfrm>
              <a:custGeom>
                <a:rect b="b" l="l" r="r" t="t"/>
                <a:pathLst>
                  <a:path extrusionOk="0" h="348" w="999">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0"/>
              <p:cNvSpPr/>
              <p:nvPr/>
            </p:nvSpPr>
            <p:spPr>
              <a:xfrm>
                <a:off x="5318650" y="3576725"/>
                <a:ext cx="24975" cy="8800"/>
              </a:xfrm>
              <a:custGeom>
                <a:rect b="b" l="l" r="r" t="t"/>
                <a:pathLst>
                  <a:path extrusionOk="0" h="352" w="999">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0"/>
              <p:cNvSpPr/>
              <p:nvPr/>
            </p:nvSpPr>
            <p:spPr>
              <a:xfrm>
                <a:off x="5327250" y="3291300"/>
                <a:ext cx="87575" cy="17825"/>
              </a:xfrm>
              <a:custGeom>
                <a:rect b="b" l="l" r="r" t="t"/>
                <a:pathLst>
                  <a:path extrusionOk="0" h="713" w="3503">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0"/>
              <p:cNvSpPr/>
              <p:nvPr/>
            </p:nvSpPr>
            <p:spPr>
              <a:xfrm>
                <a:off x="5326625" y="3341450"/>
                <a:ext cx="90125" cy="14725"/>
              </a:xfrm>
              <a:custGeom>
                <a:rect b="b" l="l" r="r" t="t"/>
                <a:pathLst>
                  <a:path extrusionOk="0" h="589" w="3605">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0"/>
              <p:cNvSpPr/>
              <p:nvPr/>
            </p:nvSpPr>
            <p:spPr>
              <a:xfrm>
                <a:off x="5324325" y="3314650"/>
                <a:ext cx="96775" cy="20050"/>
              </a:xfrm>
              <a:custGeom>
                <a:rect b="b" l="l" r="r" t="t"/>
                <a:pathLst>
                  <a:path extrusionOk="0" h="802" w="3871">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0"/>
              <p:cNvSpPr/>
              <p:nvPr/>
            </p:nvSpPr>
            <p:spPr>
              <a:xfrm>
                <a:off x="5323400" y="3364600"/>
                <a:ext cx="90150" cy="14750"/>
              </a:xfrm>
              <a:custGeom>
                <a:rect b="b" l="l" r="r" t="t"/>
                <a:pathLst>
                  <a:path extrusionOk="0" h="590" w="3606">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0"/>
              <p:cNvSpPr/>
              <p:nvPr/>
            </p:nvSpPr>
            <p:spPr>
              <a:xfrm>
                <a:off x="5319875" y="3384575"/>
                <a:ext cx="92900" cy="16425"/>
              </a:xfrm>
              <a:custGeom>
                <a:rect b="b" l="l" r="r" t="t"/>
                <a:pathLst>
                  <a:path extrusionOk="0" h="657" w="3716">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0"/>
              <p:cNvSpPr/>
              <p:nvPr/>
            </p:nvSpPr>
            <p:spPr>
              <a:xfrm>
                <a:off x="5342925" y="3408850"/>
                <a:ext cx="66450" cy="13425"/>
              </a:xfrm>
              <a:custGeom>
                <a:rect b="b" l="l" r="r" t="t"/>
                <a:pathLst>
                  <a:path extrusionOk="0" h="537" w="2658">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0"/>
              <p:cNvSpPr/>
              <p:nvPr/>
            </p:nvSpPr>
            <p:spPr>
              <a:xfrm>
                <a:off x="5355975" y="3429900"/>
                <a:ext cx="49225" cy="11475"/>
              </a:xfrm>
              <a:custGeom>
                <a:rect b="b" l="l" r="r" t="t"/>
                <a:pathLst>
                  <a:path extrusionOk="0" h="459" w="1969">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0"/>
              <p:cNvSpPr/>
              <p:nvPr/>
            </p:nvSpPr>
            <p:spPr>
              <a:xfrm>
                <a:off x="5316350" y="3223375"/>
                <a:ext cx="15700" cy="51050"/>
              </a:xfrm>
              <a:custGeom>
                <a:rect b="b" l="l" r="r" t="t"/>
                <a:pathLst>
                  <a:path extrusionOk="0" h="2042" w="628">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0"/>
              <p:cNvSpPr/>
              <p:nvPr/>
            </p:nvSpPr>
            <p:spPr>
              <a:xfrm>
                <a:off x="5418525" y="3253825"/>
                <a:ext cx="48900" cy="26900"/>
              </a:xfrm>
              <a:custGeom>
                <a:rect b="b" l="l" r="r" t="t"/>
                <a:pathLst>
                  <a:path extrusionOk="0" h="1076" w="1956">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0"/>
              <p:cNvSpPr/>
              <p:nvPr/>
            </p:nvSpPr>
            <p:spPr>
              <a:xfrm>
                <a:off x="5327100" y="3247925"/>
                <a:ext cx="96375" cy="29275"/>
              </a:xfrm>
              <a:custGeom>
                <a:rect b="b" l="l" r="r" t="t"/>
                <a:pathLst>
                  <a:path extrusionOk="0" h="1171" w="3855">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0"/>
              <p:cNvSpPr/>
              <p:nvPr/>
            </p:nvSpPr>
            <p:spPr>
              <a:xfrm>
                <a:off x="5316350" y="3408850"/>
                <a:ext cx="12925" cy="181050"/>
              </a:xfrm>
              <a:custGeom>
                <a:rect b="b" l="l" r="r" t="t"/>
                <a:pathLst>
                  <a:path extrusionOk="0" h="7242" w="517">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0"/>
              <p:cNvSpPr/>
              <p:nvPr/>
            </p:nvSpPr>
            <p:spPr>
              <a:xfrm>
                <a:off x="5253800" y="3060800"/>
                <a:ext cx="126025" cy="150325"/>
              </a:xfrm>
              <a:custGeom>
                <a:rect b="b" l="l" r="r" t="t"/>
                <a:pathLst>
                  <a:path extrusionOk="0" h="6013" w="5041">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0"/>
              <p:cNvSpPr/>
              <p:nvPr/>
            </p:nvSpPr>
            <p:spPr>
              <a:xfrm>
                <a:off x="5307425" y="3178825"/>
                <a:ext cx="8950" cy="10800"/>
              </a:xfrm>
              <a:custGeom>
                <a:rect b="b" l="l" r="r" t="t"/>
                <a:pathLst>
                  <a:path extrusionOk="0" h="432" w="358">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0"/>
              <p:cNvSpPr/>
              <p:nvPr/>
            </p:nvSpPr>
            <p:spPr>
              <a:xfrm>
                <a:off x="5306500" y="3190200"/>
                <a:ext cx="9400" cy="10600"/>
              </a:xfrm>
              <a:custGeom>
                <a:rect b="b" l="l" r="r" t="t"/>
                <a:pathLst>
                  <a:path extrusionOk="0" h="424" w="376">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0"/>
              <p:cNvSpPr/>
              <p:nvPr/>
            </p:nvSpPr>
            <p:spPr>
              <a:xfrm>
                <a:off x="5301425" y="3178325"/>
                <a:ext cx="6325" cy="8975"/>
              </a:xfrm>
              <a:custGeom>
                <a:rect b="b" l="l" r="r" t="t"/>
                <a:pathLst>
                  <a:path extrusionOk="0" h="359" w="253">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0"/>
              <p:cNvSpPr/>
              <p:nvPr/>
            </p:nvSpPr>
            <p:spPr>
              <a:xfrm>
                <a:off x="5300350" y="3188425"/>
                <a:ext cx="6025" cy="8575"/>
              </a:xfrm>
              <a:custGeom>
                <a:rect b="b" l="l" r="r" t="t"/>
                <a:pathLst>
                  <a:path extrusionOk="0" h="343" w="241">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0"/>
              <p:cNvSpPr/>
              <p:nvPr/>
            </p:nvSpPr>
            <p:spPr>
              <a:xfrm>
                <a:off x="5295300" y="3177425"/>
                <a:ext cx="8000" cy="9100"/>
              </a:xfrm>
              <a:custGeom>
                <a:rect b="b" l="l" r="r" t="t"/>
                <a:pathLst>
                  <a:path extrusionOk="0" h="364" w="320">
                    <a:moveTo>
                      <a:pt x="86" y="1"/>
                    </a:moveTo>
                    <a:cubicBezTo>
                      <a:pt x="31" y="1"/>
                      <a:pt x="0" y="265"/>
                      <a:pt x="135" y="364"/>
                    </a:cubicBezTo>
                    <a:cubicBezTo>
                      <a:pt x="172" y="321"/>
                      <a:pt x="197" y="259"/>
                      <a:pt x="209" y="198"/>
                    </a:cubicBezTo>
                    <a:cubicBezTo>
                      <a:pt x="215" y="112"/>
                      <a:pt x="320" y="13"/>
                      <a:pt x="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0"/>
              <p:cNvSpPr/>
              <p:nvPr/>
            </p:nvSpPr>
            <p:spPr>
              <a:xfrm>
                <a:off x="5293600" y="3186050"/>
                <a:ext cx="5700" cy="7875"/>
              </a:xfrm>
              <a:custGeom>
                <a:rect b="b" l="l" r="r" t="t"/>
                <a:pathLst>
                  <a:path extrusionOk="0" h="315" w="228">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0"/>
              <p:cNvSpPr/>
              <p:nvPr/>
            </p:nvSpPr>
            <p:spPr>
              <a:xfrm>
                <a:off x="5290075" y="3174900"/>
                <a:ext cx="5850" cy="8700"/>
              </a:xfrm>
              <a:custGeom>
                <a:rect b="b" l="l" r="r" t="t"/>
                <a:pathLst>
                  <a:path extrusionOk="0" h="348" w="234">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0"/>
              <p:cNvSpPr/>
              <p:nvPr/>
            </p:nvSpPr>
            <p:spPr>
              <a:xfrm>
                <a:off x="5288675" y="3183800"/>
                <a:ext cx="5250" cy="6925"/>
              </a:xfrm>
              <a:custGeom>
                <a:rect b="b" l="l" r="r" t="t"/>
                <a:pathLst>
                  <a:path extrusionOk="0" h="277" w="21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0"/>
              <p:cNvSpPr/>
              <p:nvPr/>
            </p:nvSpPr>
            <p:spPr>
              <a:xfrm>
                <a:off x="5285150" y="3173800"/>
                <a:ext cx="4025" cy="6800"/>
              </a:xfrm>
              <a:custGeom>
                <a:rect b="b" l="l" r="r" t="t"/>
                <a:pathLst>
                  <a:path extrusionOk="0" h="272" w="161">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0"/>
              <p:cNvSpPr/>
              <p:nvPr/>
            </p:nvSpPr>
            <p:spPr>
              <a:xfrm>
                <a:off x="5280850" y="3171125"/>
                <a:ext cx="3700" cy="7100"/>
              </a:xfrm>
              <a:custGeom>
                <a:rect b="b" l="l" r="r" t="t"/>
                <a:pathLst>
                  <a:path extrusionOk="0" h="284" w="148">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0"/>
              <p:cNvSpPr/>
              <p:nvPr/>
            </p:nvSpPr>
            <p:spPr>
              <a:xfrm>
                <a:off x="5283600" y="3180900"/>
                <a:ext cx="4950" cy="6250"/>
              </a:xfrm>
              <a:custGeom>
                <a:rect b="b" l="l" r="r" t="t"/>
                <a:pathLst>
                  <a:path extrusionOk="0" h="250" w="198">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0"/>
              <p:cNvSpPr/>
              <p:nvPr/>
            </p:nvSpPr>
            <p:spPr>
              <a:xfrm>
                <a:off x="5280525" y="3178150"/>
                <a:ext cx="2800" cy="5175"/>
              </a:xfrm>
              <a:custGeom>
                <a:rect b="b" l="l" r="r" t="t"/>
                <a:pathLst>
                  <a:path extrusionOk="0" h="207" w="112">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0"/>
              <p:cNvSpPr/>
              <p:nvPr/>
            </p:nvSpPr>
            <p:spPr>
              <a:xfrm>
                <a:off x="5317425" y="3178900"/>
                <a:ext cx="8925" cy="10650"/>
              </a:xfrm>
              <a:custGeom>
                <a:rect b="b" l="l" r="r" t="t"/>
                <a:pathLst>
                  <a:path extrusionOk="0" h="426" w="357">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0"/>
              <p:cNvSpPr/>
              <p:nvPr/>
            </p:nvSpPr>
            <p:spPr>
              <a:xfrm>
                <a:off x="5317875" y="3190175"/>
                <a:ext cx="9400" cy="10550"/>
              </a:xfrm>
              <a:custGeom>
                <a:rect b="b" l="l" r="r" t="t"/>
                <a:pathLst>
                  <a:path extrusionOk="0" h="422" w="376">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0"/>
              <p:cNvSpPr/>
              <p:nvPr/>
            </p:nvSpPr>
            <p:spPr>
              <a:xfrm>
                <a:off x="5326025" y="3178325"/>
                <a:ext cx="6325" cy="9000"/>
              </a:xfrm>
              <a:custGeom>
                <a:rect b="b" l="l" r="r" t="t"/>
                <a:pathLst>
                  <a:path extrusionOk="0" h="360" w="253">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0"/>
              <p:cNvSpPr/>
              <p:nvPr/>
            </p:nvSpPr>
            <p:spPr>
              <a:xfrm>
                <a:off x="5327400" y="3188425"/>
                <a:ext cx="6025" cy="8575"/>
              </a:xfrm>
              <a:custGeom>
                <a:rect b="b" l="l" r="r" t="t"/>
                <a:pathLst>
                  <a:path extrusionOk="0" h="343" w="241">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0"/>
              <p:cNvSpPr/>
              <p:nvPr/>
            </p:nvSpPr>
            <p:spPr>
              <a:xfrm>
                <a:off x="5330475" y="3177425"/>
                <a:ext cx="7975" cy="9100"/>
              </a:xfrm>
              <a:custGeom>
                <a:rect b="b" l="l" r="r" t="t"/>
                <a:pathLst>
                  <a:path extrusionOk="0" h="364" w="319">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0"/>
              <p:cNvSpPr/>
              <p:nvPr/>
            </p:nvSpPr>
            <p:spPr>
              <a:xfrm>
                <a:off x="5334475" y="3186050"/>
                <a:ext cx="5700" cy="7875"/>
              </a:xfrm>
              <a:custGeom>
                <a:rect b="b" l="l" r="r" t="t"/>
                <a:pathLst>
                  <a:path extrusionOk="0" h="315" w="228">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0"/>
              <p:cNvSpPr/>
              <p:nvPr/>
            </p:nvSpPr>
            <p:spPr>
              <a:xfrm>
                <a:off x="5338000" y="3174925"/>
                <a:ext cx="5725" cy="8675"/>
              </a:xfrm>
              <a:custGeom>
                <a:rect b="b" l="l" r="r" t="t"/>
                <a:pathLst>
                  <a:path extrusionOk="0" h="347" w="229">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0"/>
              <p:cNvSpPr/>
              <p:nvPr/>
            </p:nvSpPr>
            <p:spPr>
              <a:xfrm>
                <a:off x="5339850" y="3183775"/>
                <a:ext cx="5250" cy="6950"/>
              </a:xfrm>
              <a:custGeom>
                <a:rect b="b" l="l" r="r" t="t"/>
                <a:pathLst>
                  <a:path extrusionOk="0" h="278" w="21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0"/>
              <p:cNvSpPr/>
              <p:nvPr/>
            </p:nvSpPr>
            <p:spPr>
              <a:xfrm>
                <a:off x="5344625" y="3173800"/>
                <a:ext cx="3850" cy="6800"/>
              </a:xfrm>
              <a:custGeom>
                <a:rect b="b" l="l" r="r" t="t"/>
                <a:pathLst>
                  <a:path extrusionOk="0" h="272" w="154">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0"/>
              <p:cNvSpPr/>
              <p:nvPr/>
            </p:nvSpPr>
            <p:spPr>
              <a:xfrm>
                <a:off x="5349225" y="3171100"/>
                <a:ext cx="3875" cy="7125"/>
              </a:xfrm>
              <a:custGeom>
                <a:rect b="b" l="l" r="r" t="t"/>
                <a:pathLst>
                  <a:path extrusionOk="0" h="285" w="155">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0"/>
              <p:cNvSpPr/>
              <p:nvPr/>
            </p:nvSpPr>
            <p:spPr>
              <a:xfrm>
                <a:off x="5345075" y="3180900"/>
                <a:ext cx="5100" cy="6275"/>
              </a:xfrm>
              <a:custGeom>
                <a:rect b="b" l="l" r="r" t="t"/>
                <a:pathLst>
                  <a:path extrusionOk="0" h="251" w="204">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0"/>
              <p:cNvSpPr/>
              <p:nvPr/>
            </p:nvSpPr>
            <p:spPr>
              <a:xfrm>
                <a:off x="5350475" y="3178175"/>
                <a:ext cx="2775" cy="5150"/>
              </a:xfrm>
              <a:custGeom>
                <a:rect b="b" l="l" r="r" t="t"/>
                <a:pathLst>
                  <a:path extrusionOk="0" h="206" w="111">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7" name="Google Shape;10447;p70"/>
            <p:cNvSpPr/>
            <p:nvPr/>
          </p:nvSpPr>
          <p:spPr>
            <a:xfrm>
              <a:off x="5233150" y="2992450"/>
              <a:ext cx="201550" cy="156325"/>
            </a:xfrm>
            <a:custGeom>
              <a:rect b="b" l="l" r="r" t="t"/>
              <a:pathLst>
                <a:path extrusionOk="0" h="6253" w="8062">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70"/>
          <p:cNvGrpSpPr/>
          <p:nvPr/>
        </p:nvGrpSpPr>
        <p:grpSpPr>
          <a:xfrm>
            <a:off x="5866925" y="3022588"/>
            <a:ext cx="435225" cy="1370250"/>
            <a:chOff x="5866925" y="2992450"/>
            <a:chExt cx="435225" cy="1370250"/>
          </a:xfrm>
        </p:grpSpPr>
        <p:grpSp>
          <p:nvGrpSpPr>
            <p:cNvPr id="10449" name="Google Shape;10449;p70"/>
            <p:cNvGrpSpPr/>
            <p:nvPr/>
          </p:nvGrpSpPr>
          <p:grpSpPr>
            <a:xfrm>
              <a:off x="5866925" y="3018075"/>
              <a:ext cx="435225" cy="1344625"/>
              <a:chOff x="5866925" y="3018075"/>
              <a:chExt cx="435225" cy="1344625"/>
            </a:xfrm>
          </p:grpSpPr>
          <p:sp>
            <p:nvSpPr>
              <p:cNvPr id="10450" name="Google Shape;10450;p70"/>
              <p:cNvSpPr/>
              <p:nvPr/>
            </p:nvSpPr>
            <p:spPr>
              <a:xfrm>
                <a:off x="5866925" y="3172825"/>
                <a:ext cx="435225" cy="1189875"/>
              </a:xfrm>
              <a:custGeom>
                <a:rect b="b" l="l" r="r" t="t"/>
                <a:pathLst>
                  <a:path extrusionOk="0" h="47595" w="17409">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0"/>
              <p:cNvSpPr/>
              <p:nvPr/>
            </p:nvSpPr>
            <p:spPr>
              <a:xfrm>
                <a:off x="6009225" y="3018075"/>
                <a:ext cx="150475" cy="201175"/>
              </a:xfrm>
              <a:custGeom>
                <a:rect b="b" l="l" r="r" t="t"/>
                <a:pathLst>
                  <a:path extrusionOk="0" h="8047" w="6019">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70"/>
            <p:cNvGrpSpPr/>
            <p:nvPr/>
          </p:nvGrpSpPr>
          <p:grpSpPr>
            <a:xfrm>
              <a:off x="5879375" y="3075750"/>
              <a:ext cx="407400" cy="1278050"/>
              <a:chOff x="5879375" y="3075750"/>
              <a:chExt cx="407400" cy="1278050"/>
            </a:xfrm>
          </p:grpSpPr>
          <p:sp>
            <p:nvSpPr>
              <p:cNvPr id="10453" name="Google Shape;10453;p70"/>
              <p:cNvSpPr/>
              <p:nvPr/>
            </p:nvSpPr>
            <p:spPr>
              <a:xfrm>
                <a:off x="5880175" y="3646700"/>
                <a:ext cx="37350" cy="53575"/>
              </a:xfrm>
              <a:custGeom>
                <a:rect b="b" l="l" r="r" t="t"/>
                <a:pathLst>
                  <a:path extrusionOk="0" h="2143" w="1494">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0"/>
              <p:cNvSpPr/>
              <p:nvPr/>
            </p:nvSpPr>
            <p:spPr>
              <a:xfrm>
                <a:off x="5879375" y="3707225"/>
                <a:ext cx="28550" cy="47100"/>
              </a:xfrm>
              <a:custGeom>
                <a:rect b="b" l="l" r="r" t="t"/>
                <a:pathLst>
                  <a:path extrusionOk="0" h="1884" w="1142">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0"/>
              <p:cNvSpPr/>
              <p:nvPr/>
            </p:nvSpPr>
            <p:spPr>
              <a:xfrm>
                <a:off x="5988800" y="3665425"/>
                <a:ext cx="85100" cy="242725"/>
              </a:xfrm>
              <a:custGeom>
                <a:rect b="b" l="l" r="r" t="t"/>
                <a:pathLst>
                  <a:path extrusionOk="0" h="9709" w="3404">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0"/>
              <p:cNvSpPr/>
              <p:nvPr/>
            </p:nvSpPr>
            <p:spPr>
              <a:xfrm>
                <a:off x="5974650" y="3674325"/>
                <a:ext cx="71325" cy="317875"/>
              </a:xfrm>
              <a:custGeom>
                <a:rect b="b" l="l" r="r" t="t"/>
                <a:pathLst>
                  <a:path extrusionOk="0" h="12715" w="2853">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0"/>
              <p:cNvSpPr/>
              <p:nvPr/>
            </p:nvSpPr>
            <p:spPr>
              <a:xfrm>
                <a:off x="5980950" y="4010450"/>
                <a:ext cx="52575" cy="241400"/>
              </a:xfrm>
              <a:custGeom>
                <a:rect b="b" l="l" r="r" t="t"/>
                <a:pathLst>
                  <a:path extrusionOk="0" h="9656" w="2103">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0"/>
              <p:cNvSpPr/>
              <p:nvPr/>
            </p:nvSpPr>
            <p:spPr>
              <a:xfrm>
                <a:off x="6009350" y="4010450"/>
                <a:ext cx="37775" cy="158800"/>
              </a:xfrm>
              <a:custGeom>
                <a:rect b="b" l="l" r="r" t="t"/>
                <a:pathLst>
                  <a:path extrusionOk="0" h="6352" w="1511">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0"/>
              <p:cNvSpPr/>
              <p:nvPr/>
            </p:nvSpPr>
            <p:spPr>
              <a:xfrm>
                <a:off x="5985175" y="3419325"/>
                <a:ext cx="94775" cy="272775"/>
              </a:xfrm>
              <a:custGeom>
                <a:rect b="b" l="l" r="r" t="t"/>
                <a:pathLst>
                  <a:path extrusionOk="0" h="10911" w="3791">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0"/>
              <p:cNvSpPr/>
              <p:nvPr/>
            </p:nvSpPr>
            <p:spPr>
              <a:xfrm>
                <a:off x="6027050" y="3583950"/>
                <a:ext cx="54900" cy="84475"/>
              </a:xfrm>
              <a:custGeom>
                <a:rect b="b" l="l" r="r" t="t"/>
                <a:pathLst>
                  <a:path extrusionOk="0" h="3379" w="2196">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0"/>
              <p:cNvSpPr/>
              <p:nvPr/>
            </p:nvSpPr>
            <p:spPr>
              <a:xfrm>
                <a:off x="6030450" y="3530650"/>
                <a:ext cx="49025" cy="64700"/>
              </a:xfrm>
              <a:custGeom>
                <a:rect b="b" l="l" r="r" t="t"/>
                <a:pathLst>
                  <a:path extrusionOk="0" h="2588" w="1961">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0"/>
              <p:cNvSpPr/>
              <p:nvPr/>
            </p:nvSpPr>
            <p:spPr>
              <a:xfrm>
                <a:off x="5988175" y="3313675"/>
                <a:ext cx="92075" cy="113100"/>
              </a:xfrm>
              <a:custGeom>
                <a:rect b="b" l="l" r="r" t="t"/>
                <a:pathLst>
                  <a:path extrusionOk="0" h="4524" w="3683">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0"/>
              <p:cNvSpPr/>
              <p:nvPr/>
            </p:nvSpPr>
            <p:spPr>
              <a:xfrm>
                <a:off x="6034750" y="3486250"/>
                <a:ext cx="42900" cy="43250"/>
              </a:xfrm>
              <a:custGeom>
                <a:rect b="b" l="l" r="r" t="t"/>
                <a:pathLst>
                  <a:path extrusionOk="0" h="1730" w="1716">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0"/>
              <p:cNvSpPr/>
              <p:nvPr/>
            </p:nvSpPr>
            <p:spPr>
              <a:xfrm>
                <a:off x="6038275" y="3448550"/>
                <a:ext cx="36425" cy="32550"/>
              </a:xfrm>
              <a:custGeom>
                <a:rect b="b" l="l" r="r" t="t"/>
                <a:pathLst>
                  <a:path extrusionOk="0" h="1302" w="1457">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0"/>
              <p:cNvSpPr/>
              <p:nvPr/>
            </p:nvSpPr>
            <p:spPr>
              <a:xfrm>
                <a:off x="5931775" y="3248250"/>
                <a:ext cx="152625" cy="51500"/>
              </a:xfrm>
              <a:custGeom>
                <a:rect b="b" l="l" r="r" t="t"/>
                <a:pathLst>
                  <a:path extrusionOk="0" h="2060" w="6105">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0"/>
              <p:cNvSpPr/>
              <p:nvPr/>
            </p:nvSpPr>
            <p:spPr>
              <a:xfrm>
                <a:off x="5918875" y="3281725"/>
                <a:ext cx="104725" cy="142325"/>
              </a:xfrm>
              <a:custGeom>
                <a:rect b="b" l="l" r="r" t="t"/>
                <a:pathLst>
                  <a:path extrusionOk="0" h="5693" w="4189">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0"/>
              <p:cNvSpPr/>
              <p:nvPr/>
            </p:nvSpPr>
            <p:spPr>
              <a:xfrm>
                <a:off x="5883400" y="3331225"/>
                <a:ext cx="95575" cy="159800"/>
              </a:xfrm>
              <a:custGeom>
                <a:rect b="b" l="l" r="r" t="t"/>
                <a:pathLst>
                  <a:path extrusionOk="0" h="6392" w="3823">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0"/>
              <p:cNvSpPr/>
              <p:nvPr/>
            </p:nvSpPr>
            <p:spPr>
              <a:xfrm>
                <a:off x="5904275" y="3498075"/>
                <a:ext cx="42750" cy="145300"/>
              </a:xfrm>
              <a:custGeom>
                <a:rect b="b" l="l" r="r" t="t"/>
                <a:pathLst>
                  <a:path extrusionOk="0" h="5812" w="171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0"/>
              <p:cNvSpPr/>
              <p:nvPr/>
            </p:nvSpPr>
            <p:spPr>
              <a:xfrm>
                <a:off x="5894300" y="3493300"/>
                <a:ext cx="24450" cy="148325"/>
              </a:xfrm>
              <a:custGeom>
                <a:rect b="b" l="l" r="r" t="t"/>
                <a:pathLst>
                  <a:path extrusionOk="0" h="5933" w="978">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0"/>
              <p:cNvSpPr/>
              <p:nvPr/>
            </p:nvSpPr>
            <p:spPr>
              <a:xfrm>
                <a:off x="5906800" y="3694050"/>
                <a:ext cx="13250" cy="26100"/>
              </a:xfrm>
              <a:custGeom>
                <a:rect b="b" l="l" r="r" t="t"/>
                <a:pathLst>
                  <a:path extrusionOk="0" h="1044" w="53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0"/>
              <p:cNvSpPr/>
              <p:nvPr/>
            </p:nvSpPr>
            <p:spPr>
              <a:xfrm>
                <a:off x="6041850" y="3219600"/>
                <a:ext cx="41175" cy="26700"/>
              </a:xfrm>
              <a:custGeom>
                <a:rect b="b" l="l" r="r" t="t"/>
                <a:pathLst>
                  <a:path extrusionOk="0" h="1068" w="1647">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0"/>
              <p:cNvSpPr/>
              <p:nvPr/>
            </p:nvSpPr>
            <p:spPr>
              <a:xfrm>
                <a:off x="6029850" y="3233525"/>
                <a:ext cx="58850" cy="35050"/>
              </a:xfrm>
              <a:custGeom>
                <a:rect b="b" l="l" r="r" t="t"/>
                <a:pathLst>
                  <a:path extrusionOk="0" h="1402" w="2354">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0"/>
              <p:cNvSpPr/>
              <p:nvPr/>
            </p:nvSpPr>
            <p:spPr>
              <a:xfrm>
                <a:off x="6005225" y="4254425"/>
                <a:ext cx="33225" cy="22050"/>
              </a:xfrm>
              <a:custGeom>
                <a:rect b="b" l="l" r="r" t="t"/>
                <a:pathLst>
                  <a:path extrusionOk="0" h="882" w="1329">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0"/>
              <p:cNvSpPr/>
              <p:nvPr/>
            </p:nvSpPr>
            <p:spPr>
              <a:xfrm>
                <a:off x="6032325" y="4268200"/>
                <a:ext cx="12725" cy="66575"/>
              </a:xfrm>
              <a:custGeom>
                <a:rect b="b" l="l" r="r" t="t"/>
                <a:pathLst>
                  <a:path extrusionOk="0" h="2663" w="509">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0"/>
              <p:cNvSpPr/>
              <p:nvPr/>
            </p:nvSpPr>
            <p:spPr>
              <a:xfrm>
                <a:off x="6023825" y="4278425"/>
                <a:ext cx="11250" cy="67050"/>
              </a:xfrm>
              <a:custGeom>
                <a:rect b="b" l="l" r="r" t="t"/>
                <a:pathLst>
                  <a:path extrusionOk="0" h="2682" w="45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0"/>
              <p:cNvSpPr/>
              <p:nvPr/>
            </p:nvSpPr>
            <p:spPr>
              <a:xfrm>
                <a:off x="6016150" y="4282925"/>
                <a:ext cx="11850" cy="69550"/>
              </a:xfrm>
              <a:custGeom>
                <a:rect b="b" l="l" r="r" t="t"/>
                <a:pathLst>
                  <a:path extrusionOk="0" h="2782" w="474">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0"/>
              <p:cNvSpPr/>
              <p:nvPr/>
            </p:nvSpPr>
            <p:spPr>
              <a:xfrm>
                <a:off x="6004461" y="4291675"/>
                <a:ext cx="10650" cy="62125"/>
              </a:xfrm>
              <a:custGeom>
                <a:rect b="b" l="l" r="r" t="t"/>
                <a:pathLst>
                  <a:path extrusionOk="0" h="2485" w="426">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0"/>
              <p:cNvSpPr/>
              <p:nvPr/>
            </p:nvSpPr>
            <p:spPr>
              <a:xfrm>
                <a:off x="5998861" y="4304925"/>
                <a:ext cx="6900" cy="35750"/>
              </a:xfrm>
              <a:custGeom>
                <a:rect b="b" l="l" r="r" t="t"/>
                <a:pathLst>
                  <a:path extrusionOk="0" h="1430" w="276">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0"/>
              <p:cNvSpPr/>
              <p:nvPr/>
            </p:nvSpPr>
            <p:spPr>
              <a:xfrm>
                <a:off x="5982800" y="3312525"/>
                <a:ext cx="26150" cy="33875"/>
              </a:xfrm>
              <a:custGeom>
                <a:rect b="b" l="l" r="r" t="t"/>
                <a:pathLst>
                  <a:path extrusionOk="0" h="1355" w="1046">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0"/>
              <p:cNvSpPr/>
              <p:nvPr/>
            </p:nvSpPr>
            <p:spPr>
              <a:xfrm>
                <a:off x="6092250" y="3665425"/>
                <a:ext cx="85125" cy="242725"/>
              </a:xfrm>
              <a:custGeom>
                <a:rect b="b" l="l" r="r" t="t"/>
                <a:pathLst>
                  <a:path extrusionOk="0" h="9709" w="3405">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0"/>
              <p:cNvSpPr/>
              <p:nvPr/>
            </p:nvSpPr>
            <p:spPr>
              <a:xfrm>
                <a:off x="6120175" y="3674325"/>
                <a:ext cx="71325" cy="317875"/>
              </a:xfrm>
              <a:custGeom>
                <a:rect b="b" l="l" r="r" t="t"/>
                <a:pathLst>
                  <a:path extrusionOk="0" h="12715" w="2853">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0"/>
              <p:cNvSpPr/>
              <p:nvPr/>
            </p:nvSpPr>
            <p:spPr>
              <a:xfrm>
                <a:off x="6132625" y="4010450"/>
                <a:ext cx="52575" cy="241400"/>
              </a:xfrm>
              <a:custGeom>
                <a:rect b="b" l="l" r="r" t="t"/>
                <a:pathLst>
                  <a:path extrusionOk="0" h="9656" w="2103">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0"/>
              <p:cNvSpPr/>
              <p:nvPr/>
            </p:nvSpPr>
            <p:spPr>
              <a:xfrm>
                <a:off x="6119050" y="4010450"/>
                <a:ext cx="37625" cy="158800"/>
              </a:xfrm>
              <a:custGeom>
                <a:rect b="b" l="l" r="r" t="t"/>
                <a:pathLst>
                  <a:path extrusionOk="0" h="6352" w="1505">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0"/>
              <p:cNvSpPr/>
              <p:nvPr/>
            </p:nvSpPr>
            <p:spPr>
              <a:xfrm>
                <a:off x="6086225" y="3419325"/>
                <a:ext cx="94625" cy="272775"/>
              </a:xfrm>
              <a:custGeom>
                <a:rect b="b" l="l" r="r" t="t"/>
                <a:pathLst>
                  <a:path extrusionOk="0" h="10911" w="3785">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0"/>
              <p:cNvSpPr/>
              <p:nvPr/>
            </p:nvSpPr>
            <p:spPr>
              <a:xfrm>
                <a:off x="6084225" y="3583950"/>
                <a:ext cx="54875" cy="84475"/>
              </a:xfrm>
              <a:custGeom>
                <a:rect b="b" l="l" r="r" t="t"/>
                <a:pathLst>
                  <a:path extrusionOk="0" h="3379" w="2195">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0"/>
              <p:cNvSpPr/>
              <p:nvPr/>
            </p:nvSpPr>
            <p:spPr>
              <a:xfrm>
                <a:off x="6086825" y="3530650"/>
                <a:ext cx="48750" cy="64700"/>
              </a:xfrm>
              <a:custGeom>
                <a:rect b="b" l="l" r="r" t="t"/>
                <a:pathLst>
                  <a:path extrusionOk="0" h="2588" w="195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0"/>
              <p:cNvSpPr/>
              <p:nvPr/>
            </p:nvSpPr>
            <p:spPr>
              <a:xfrm>
                <a:off x="6085750" y="3313675"/>
                <a:ext cx="92075" cy="113100"/>
              </a:xfrm>
              <a:custGeom>
                <a:rect b="b" l="l" r="r" t="t"/>
                <a:pathLst>
                  <a:path extrusionOk="0" h="4524" w="3683">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0"/>
              <p:cNvSpPr/>
              <p:nvPr/>
            </p:nvSpPr>
            <p:spPr>
              <a:xfrm>
                <a:off x="6088525" y="3486250"/>
                <a:ext cx="42750" cy="43250"/>
              </a:xfrm>
              <a:custGeom>
                <a:rect b="b" l="l" r="r" t="t"/>
                <a:pathLst>
                  <a:path extrusionOk="0" h="1730" w="171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0"/>
              <p:cNvSpPr/>
              <p:nvPr/>
            </p:nvSpPr>
            <p:spPr>
              <a:xfrm>
                <a:off x="6091450" y="3448550"/>
                <a:ext cx="36450" cy="32550"/>
              </a:xfrm>
              <a:custGeom>
                <a:rect b="b" l="l" r="r" t="t"/>
                <a:pathLst>
                  <a:path extrusionOk="0" h="1302" w="1458">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0"/>
              <p:cNvSpPr/>
              <p:nvPr/>
            </p:nvSpPr>
            <p:spPr>
              <a:xfrm>
                <a:off x="6081775" y="3248250"/>
                <a:ext cx="152625" cy="51500"/>
              </a:xfrm>
              <a:custGeom>
                <a:rect b="b" l="l" r="r" t="t"/>
                <a:pathLst>
                  <a:path extrusionOk="0" h="2060" w="6105">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0"/>
              <p:cNvSpPr/>
              <p:nvPr/>
            </p:nvSpPr>
            <p:spPr>
              <a:xfrm>
                <a:off x="6142550" y="3281725"/>
                <a:ext cx="104750" cy="142325"/>
              </a:xfrm>
              <a:custGeom>
                <a:rect b="b" l="l" r="r" t="t"/>
                <a:pathLst>
                  <a:path extrusionOk="0" h="5693" w="419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0"/>
              <p:cNvSpPr/>
              <p:nvPr/>
            </p:nvSpPr>
            <p:spPr>
              <a:xfrm>
                <a:off x="6187125" y="3331225"/>
                <a:ext cx="95625" cy="159800"/>
              </a:xfrm>
              <a:custGeom>
                <a:rect b="b" l="l" r="r" t="t"/>
                <a:pathLst>
                  <a:path extrusionOk="0" h="6392" w="3825">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0"/>
              <p:cNvSpPr/>
              <p:nvPr/>
            </p:nvSpPr>
            <p:spPr>
              <a:xfrm>
                <a:off x="6219000" y="3498075"/>
                <a:ext cx="42900" cy="145300"/>
              </a:xfrm>
              <a:custGeom>
                <a:rect b="b" l="l" r="r" t="t"/>
                <a:pathLst>
                  <a:path extrusionOk="0" h="5812" w="1716">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0"/>
              <p:cNvSpPr/>
              <p:nvPr/>
            </p:nvSpPr>
            <p:spPr>
              <a:xfrm>
                <a:off x="6247275" y="3493300"/>
                <a:ext cx="24600" cy="148325"/>
              </a:xfrm>
              <a:custGeom>
                <a:rect b="b" l="l" r="r" t="t"/>
                <a:pathLst>
                  <a:path extrusionOk="0" h="5933" w="984">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0"/>
              <p:cNvSpPr/>
              <p:nvPr/>
            </p:nvSpPr>
            <p:spPr>
              <a:xfrm>
                <a:off x="6248650" y="3646700"/>
                <a:ext cx="37200" cy="53575"/>
              </a:xfrm>
              <a:custGeom>
                <a:rect b="b" l="l" r="r" t="t"/>
                <a:pathLst>
                  <a:path extrusionOk="0" h="2143" w="1488">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0"/>
              <p:cNvSpPr/>
              <p:nvPr/>
            </p:nvSpPr>
            <p:spPr>
              <a:xfrm>
                <a:off x="6258225" y="3707225"/>
                <a:ext cx="28550" cy="47100"/>
              </a:xfrm>
              <a:custGeom>
                <a:rect b="b" l="l" r="r" t="t"/>
                <a:pathLst>
                  <a:path extrusionOk="0" h="1884" w="1142">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0"/>
              <p:cNvSpPr/>
              <p:nvPr/>
            </p:nvSpPr>
            <p:spPr>
              <a:xfrm>
                <a:off x="6245975" y="3694050"/>
                <a:ext cx="13250" cy="26100"/>
              </a:xfrm>
              <a:custGeom>
                <a:rect b="b" l="l" r="r" t="t"/>
                <a:pathLst>
                  <a:path extrusionOk="0" h="1044" w="53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0"/>
              <p:cNvSpPr/>
              <p:nvPr/>
            </p:nvSpPr>
            <p:spPr>
              <a:xfrm>
                <a:off x="6083000" y="3219600"/>
                <a:ext cx="41200" cy="26700"/>
              </a:xfrm>
              <a:custGeom>
                <a:rect b="b" l="l" r="r" t="t"/>
                <a:pathLst>
                  <a:path extrusionOk="0" h="1068" w="1648">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0"/>
              <p:cNvSpPr/>
              <p:nvPr/>
            </p:nvSpPr>
            <p:spPr>
              <a:xfrm>
                <a:off x="6077450" y="3233525"/>
                <a:ext cx="58850" cy="35050"/>
              </a:xfrm>
              <a:custGeom>
                <a:rect b="b" l="l" r="r" t="t"/>
                <a:pathLst>
                  <a:path extrusionOk="0" h="1402" w="2354">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0"/>
              <p:cNvSpPr/>
              <p:nvPr/>
            </p:nvSpPr>
            <p:spPr>
              <a:xfrm>
                <a:off x="6127700" y="4254425"/>
                <a:ext cx="33225" cy="22050"/>
              </a:xfrm>
              <a:custGeom>
                <a:rect b="b" l="l" r="r" t="t"/>
                <a:pathLst>
                  <a:path extrusionOk="0" h="882" w="1329">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0"/>
              <p:cNvSpPr/>
              <p:nvPr/>
            </p:nvSpPr>
            <p:spPr>
              <a:xfrm>
                <a:off x="6121100" y="4268200"/>
                <a:ext cx="12725" cy="66575"/>
              </a:xfrm>
              <a:custGeom>
                <a:rect b="b" l="l" r="r" t="t"/>
                <a:pathLst>
                  <a:path extrusionOk="0" h="2663" w="509">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0"/>
              <p:cNvSpPr/>
              <p:nvPr/>
            </p:nvSpPr>
            <p:spPr>
              <a:xfrm>
                <a:off x="6130950" y="4278425"/>
                <a:ext cx="11225" cy="67050"/>
              </a:xfrm>
              <a:custGeom>
                <a:rect b="b" l="l" r="r" t="t"/>
                <a:pathLst>
                  <a:path extrusionOk="0" h="2682" w="449">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0"/>
              <p:cNvSpPr/>
              <p:nvPr/>
            </p:nvSpPr>
            <p:spPr>
              <a:xfrm>
                <a:off x="6138150" y="4282925"/>
                <a:ext cx="11875" cy="69550"/>
              </a:xfrm>
              <a:custGeom>
                <a:rect b="b" l="l" r="r" t="t"/>
                <a:pathLst>
                  <a:path extrusionOk="0" h="2782" w="475">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0"/>
              <p:cNvSpPr/>
              <p:nvPr/>
            </p:nvSpPr>
            <p:spPr>
              <a:xfrm>
                <a:off x="6152334" y="4291675"/>
                <a:ext cx="10650" cy="62125"/>
              </a:xfrm>
              <a:custGeom>
                <a:rect b="b" l="l" r="r" t="t"/>
                <a:pathLst>
                  <a:path extrusionOk="0" h="2485" w="426">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0"/>
              <p:cNvSpPr/>
              <p:nvPr/>
            </p:nvSpPr>
            <p:spPr>
              <a:xfrm>
                <a:off x="6161684" y="4304925"/>
                <a:ext cx="6900" cy="35750"/>
              </a:xfrm>
              <a:custGeom>
                <a:rect b="b" l="l" r="r" t="t"/>
                <a:pathLst>
                  <a:path extrusionOk="0" h="1430" w="276">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0"/>
              <p:cNvSpPr/>
              <p:nvPr/>
            </p:nvSpPr>
            <p:spPr>
              <a:xfrm>
                <a:off x="6157225" y="3312525"/>
                <a:ext cx="26150" cy="33875"/>
              </a:xfrm>
              <a:custGeom>
                <a:rect b="b" l="l" r="r" t="t"/>
                <a:pathLst>
                  <a:path extrusionOk="0" h="1355" w="1046">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0"/>
              <p:cNvSpPr/>
              <p:nvPr/>
            </p:nvSpPr>
            <p:spPr>
              <a:xfrm>
                <a:off x="6019075" y="3075750"/>
                <a:ext cx="67025" cy="78050"/>
              </a:xfrm>
              <a:custGeom>
                <a:rect b="b" l="l" r="r" t="t"/>
                <a:pathLst>
                  <a:path extrusionOk="0" h="3122" w="2681">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0"/>
              <p:cNvSpPr/>
              <p:nvPr/>
            </p:nvSpPr>
            <p:spPr>
              <a:xfrm>
                <a:off x="6027475" y="3108350"/>
                <a:ext cx="51250" cy="39925"/>
              </a:xfrm>
              <a:custGeom>
                <a:rect b="b" l="l" r="r" t="t"/>
                <a:pathLst>
                  <a:path extrusionOk="0" h="1597" w="205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0"/>
              <p:cNvSpPr/>
              <p:nvPr/>
            </p:nvSpPr>
            <p:spPr>
              <a:xfrm>
                <a:off x="6031050" y="3148425"/>
                <a:ext cx="35625" cy="32475"/>
              </a:xfrm>
              <a:custGeom>
                <a:rect b="b" l="l" r="r" t="t"/>
                <a:pathLst>
                  <a:path extrusionOk="0" h="1299" w="1425">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0"/>
              <p:cNvSpPr/>
              <p:nvPr/>
            </p:nvSpPr>
            <p:spPr>
              <a:xfrm>
                <a:off x="6081450" y="3075750"/>
                <a:ext cx="67025" cy="78050"/>
              </a:xfrm>
              <a:custGeom>
                <a:rect b="b" l="l" r="r" t="t"/>
                <a:pathLst>
                  <a:path extrusionOk="0" h="3122" w="2681">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0"/>
              <p:cNvSpPr/>
              <p:nvPr/>
            </p:nvSpPr>
            <p:spPr>
              <a:xfrm>
                <a:off x="6088975" y="3108350"/>
                <a:ext cx="51100" cy="39925"/>
              </a:xfrm>
              <a:custGeom>
                <a:rect b="b" l="l" r="r" t="t"/>
                <a:pathLst>
                  <a:path extrusionOk="0" h="1597" w="2044">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0"/>
              <p:cNvSpPr/>
              <p:nvPr/>
            </p:nvSpPr>
            <p:spPr>
              <a:xfrm>
                <a:off x="6101000" y="3148425"/>
                <a:ext cx="35500" cy="32475"/>
              </a:xfrm>
              <a:custGeom>
                <a:rect b="b" l="l" r="r" t="t"/>
                <a:pathLst>
                  <a:path extrusionOk="0" h="1299" w="142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0"/>
              <p:cNvSpPr/>
              <p:nvPr/>
            </p:nvSpPr>
            <p:spPr>
              <a:xfrm>
                <a:off x="6053175" y="3161925"/>
                <a:ext cx="59650" cy="45200"/>
              </a:xfrm>
              <a:custGeom>
                <a:rect b="b" l="l" r="r" t="t"/>
                <a:pathLst>
                  <a:path extrusionOk="0" h="1808" w="2386">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4" name="Google Shape;10514;p70"/>
            <p:cNvSpPr/>
            <p:nvPr/>
          </p:nvSpPr>
          <p:spPr>
            <a:xfrm>
              <a:off x="6000725" y="2992450"/>
              <a:ext cx="201725" cy="156325"/>
            </a:xfrm>
            <a:custGeom>
              <a:rect b="b" l="l" r="r" t="t"/>
              <a:pathLst>
                <a:path extrusionOk="0" h="6253" w="8069">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70"/>
          <p:cNvGrpSpPr/>
          <p:nvPr/>
        </p:nvGrpSpPr>
        <p:grpSpPr>
          <a:xfrm>
            <a:off x="6634500" y="3022588"/>
            <a:ext cx="435225" cy="1370250"/>
            <a:chOff x="6634500" y="2992450"/>
            <a:chExt cx="435225" cy="1370250"/>
          </a:xfrm>
        </p:grpSpPr>
        <p:sp>
          <p:nvSpPr>
            <p:cNvPr id="10516" name="Google Shape;10516;p70"/>
            <p:cNvSpPr/>
            <p:nvPr/>
          </p:nvSpPr>
          <p:spPr>
            <a:xfrm>
              <a:off x="6634500" y="3172825"/>
              <a:ext cx="435225" cy="1189875"/>
            </a:xfrm>
            <a:custGeom>
              <a:rect b="b" l="l" r="r" t="t"/>
              <a:pathLst>
                <a:path extrusionOk="0" h="47595" w="17409">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0"/>
            <p:cNvSpPr/>
            <p:nvPr/>
          </p:nvSpPr>
          <p:spPr>
            <a:xfrm>
              <a:off x="6776950" y="3018075"/>
              <a:ext cx="150475" cy="201175"/>
            </a:xfrm>
            <a:custGeom>
              <a:rect b="b" l="l" r="r" t="t"/>
              <a:pathLst>
                <a:path extrusionOk="0" h="8047" w="6019">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0"/>
            <p:cNvSpPr/>
            <p:nvPr/>
          </p:nvSpPr>
          <p:spPr>
            <a:xfrm>
              <a:off x="6768450" y="2992450"/>
              <a:ext cx="201575" cy="156325"/>
            </a:xfrm>
            <a:custGeom>
              <a:rect b="b" l="l" r="r" t="t"/>
              <a:pathLst>
                <a:path extrusionOk="0" h="6253" w="8063">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9" name="Google Shape;10519;p70"/>
          <p:cNvSpPr/>
          <p:nvPr/>
        </p:nvSpPr>
        <p:spPr>
          <a:xfrm>
            <a:off x="6624825" y="3676288"/>
            <a:ext cx="53450" cy="104650"/>
          </a:xfrm>
          <a:custGeom>
            <a:rect b="b" l="l" r="r" t="t"/>
            <a:pathLst>
              <a:path extrusionOk="0" h="4186" w="2138">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0"/>
          <p:cNvSpPr/>
          <p:nvPr/>
        </p:nvSpPr>
        <p:spPr>
          <a:xfrm>
            <a:off x="7030350" y="3650688"/>
            <a:ext cx="41225" cy="132550"/>
          </a:xfrm>
          <a:custGeom>
            <a:rect b="b" l="l" r="r" t="t"/>
            <a:pathLst>
              <a:path extrusionOk="0" h="5302" w="1649">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0"/>
          <p:cNvSpPr/>
          <p:nvPr/>
        </p:nvSpPr>
        <p:spPr>
          <a:xfrm>
            <a:off x="6642500" y="3681138"/>
            <a:ext cx="29675" cy="86725"/>
          </a:xfrm>
          <a:custGeom>
            <a:rect b="b" l="l" r="r" t="t"/>
            <a:pathLst>
              <a:path extrusionOk="0" h="3469" w="1187">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0"/>
          <p:cNvSpPr/>
          <p:nvPr/>
        </p:nvSpPr>
        <p:spPr>
          <a:xfrm>
            <a:off x="7028650" y="3675338"/>
            <a:ext cx="35850" cy="94850"/>
          </a:xfrm>
          <a:custGeom>
            <a:rect b="b" l="l" r="r" t="t"/>
            <a:pathLst>
              <a:path extrusionOk="0" h="3794" w="1434">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0"/>
          <p:cNvSpPr/>
          <p:nvPr/>
        </p:nvSpPr>
        <p:spPr>
          <a:xfrm>
            <a:off x="6772875" y="4044738"/>
            <a:ext cx="32550" cy="313550"/>
          </a:xfrm>
          <a:custGeom>
            <a:rect b="b" l="l" r="r" t="t"/>
            <a:pathLst>
              <a:path extrusionOk="0" h="12542" w="1302">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0"/>
          <p:cNvSpPr/>
          <p:nvPr/>
        </p:nvSpPr>
        <p:spPr>
          <a:xfrm>
            <a:off x="6771275" y="4240900"/>
            <a:ext cx="29350" cy="92000"/>
          </a:xfrm>
          <a:custGeom>
            <a:rect b="b" l="l" r="r" t="t"/>
            <a:pathLst>
              <a:path extrusionOk="0" h="3680" w="1174">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0"/>
          <p:cNvSpPr/>
          <p:nvPr/>
        </p:nvSpPr>
        <p:spPr>
          <a:xfrm>
            <a:off x="6901125" y="4051238"/>
            <a:ext cx="27300" cy="305500"/>
          </a:xfrm>
          <a:custGeom>
            <a:rect b="b" l="l" r="r" t="t"/>
            <a:pathLst>
              <a:path extrusionOk="0" h="12220" w="1092">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0"/>
          <p:cNvSpPr/>
          <p:nvPr/>
        </p:nvSpPr>
        <p:spPr>
          <a:xfrm>
            <a:off x="6904000" y="4244325"/>
            <a:ext cx="29275" cy="80725"/>
          </a:xfrm>
          <a:custGeom>
            <a:rect b="b" l="l" r="r" t="t"/>
            <a:pathLst>
              <a:path extrusionOk="0" h="3229" w="1171">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7" name="Google Shape;10527;p70"/>
          <p:cNvGrpSpPr/>
          <p:nvPr/>
        </p:nvGrpSpPr>
        <p:grpSpPr>
          <a:xfrm>
            <a:off x="6658800" y="3128663"/>
            <a:ext cx="382500" cy="1243900"/>
            <a:chOff x="6658800" y="3098525"/>
            <a:chExt cx="382500" cy="1243900"/>
          </a:xfrm>
        </p:grpSpPr>
        <p:grpSp>
          <p:nvGrpSpPr>
            <p:cNvPr id="10528" name="Google Shape;10528;p70"/>
            <p:cNvGrpSpPr/>
            <p:nvPr/>
          </p:nvGrpSpPr>
          <p:grpSpPr>
            <a:xfrm>
              <a:off x="6750375" y="3274500"/>
              <a:ext cx="203475" cy="165800"/>
              <a:chOff x="6750375" y="3274500"/>
              <a:chExt cx="203475" cy="165800"/>
            </a:xfrm>
          </p:grpSpPr>
          <p:sp>
            <p:nvSpPr>
              <p:cNvPr id="10529" name="Google Shape;10529;p70"/>
              <p:cNvSpPr/>
              <p:nvPr/>
            </p:nvSpPr>
            <p:spPr>
              <a:xfrm>
                <a:off x="6750375" y="3274500"/>
                <a:ext cx="101600" cy="165800"/>
              </a:xfrm>
              <a:custGeom>
                <a:rect b="b" l="l" r="r" t="t"/>
                <a:pathLst>
                  <a:path extrusionOk="0" h="6632" w="4064">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0"/>
              <p:cNvSpPr/>
              <p:nvPr/>
            </p:nvSpPr>
            <p:spPr>
              <a:xfrm>
                <a:off x="6777425" y="3290125"/>
                <a:ext cx="74550" cy="130550"/>
              </a:xfrm>
              <a:custGeom>
                <a:rect b="b" l="l" r="r" t="t"/>
                <a:pathLst>
                  <a:path extrusionOk="0" h="5222" w="2982">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0"/>
              <p:cNvSpPr/>
              <p:nvPr/>
            </p:nvSpPr>
            <p:spPr>
              <a:xfrm>
                <a:off x="6852250" y="3274500"/>
                <a:ext cx="101600" cy="165800"/>
              </a:xfrm>
              <a:custGeom>
                <a:rect b="b" l="l" r="r" t="t"/>
                <a:pathLst>
                  <a:path extrusionOk="0" h="6632" w="4064">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0"/>
              <p:cNvSpPr/>
              <p:nvPr/>
            </p:nvSpPr>
            <p:spPr>
              <a:xfrm>
                <a:off x="6852250" y="3290125"/>
                <a:ext cx="74575" cy="130550"/>
              </a:xfrm>
              <a:custGeom>
                <a:rect b="b" l="l" r="r" t="t"/>
                <a:pathLst>
                  <a:path extrusionOk="0" h="5222" w="2983">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3" name="Google Shape;10533;p70"/>
            <p:cNvSpPr/>
            <p:nvPr/>
          </p:nvSpPr>
          <p:spPr>
            <a:xfrm>
              <a:off x="6836900" y="3295900"/>
              <a:ext cx="109700" cy="84400"/>
            </a:xfrm>
            <a:custGeom>
              <a:rect b="b" l="l" r="r" t="t"/>
              <a:pathLst>
                <a:path extrusionOk="0" h="3376" w="4388">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0"/>
            <p:cNvSpPr/>
            <p:nvPr/>
          </p:nvSpPr>
          <p:spPr>
            <a:xfrm>
              <a:off x="6794950" y="3118325"/>
              <a:ext cx="73775" cy="202350"/>
            </a:xfrm>
            <a:custGeom>
              <a:rect b="b" l="l" r="r" t="t"/>
              <a:pathLst>
                <a:path extrusionOk="0" h="8094" w="2951">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0"/>
            <p:cNvSpPr/>
            <p:nvPr/>
          </p:nvSpPr>
          <p:spPr>
            <a:xfrm>
              <a:off x="6855025" y="3111325"/>
              <a:ext cx="48750" cy="212125"/>
            </a:xfrm>
            <a:custGeom>
              <a:rect b="b" l="l" r="r" t="t"/>
              <a:pathLst>
                <a:path extrusionOk="0" h="8485" w="195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0"/>
            <p:cNvSpPr/>
            <p:nvPr/>
          </p:nvSpPr>
          <p:spPr>
            <a:xfrm>
              <a:off x="6793100" y="3103025"/>
              <a:ext cx="79475" cy="219650"/>
            </a:xfrm>
            <a:custGeom>
              <a:rect b="b" l="l" r="r" t="t"/>
              <a:pathLst>
                <a:path extrusionOk="0" h="8786" w="3179">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0"/>
            <p:cNvSpPr/>
            <p:nvPr/>
          </p:nvSpPr>
          <p:spPr>
            <a:xfrm>
              <a:off x="6855800" y="3098525"/>
              <a:ext cx="47500" cy="226600"/>
            </a:xfrm>
            <a:custGeom>
              <a:rect b="b" l="l" r="r" t="t"/>
              <a:pathLst>
                <a:path extrusionOk="0" h="9064" w="190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0"/>
            <p:cNvSpPr/>
            <p:nvPr/>
          </p:nvSpPr>
          <p:spPr>
            <a:xfrm>
              <a:off x="6668175" y="3255650"/>
              <a:ext cx="198250" cy="461950"/>
            </a:xfrm>
            <a:custGeom>
              <a:rect b="b" l="l" r="r" t="t"/>
              <a:pathLst>
                <a:path extrusionOk="0" h="18478" w="793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0"/>
            <p:cNvSpPr/>
            <p:nvPr/>
          </p:nvSpPr>
          <p:spPr>
            <a:xfrm>
              <a:off x="6870600" y="3259125"/>
              <a:ext cx="170700" cy="456625"/>
            </a:xfrm>
            <a:custGeom>
              <a:rect b="b" l="l" r="r" t="t"/>
              <a:pathLst>
                <a:path extrusionOk="0" h="18265" w="6828">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0"/>
            <p:cNvSpPr/>
            <p:nvPr/>
          </p:nvSpPr>
          <p:spPr>
            <a:xfrm>
              <a:off x="6746700" y="3356150"/>
              <a:ext cx="130475" cy="983200"/>
            </a:xfrm>
            <a:custGeom>
              <a:rect b="b" l="l" r="r" t="t"/>
              <a:pathLst>
                <a:path extrusionOk="0" h="39328" w="5219">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0"/>
            <p:cNvSpPr/>
            <p:nvPr/>
          </p:nvSpPr>
          <p:spPr>
            <a:xfrm>
              <a:off x="6854725" y="3355225"/>
              <a:ext cx="106350" cy="987200"/>
            </a:xfrm>
            <a:custGeom>
              <a:rect b="b" l="l" r="r" t="t"/>
              <a:pathLst>
                <a:path extrusionOk="0" h="39488" w="4254">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0"/>
            <p:cNvSpPr/>
            <p:nvPr/>
          </p:nvSpPr>
          <p:spPr>
            <a:xfrm>
              <a:off x="6658800" y="3262225"/>
              <a:ext cx="210225" cy="446150"/>
            </a:xfrm>
            <a:custGeom>
              <a:rect b="b" l="l" r="r" t="t"/>
              <a:pathLst>
                <a:path extrusionOk="0" h="17846" w="8409">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0"/>
            <p:cNvSpPr/>
            <p:nvPr/>
          </p:nvSpPr>
          <p:spPr>
            <a:xfrm>
              <a:off x="6869550" y="3274050"/>
              <a:ext cx="167750" cy="433875"/>
            </a:xfrm>
            <a:custGeom>
              <a:rect b="b" l="l" r="r" t="t"/>
              <a:pathLst>
                <a:path extrusionOk="0" h="17355" w="671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0"/>
            <p:cNvSpPr/>
            <p:nvPr/>
          </p:nvSpPr>
          <p:spPr>
            <a:xfrm>
              <a:off x="6756825" y="3367250"/>
              <a:ext cx="130500" cy="756650"/>
            </a:xfrm>
            <a:custGeom>
              <a:rect b="b" l="l" r="r" t="t"/>
              <a:pathLst>
                <a:path extrusionOk="0" h="30266" w="522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0"/>
            <p:cNvSpPr/>
            <p:nvPr/>
          </p:nvSpPr>
          <p:spPr>
            <a:xfrm>
              <a:off x="6836750" y="3361175"/>
              <a:ext cx="115100" cy="758125"/>
            </a:xfrm>
            <a:custGeom>
              <a:rect b="b" l="l" r="r" t="t"/>
              <a:pathLst>
                <a:path extrusionOk="0" h="30325" w="4604">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0"/>
            <p:cNvSpPr/>
            <p:nvPr/>
          </p:nvSpPr>
          <p:spPr>
            <a:xfrm>
              <a:off x="6821225" y="3301900"/>
              <a:ext cx="109750" cy="84400"/>
            </a:xfrm>
            <a:custGeom>
              <a:rect b="b" l="l" r="r" t="t"/>
              <a:pathLst>
                <a:path extrusionOk="0" h="3376" w="439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70"/>
          <p:cNvGrpSpPr/>
          <p:nvPr/>
        </p:nvGrpSpPr>
        <p:grpSpPr>
          <a:xfrm>
            <a:off x="2881219" y="1559619"/>
            <a:ext cx="1182076" cy="1120100"/>
            <a:chOff x="2834338" y="1606500"/>
            <a:chExt cx="1182076" cy="1120100"/>
          </a:xfrm>
        </p:grpSpPr>
        <p:grpSp>
          <p:nvGrpSpPr>
            <p:cNvPr id="10548" name="Google Shape;10548;p70"/>
            <p:cNvGrpSpPr/>
            <p:nvPr/>
          </p:nvGrpSpPr>
          <p:grpSpPr>
            <a:xfrm>
              <a:off x="3260010" y="1885839"/>
              <a:ext cx="756404" cy="756404"/>
              <a:chOff x="5681300" y="2527788"/>
              <a:chExt cx="805800" cy="805800"/>
            </a:xfrm>
          </p:grpSpPr>
          <p:sp>
            <p:nvSpPr>
              <p:cNvPr id="10549" name="Google Shape;10549;p70"/>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70"/>
            <p:cNvGrpSpPr/>
            <p:nvPr/>
          </p:nvGrpSpPr>
          <p:grpSpPr>
            <a:xfrm>
              <a:off x="2834338" y="1606500"/>
              <a:ext cx="904525" cy="1120100"/>
              <a:chOff x="2834338" y="1606500"/>
              <a:chExt cx="904525" cy="1120100"/>
            </a:xfrm>
          </p:grpSpPr>
          <p:sp>
            <p:nvSpPr>
              <p:cNvPr id="10552" name="Google Shape;10552;p70"/>
              <p:cNvSpPr/>
              <p:nvPr/>
            </p:nvSpPr>
            <p:spPr>
              <a:xfrm>
                <a:off x="2834338" y="1617250"/>
                <a:ext cx="456425" cy="436900"/>
              </a:xfrm>
              <a:custGeom>
                <a:rect b="b" l="l" r="r" t="t"/>
                <a:pathLst>
                  <a:path extrusionOk="0" h="17476" w="18257">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0"/>
              <p:cNvSpPr/>
              <p:nvPr/>
            </p:nvSpPr>
            <p:spPr>
              <a:xfrm>
                <a:off x="3525238" y="2159375"/>
                <a:ext cx="213625" cy="205575"/>
              </a:xfrm>
              <a:custGeom>
                <a:rect b="b" l="l" r="r" t="t"/>
                <a:pathLst>
                  <a:path extrusionOk="0" h="8223" w="8545">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0"/>
              <p:cNvSpPr/>
              <p:nvPr/>
            </p:nvSpPr>
            <p:spPr>
              <a:xfrm>
                <a:off x="3048238" y="2039825"/>
                <a:ext cx="602250" cy="686775"/>
              </a:xfrm>
              <a:custGeom>
                <a:rect b="b" l="l" r="r" t="t"/>
                <a:pathLst>
                  <a:path extrusionOk="0" h="27471" w="2409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0"/>
              <p:cNvSpPr/>
              <p:nvPr/>
            </p:nvSpPr>
            <p:spPr>
              <a:xfrm>
                <a:off x="3559813" y="2191500"/>
                <a:ext cx="146925" cy="141400"/>
              </a:xfrm>
              <a:custGeom>
                <a:rect b="b" l="l" r="r" t="t"/>
                <a:pathLst>
                  <a:path extrusionOk="0" h="5656" w="5877">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0"/>
              <p:cNvSpPr/>
              <p:nvPr/>
            </p:nvSpPr>
            <p:spPr>
              <a:xfrm>
                <a:off x="3589613" y="2228525"/>
                <a:ext cx="81175" cy="69575"/>
              </a:xfrm>
              <a:custGeom>
                <a:rect b="b" l="l" r="r" t="t"/>
                <a:pathLst>
                  <a:path extrusionOk="0" h="2783" w="3247">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0"/>
              <p:cNvSpPr/>
              <p:nvPr/>
            </p:nvSpPr>
            <p:spPr>
              <a:xfrm>
                <a:off x="3019663" y="2014625"/>
                <a:ext cx="85775" cy="50275"/>
              </a:xfrm>
              <a:custGeom>
                <a:rect b="b" l="l" r="r" t="t"/>
                <a:pathLst>
                  <a:path extrusionOk="0" h="2011" w="3431">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0"/>
              <p:cNvSpPr/>
              <p:nvPr/>
            </p:nvSpPr>
            <p:spPr>
              <a:xfrm>
                <a:off x="2891963" y="1606500"/>
                <a:ext cx="85775" cy="50425"/>
              </a:xfrm>
              <a:custGeom>
                <a:rect b="b" l="l" r="r" t="t"/>
                <a:pathLst>
                  <a:path extrusionOk="0" h="2017" w="3431">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0"/>
              <p:cNvSpPr/>
              <p:nvPr/>
            </p:nvSpPr>
            <p:spPr>
              <a:xfrm>
                <a:off x="3147513" y="1606500"/>
                <a:ext cx="85775" cy="50425"/>
              </a:xfrm>
              <a:custGeom>
                <a:rect b="b" l="l" r="r" t="t"/>
                <a:pathLst>
                  <a:path extrusionOk="0" h="2017" w="3431">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60" name="Google Shape;10560;p70"/>
          <p:cNvGrpSpPr/>
          <p:nvPr/>
        </p:nvGrpSpPr>
        <p:grpSpPr>
          <a:xfrm>
            <a:off x="3082819" y="2817700"/>
            <a:ext cx="1013175" cy="1561450"/>
            <a:chOff x="3035938" y="2817700"/>
            <a:chExt cx="1013175" cy="1561450"/>
          </a:xfrm>
        </p:grpSpPr>
        <p:grpSp>
          <p:nvGrpSpPr>
            <p:cNvPr id="10561" name="Google Shape;10561;p70"/>
            <p:cNvGrpSpPr/>
            <p:nvPr/>
          </p:nvGrpSpPr>
          <p:grpSpPr>
            <a:xfrm>
              <a:off x="3035938" y="2817700"/>
              <a:ext cx="1013175" cy="1561450"/>
              <a:chOff x="3035938" y="2817700"/>
              <a:chExt cx="1013175" cy="1561450"/>
            </a:xfrm>
          </p:grpSpPr>
          <p:sp>
            <p:nvSpPr>
              <p:cNvPr id="10562" name="Google Shape;10562;p70"/>
              <p:cNvSpPr/>
              <p:nvPr/>
            </p:nvSpPr>
            <p:spPr>
              <a:xfrm>
                <a:off x="3035938" y="2817700"/>
                <a:ext cx="1013175" cy="1561450"/>
              </a:xfrm>
              <a:custGeom>
                <a:rect b="b" l="l" r="r" t="t"/>
                <a:pathLst>
                  <a:path extrusionOk="0" h="62458" w="40527">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3" name="Google Shape;10563;p70"/>
              <p:cNvGrpSpPr/>
              <p:nvPr/>
            </p:nvGrpSpPr>
            <p:grpSpPr>
              <a:xfrm>
                <a:off x="3196388" y="2817700"/>
                <a:ext cx="681075" cy="1561450"/>
                <a:chOff x="3196388" y="2817700"/>
                <a:chExt cx="681075" cy="1561450"/>
              </a:xfrm>
            </p:grpSpPr>
            <p:sp>
              <p:nvSpPr>
                <p:cNvPr id="10564" name="Google Shape;10564;p70"/>
                <p:cNvSpPr/>
                <p:nvPr/>
              </p:nvSpPr>
              <p:spPr>
                <a:xfrm>
                  <a:off x="3526163" y="2870875"/>
                  <a:ext cx="32750" cy="1471075"/>
                </a:xfrm>
                <a:custGeom>
                  <a:rect b="b" l="l" r="r" t="t"/>
                  <a:pathLst>
                    <a:path extrusionOk="0" h="58843" w="131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0"/>
                <p:cNvSpPr/>
                <p:nvPr/>
              </p:nvSpPr>
              <p:spPr>
                <a:xfrm>
                  <a:off x="3196388" y="4351925"/>
                  <a:ext cx="27825" cy="27225"/>
                </a:xfrm>
                <a:custGeom>
                  <a:rect b="b" l="l" r="r" t="t"/>
                  <a:pathLst>
                    <a:path extrusionOk="0" h="1089" w="1113">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0"/>
                <p:cNvSpPr/>
                <p:nvPr/>
              </p:nvSpPr>
              <p:spPr>
                <a:xfrm>
                  <a:off x="3261838" y="4352375"/>
                  <a:ext cx="27375" cy="26775"/>
                </a:xfrm>
                <a:custGeom>
                  <a:rect b="b" l="l" r="r" t="t"/>
                  <a:pathLst>
                    <a:path extrusionOk="0" h="1071" w="1095">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0"/>
                <p:cNvSpPr/>
                <p:nvPr/>
              </p:nvSpPr>
              <p:spPr>
                <a:xfrm>
                  <a:off x="3327313"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0"/>
                <p:cNvSpPr/>
                <p:nvPr/>
              </p:nvSpPr>
              <p:spPr>
                <a:xfrm>
                  <a:off x="3392463" y="4351925"/>
                  <a:ext cx="27825" cy="27225"/>
                </a:xfrm>
                <a:custGeom>
                  <a:rect b="b" l="l" r="r" t="t"/>
                  <a:pathLst>
                    <a:path extrusionOk="0" h="1089" w="1113">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0"/>
                <p:cNvSpPr/>
                <p:nvPr/>
              </p:nvSpPr>
              <p:spPr>
                <a:xfrm>
                  <a:off x="3458063" y="4352375"/>
                  <a:ext cx="27225" cy="26775"/>
                </a:xfrm>
                <a:custGeom>
                  <a:rect b="b" l="l" r="r" t="t"/>
                  <a:pathLst>
                    <a:path extrusionOk="0" h="1071" w="1089">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0"/>
                <p:cNvSpPr/>
                <p:nvPr/>
              </p:nvSpPr>
              <p:spPr>
                <a:xfrm>
                  <a:off x="3523388"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0"/>
                <p:cNvSpPr/>
                <p:nvPr/>
              </p:nvSpPr>
              <p:spPr>
                <a:xfrm>
                  <a:off x="3588538" y="4351925"/>
                  <a:ext cx="27850" cy="27225"/>
                </a:xfrm>
                <a:custGeom>
                  <a:rect b="b" l="l" r="r" t="t"/>
                  <a:pathLst>
                    <a:path extrusionOk="0" h="1089" w="1114">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0"/>
                <p:cNvSpPr/>
                <p:nvPr/>
              </p:nvSpPr>
              <p:spPr>
                <a:xfrm>
                  <a:off x="3654163" y="4352375"/>
                  <a:ext cx="27225" cy="26775"/>
                </a:xfrm>
                <a:custGeom>
                  <a:rect b="b" l="l" r="r" t="t"/>
                  <a:pathLst>
                    <a:path extrusionOk="0" h="1071" w="1089">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0"/>
                <p:cNvSpPr/>
                <p:nvPr/>
              </p:nvSpPr>
              <p:spPr>
                <a:xfrm>
                  <a:off x="3719463" y="4352375"/>
                  <a:ext cx="27375" cy="26775"/>
                </a:xfrm>
                <a:custGeom>
                  <a:rect b="b" l="l" r="r" t="t"/>
                  <a:pathLst>
                    <a:path extrusionOk="0" h="1071" w="1095">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0"/>
                <p:cNvSpPr/>
                <p:nvPr/>
              </p:nvSpPr>
              <p:spPr>
                <a:xfrm>
                  <a:off x="3784938" y="4352375"/>
                  <a:ext cx="27225" cy="26775"/>
                </a:xfrm>
                <a:custGeom>
                  <a:rect b="b" l="l" r="r" t="t"/>
                  <a:pathLst>
                    <a:path extrusionOk="0" h="1071" w="1089">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0"/>
                <p:cNvSpPr/>
                <p:nvPr/>
              </p:nvSpPr>
              <p:spPr>
                <a:xfrm>
                  <a:off x="3850238" y="4352375"/>
                  <a:ext cx="27225" cy="26775"/>
                </a:xfrm>
                <a:custGeom>
                  <a:rect b="b" l="l" r="r" t="t"/>
                  <a:pathLst>
                    <a:path extrusionOk="0" h="1071" w="1089">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0"/>
                <p:cNvSpPr/>
                <p:nvPr/>
              </p:nvSpPr>
              <p:spPr>
                <a:xfrm>
                  <a:off x="3196388" y="2817700"/>
                  <a:ext cx="27825" cy="26450"/>
                </a:xfrm>
                <a:custGeom>
                  <a:rect b="b" l="l" r="r" t="t"/>
                  <a:pathLst>
                    <a:path extrusionOk="0" h="1058" w="1113">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0"/>
                <p:cNvSpPr/>
                <p:nvPr/>
              </p:nvSpPr>
              <p:spPr>
                <a:xfrm>
                  <a:off x="3261988"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0"/>
                <p:cNvSpPr/>
                <p:nvPr/>
              </p:nvSpPr>
              <p:spPr>
                <a:xfrm>
                  <a:off x="3327313" y="2817700"/>
                  <a:ext cx="27375" cy="26000"/>
                </a:xfrm>
                <a:custGeom>
                  <a:rect b="b" l="l" r="r" t="t"/>
                  <a:pathLst>
                    <a:path extrusionOk="0" h="1040" w="1095">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0"/>
                <p:cNvSpPr/>
                <p:nvPr/>
              </p:nvSpPr>
              <p:spPr>
                <a:xfrm>
                  <a:off x="3392463" y="2817700"/>
                  <a:ext cx="27825" cy="26450"/>
                </a:xfrm>
                <a:custGeom>
                  <a:rect b="b" l="l" r="r" t="t"/>
                  <a:pathLst>
                    <a:path extrusionOk="0" h="1058" w="1113">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0"/>
                <p:cNvSpPr/>
                <p:nvPr/>
              </p:nvSpPr>
              <p:spPr>
                <a:xfrm>
                  <a:off x="3458063"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0"/>
                <p:cNvSpPr/>
                <p:nvPr/>
              </p:nvSpPr>
              <p:spPr>
                <a:xfrm>
                  <a:off x="3523388" y="2817700"/>
                  <a:ext cx="27375" cy="26000"/>
                </a:xfrm>
                <a:custGeom>
                  <a:rect b="b" l="l" r="r" t="t"/>
                  <a:pathLst>
                    <a:path extrusionOk="0" h="1040" w="1095">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0"/>
                <p:cNvSpPr/>
                <p:nvPr/>
              </p:nvSpPr>
              <p:spPr>
                <a:xfrm>
                  <a:off x="3588538" y="2817700"/>
                  <a:ext cx="27850" cy="26450"/>
                </a:xfrm>
                <a:custGeom>
                  <a:rect b="b" l="l" r="r" t="t"/>
                  <a:pathLst>
                    <a:path extrusionOk="0" h="1058" w="1114">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0"/>
                <p:cNvSpPr/>
                <p:nvPr/>
              </p:nvSpPr>
              <p:spPr>
                <a:xfrm>
                  <a:off x="3654163" y="2817700"/>
                  <a:ext cx="27225" cy="26000"/>
                </a:xfrm>
                <a:custGeom>
                  <a:rect b="b" l="l" r="r" t="t"/>
                  <a:pathLst>
                    <a:path extrusionOk="0" h="1040" w="1089">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0"/>
                <p:cNvSpPr/>
                <p:nvPr/>
              </p:nvSpPr>
              <p:spPr>
                <a:xfrm>
                  <a:off x="3719463" y="2817700"/>
                  <a:ext cx="27375" cy="26000"/>
                </a:xfrm>
                <a:custGeom>
                  <a:rect b="b" l="l" r="r" t="t"/>
                  <a:pathLst>
                    <a:path extrusionOk="0" h="1040" w="1095">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0"/>
                <p:cNvSpPr/>
                <p:nvPr/>
              </p:nvSpPr>
              <p:spPr>
                <a:xfrm>
                  <a:off x="3784938" y="2817700"/>
                  <a:ext cx="27225" cy="26000"/>
                </a:xfrm>
                <a:custGeom>
                  <a:rect b="b" l="l" r="r" t="t"/>
                  <a:pathLst>
                    <a:path extrusionOk="0" h="1040" w="1089">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0"/>
                <p:cNvSpPr/>
                <p:nvPr/>
              </p:nvSpPr>
              <p:spPr>
                <a:xfrm>
                  <a:off x="3850238" y="2817700"/>
                  <a:ext cx="27225" cy="26000"/>
                </a:xfrm>
                <a:custGeom>
                  <a:rect b="b" l="l" r="r" t="t"/>
                  <a:pathLst>
                    <a:path extrusionOk="0" h="1040" w="1089">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87" name="Google Shape;10587;p70"/>
            <p:cNvGrpSpPr/>
            <p:nvPr/>
          </p:nvGrpSpPr>
          <p:grpSpPr>
            <a:xfrm>
              <a:off x="3090338" y="2927425"/>
              <a:ext cx="389575" cy="1365675"/>
              <a:chOff x="3090338" y="2927425"/>
              <a:chExt cx="389575" cy="1365675"/>
            </a:xfrm>
          </p:grpSpPr>
          <p:grpSp>
            <p:nvGrpSpPr>
              <p:cNvPr id="10588" name="Google Shape;10588;p70"/>
              <p:cNvGrpSpPr/>
              <p:nvPr/>
            </p:nvGrpSpPr>
            <p:grpSpPr>
              <a:xfrm>
                <a:off x="3090338" y="2927425"/>
                <a:ext cx="389575" cy="202550"/>
                <a:chOff x="3090338" y="2927425"/>
                <a:chExt cx="389575" cy="202550"/>
              </a:xfrm>
            </p:grpSpPr>
            <p:sp>
              <p:nvSpPr>
                <p:cNvPr id="10589" name="Google Shape;10589;p70"/>
                <p:cNvSpPr/>
                <p:nvPr/>
              </p:nvSpPr>
              <p:spPr>
                <a:xfrm>
                  <a:off x="3090338" y="2927425"/>
                  <a:ext cx="389575" cy="202550"/>
                </a:xfrm>
                <a:custGeom>
                  <a:rect b="b" l="l" r="r" t="t"/>
                  <a:pathLst>
                    <a:path extrusionOk="0" h="8102" w="15583">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0"/>
                <p:cNvSpPr/>
                <p:nvPr/>
              </p:nvSpPr>
              <p:spPr>
                <a:xfrm>
                  <a:off x="3102338" y="2950925"/>
                  <a:ext cx="359300" cy="155850"/>
                </a:xfrm>
                <a:custGeom>
                  <a:rect b="b" l="l" r="r" t="t"/>
                  <a:pathLst>
                    <a:path extrusionOk="0" h="6234" w="14372">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70"/>
              <p:cNvGrpSpPr/>
              <p:nvPr/>
            </p:nvGrpSpPr>
            <p:grpSpPr>
              <a:xfrm>
                <a:off x="3090338" y="3218150"/>
                <a:ext cx="389575" cy="202575"/>
                <a:chOff x="3090338" y="3218150"/>
                <a:chExt cx="389575" cy="202575"/>
              </a:xfrm>
            </p:grpSpPr>
            <p:sp>
              <p:nvSpPr>
                <p:cNvPr id="10592" name="Google Shape;10592;p70"/>
                <p:cNvSpPr/>
                <p:nvPr/>
              </p:nvSpPr>
              <p:spPr>
                <a:xfrm>
                  <a:off x="3090338" y="3218150"/>
                  <a:ext cx="389575" cy="202575"/>
                </a:xfrm>
                <a:custGeom>
                  <a:rect b="b" l="l" r="r" t="t"/>
                  <a:pathLst>
                    <a:path extrusionOk="0" h="8103" w="15583">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0"/>
                <p:cNvSpPr/>
                <p:nvPr/>
              </p:nvSpPr>
              <p:spPr>
                <a:xfrm>
                  <a:off x="3102488" y="3241525"/>
                  <a:ext cx="359150" cy="155825"/>
                </a:xfrm>
                <a:custGeom>
                  <a:rect b="b" l="l" r="r" t="t"/>
                  <a:pathLst>
                    <a:path extrusionOk="0" h="6233" w="14366">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70"/>
              <p:cNvGrpSpPr/>
              <p:nvPr/>
            </p:nvGrpSpPr>
            <p:grpSpPr>
              <a:xfrm>
                <a:off x="3090338" y="3509050"/>
                <a:ext cx="389575" cy="202550"/>
                <a:chOff x="3090338" y="3509050"/>
                <a:chExt cx="389575" cy="202550"/>
              </a:xfrm>
            </p:grpSpPr>
            <p:sp>
              <p:nvSpPr>
                <p:cNvPr id="10595" name="Google Shape;10595;p70"/>
                <p:cNvSpPr/>
                <p:nvPr/>
              </p:nvSpPr>
              <p:spPr>
                <a:xfrm>
                  <a:off x="3090338" y="3509050"/>
                  <a:ext cx="389575" cy="202550"/>
                </a:xfrm>
                <a:custGeom>
                  <a:rect b="b" l="l" r="r" t="t"/>
                  <a:pathLst>
                    <a:path extrusionOk="0" h="8102" w="15583">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0"/>
                <p:cNvSpPr/>
                <p:nvPr/>
              </p:nvSpPr>
              <p:spPr>
                <a:xfrm>
                  <a:off x="3102488" y="3532400"/>
                  <a:ext cx="359150" cy="155850"/>
                </a:xfrm>
                <a:custGeom>
                  <a:rect b="b" l="l" r="r" t="t"/>
                  <a:pathLst>
                    <a:path extrusionOk="0" h="6234" w="14366">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70"/>
              <p:cNvGrpSpPr/>
              <p:nvPr/>
            </p:nvGrpSpPr>
            <p:grpSpPr>
              <a:xfrm>
                <a:off x="3090338" y="3799800"/>
                <a:ext cx="389575" cy="202550"/>
                <a:chOff x="3090338" y="3799800"/>
                <a:chExt cx="389575" cy="202550"/>
              </a:xfrm>
            </p:grpSpPr>
            <p:sp>
              <p:nvSpPr>
                <p:cNvPr id="10598" name="Google Shape;10598;p70"/>
                <p:cNvSpPr/>
                <p:nvPr/>
              </p:nvSpPr>
              <p:spPr>
                <a:xfrm>
                  <a:off x="3090338" y="3799800"/>
                  <a:ext cx="389575" cy="202550"/>
                </a:xfrm>
                <a:custGeom>
                  <a:rect b="b" l="l" r="r" t="t"/>
                  <a:pathLst>
                    <a:path extrusionOk="0" h="8102" w="15583">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0"/>
                <p:cNvSpPr/>
                <p:nvPr/>
              </p:nvSpPr>
              <p:spPr>
                <a:xfrm>
                  <a:off x="3102488" y="3823150"/>
                  <a:ext cx="359150" cy="155850"/>
                </a:xfrm>
                <a:custGeom>
                  <a:rect b="b" l="l" r="r" t="t"/>
                  <a:pathLst>
                    <a:path extrusionOk="0" h="6234" w="14366">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70"/>
              <p:cNvGrpSpPr/>
              <p:nvPr/>
            </p:nvGrpSpPr>
            <p:grpSpPr>
              <a:xfrm>
                <a:off x="3090338" y="4090525"/>
                <a:ext cx="389575" cy="202575"/>
                <a:chOff x="3090338" y="4090525"/>
                <a:chExt cx="389575" cy="202575"/>
              </a:xfrm>
            </p:grpSpPr>
            <p:sp>
              <p:nvSpPr>
                <p:cNvPr id="10601" name="Google Shape;10601;p70"/>
                <p:cNvSpPr/>
                <p:nvPr/>
              </p:nvSpPr>
              <p:spPr>
                <a:xfrm>
                  <a:off x="3090338" y="4090525"/>
                  <a:ext cx="389575" cy="202575"/>
                </a:xfrm>
                <a:custGeom>
                  <a:rect b="b" l="l" r="r" t="t"/>
                  <a:pathLst>
                    <a:path extrusionOk="0" h="8103" w="15583">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0"/>
                <p:cNvSpPr/>
                <p:nvPr/>
              </p:nvSpPr>
              <p:spPr>
                <a:xfrm>
                  <a:off x="3102488" y="4113875"/>
                  <a:ext cx="359150" cy="155850"/>
                </a:xfrm>
                <a:custGeom>
                  <a:rect b="b" l="l" r="r" t="t"/>
                  <a:pathLst>
                    <a:path extrusionOk="0" h="6234" w="14366">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03" name="Google Shape;10603;p70"/>
            <p:cNvGrpSpPr/>
            <p:nvPr/>
          </p:nvGrpSpPr>
          <p:grpSpPr>
            <a:xfrm>
              <a:off x="3602363" y="2927425"/>
              <a:ext cx="389575" cy="1365675"/>
              <a:chOff x="3602363" y="2927425"/>
              <a:chExt cx="389575" cy="1365675"/>
            </a:xfrm>
          </p:grpSpPr>
          <p:grpSp>
            <p:nvGrpSpPr>
              <p:cNvPr id="10604" name="Google Shape;10604;p70"/>
              <p:cNvGrpSpPr/>
              <p:nvPr/>
            </p:nvGrpSpPr>
            <p:grpSpPr>
              <a:xfrm>
                <a:off x="3602363" y="2927425"/>
                <a:ext cx="389575" cy="202550"/>
                <a:chOff x="3602363" y="2927425"/>
                <a:chExt cx="389575" cy="202550"/>
              </a:xfrm>
            </p:grpSpPr>
            <p:sp>
              <p:nvSpPr>
                <p:cNvPr id="10605" name="Google Shape;10605;p70"/>
                <p:cNvSpPr/>
                <p:nvPr/>
              </p:nvSpPr>
              <p:spPr>
                <a:xfrm>
                  <a:off x="3602363" y="2927425"/>
                  <a:ext cx="389575" cy="202550"/>
                </a:xfrm>
                <a:custGeom>
                  <a:rect b="b" l="l" r="r" t="t"/>
                  <a:pathLst>
                    <a:path extrusionOk="0" h="8102" w="15583">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0"/>
                <p:cNvSpPr/>
                <p:nvPr/>
              </p:nvSpPr>
              <p:spPr>
                <a:xfrm>
                  <a:off x="3614363" y="2950925"/>
                  <a:ext cx="359300" cy="155850"/>
                </a:xfrm>
                <a:custGeom>
                  <a:rect b="b" l="l" r="r" t="t"/>
                  <a:pathLst>
                    <a:path extrusionOk="0" h="6234" w="14372">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70"/>
              <p:cNvGrpSpPr/>
              <p:nvPr/>
            </p:nvGrpSpPr>
            <p:grpSpPr>
              <a:xfrm>
                <a:off x="3602363" y="3218150"/>
                <a:ext cx="389575" cy="202575"/>
                <a:chOff x="3602363" y="3218150"/>
                <a:chExt cx="389575" cy="202575"/>
              </a:xfrm>
            </p:grpSpPr>
            <p:sp>
              <p:nvSpPr>
                <p:cNvPr id="10608" name="Google Shape;10608;p70"/>
                <p:cNvSpPr/>
                <p:nvPr/>
              </p:nvSpPr>
              <p:spPr>
                <a:xfrm>
                  <a:off x="3602363" y="3218150"/>
                  <a:ext cx="389575" cy="202575"/>
                </a:xfrm>
                <a:custGeom>
                  <a:rect b="b" l="l" r="r" t="t"/>
                  <a:pathLst>
                    <a:path extrusionOk="0" h="8103" w="15583">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0"/>
                <p:cNvSpPr/>
                <p:nvPr/>
              </p:nvSpPr>
              <p:spPr>
                <a:xfrm>
                  <a:off x="3614513" y="3241525"/>
                  <a:ext cx="359150" cy="155825"/>
                </a:xfrm>
                <a:custGeom>
                  <a:rect b="b" l="l" r="r" t="t"/>
                  <a:pathLst>
                    <a:path extrusionOk="0" h="6233" w="14366">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70"/>
              <p:cNvGrpSpPr/>
              <p:nvPr/>
            </p:nvGrpSpPr>
            <p:grpSpPr>
              <a:xfrm>
                <a:off x="3602363" y="3509050"/>
                <a:ext cx="389575" cy="202550"/>
                <a:chOff x="3602363" y="3509050"/>
                <a:chExt cx="389575" cy="202550"/>
              </a:xfrm>
            </p:grpSpPr>
            <p:sp>
              <p:nvSpPr>
                <p:cNvPr id="10611" name="Google Shape;10611;p70"/>
                <p:cNvSpPr/>
                <p:nvPr/>
              </p:nvSpPr>
              <p:spPr>
                <a:xfrm>
                  <a:off x="3602363" y="3509050"/>
                  <a:ext cx="389575" cy="202550"/>
                </a:xfrm>
                <a:custGeom>
                  <a:rect b="b" l="l" r="r" t="t"/>
                  <a:pathLst>
                    <a:path extrusionOk="0" h="8102" w="15583">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0"/>
                <p:cNvSpPr/>
                <p:nvPr/>
              </p:nvSpPr>
              <p:spPr>
                <a:xfrm>
                  <a:off x="3614513" y="3532400"/>
                  <a:ext cx="359150" cy="155850"/>
                </a:xfrm>
                <a:custGeom>
                  <a:rect b="b" l="l" r="r" t="t"/>
                  <a:pathLst>
                    <a:path extrusionOk="0" h="6234" w="14366">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70"/>
              <p:cNvGrpSpPr/>
              <p:nvPr/>
            </p:nvGrpSpPr>
            <p:grpSpPr>
              <a:xfrm>
                <a:off x="3602363" y="3799800"/>
                <a:ext cx="389575" cy="202550"/>
                <a:chOff x="3602363" y="3799800"/>
                <a:chExt cx="389575" cy="202550"/>
              </a:xfrm>
            </p:grpSpPr>
            <p:sp>
              <p:nvSpPr>
                <p:cNvPr id="10614" name="Google Shape;10614;p70"/>
                <p:cNvSpPr/>
                <p:nvPr/>
              </p:nvSpPr>
              <p:spPr>
                <a:xfrm>
                  <a:off x="3602363" y="3799800"/>
                  <a:ext cx="389575" cy="202550"/>
                </a:xfrm>
                <a:custGeom>
                  <a:rect b="b" l="l" r="r" t="t"/>
                  <a:pathLst>
                    <a:path extrusionOk="0" h="8102" w="15583">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0"/>
                <p:cNvSpPr/>
                <p:nvPr/>
              </p:nvSpPr>
              <p:spPr>
                <a:xfrm>
                  <a:off x="3614513" y="3823150"/>
                  <a:ext cx="359150" cy="155850"/>
                </a:xfrm>
                <a:custGeom>
                  <a:rect b="b" l="l" r="r" t="t"/>
                  <a:pathLst>
                    <a:path extrusionOk="0" h="6234" w="14366">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70"/>
              <p:cNvGrpSpPr/>
              <p:nvPr/>
            </p:nvGrpSpPr>
            <p:grpSpPr>
              <a:xfrm>
                <a:off x="3602363" y="4090525"/>
                <a:ext cx="389575" cy="202575"/>
                <a:chOff x="3602363" y="4090525"/>
                <a:chExt cx="389575" cy="202575"/>
              </a:xfrm>
            </p:grpSpPr>
            <p:sp>
              <p:nvSpPr>
                <p:cNvPr id="10617" name="Google Shape;10617;p70"/>
                <p:cNvSpPr/>
                <p:nvPr/>
              </p:nvSpPr>
              <p:spPr>
                <a:xfrm>
                  <a:off x="3602363" y="4090525"/>
                  <a:ext cx="389575" cy="202575"/>
                </a:xfrm>
                <a:custGeom>
                  <a:rect b="b" l="l" r="r" t="t"/>
                  <a:pathLst>
                    <a:path extrusionOk="0" h="8103" w="15583">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0"/>
                <p:cNvSpPr/>
                <p:nvPr/>
              </p:nvSpPr>
              <p:spPr>
                <a:xfrm>
                  <a:off x="3614513" y="4113875"/>
                  <a:ext cx="359150" cy="155850"/>
                </a:xfrm>
                <a:custGeom>
                  <a:rect b="b" l="l" r="r" t="t"/>
                  <a:pathLst>
                    <a:path extrusionOk="0" h="6234" w="14366">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619" name="Google Shape;10619;p70"/>
          <p:cNvGrpSpPr/>
          <p:nvPr/>
        </p:nvGrpSpPr>
        <p:grpSpPr>
          <a:xfrm>
            <a:off x="4358525" y="1562650"/>
            <a:ext cx="381425" cy="1329000"/>
            <a:chOff x="4358525" y="1562650"/>
            <a:chExt cx="381425" cy="1329000"/>
          </a:xfrm>
        </p:grpSpPr>
        <p:grpSp>
          <p:nvGrpSpPr>
            <p:cNvPr id="10620" name="Google Shape;10620;p70"/>
            <p:cNvGrpSpPr/>
            <p:nvPr/>
          </p:nvGrpSpPr>
          <p:grpSpPr>
            <a:xfrm>
              <a:off x="4358525" y="1562650"/>
              <a:ext cx="381425" cy="1329000"/>
              <a:chOff x="4358525" y="1562650"/>
              <a:chExt cx="381425" cy="1329000"/>
            </a:xfrm>
          </p:grpSpPr>
          <p:sp>
            <p:nvSpPr>
              <p:cNvPr id="10621" name="Google Shape;10621;p70"/>
              <p:cNvSpPr/>
              <p:nvPr/>
            </p:nvSpPr>
            <p:spPr>
              <a:xfrm>
                <a:off x="4458550" y="1632600"/>
                <a:ext cx="175225" cy="167075"/>
              </a:xfrm>
              <a:custGeom>
                <a:rect b="b" l="l" r="r" t="t"/>
                <a:pathLst>
                  <a:path extrusionOk="0" h="6683" w="7009">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2" name="Google Shape;10622;p70"/>
              <p:cNvGrpSpPr/>
              <p:nvPr/>
            </p:nvGrpSpPr>
            <p:grpSpPr>
              <a:xfrm>
                <a:off x="4358525" y="1619100"/>
                <a:ext cx="381425" cy="1272550"/>
                <a:chOff x="4358525" y="1619100"/>
                <a:chExt cx="381425" cy="1272550"/>
              </a:xfrm>
            </p:grpSpPr>
            <p:sp>
              <p:nvSpPr>
                <p:cNvPr id="10623" name="Google Shape;10623;p70"/>
                <p:cNvSpPr/>
                <p:nvPr/>
              </p:nvSpPr>
              <p:spPr>
                <a:xfrm>
                  <a:off x="4358525" y="1732025"/>
                  <a:ext cx="381425" cy="1159625"/>
                </a:xfrm>
                <a:custGeom>
                  <a:rect b="b" l="l" r="r" t="t"/>
                  <a:pathLst>
                    <a:path extrusionOk="0" h="46385" w="15257">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0"/>
                <p:cNvSpPr/>
                <p:nvPr/>
              </p:nvSpPr>
              <p:spPr>
                <a:xfrm>
                  <a:off x="4510350" y="1731875"/>
                  <a:ext cx="77775" cy="60725"/>
                </a:xfrm>
                <a:custGeom>
                  <a:rect b="b" l="l" r="r" t="t"/>
                  <a:pathLst>
                    <a:path extrusionOk="0" h="2429" w="3111">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0"/>
                <p:cNvSpPr/>
                <p:nvPr/>
              </p:nvSpPr>
              <p:spPr>
                <a:xfrm>
                  <a:off x="4485925" y="1619100"/>
                  <a:ext cx="126650" cy="162275"/>
                </a:xfrm>
                <a:custGeom>
                  <a:rect b="b" l="l" r="r" t="t"/>
                  <a:pathLst>
                    <a:path extrusionOk="0" h="6491" w="5066">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6" name="Google Shape;10626;p70"/>
              <p:cNvSpPr/>
              <p:nvPr/>
            </p:nvSpPr>
            <p:spPr>
              <a:xfrm>
                <a:off x="4445650" y="1562650"/>
                <a:ext cx="190125" cy="218425"/>
              </a:xfrm>
              <a:custGeom>
                <a:rect b="b" l="l" r="r" t="t"/>
                <a:pathLst>
                  <a:path extrusionOk="0" h="8737" w="7605">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7" name="Google Shape;10627;p70"/>
            <p:cNvSpPr/>
            <p:nvPr/>
          </p:nvSpPr>
          <p:spPr>
            <a:xfrm>
              <a:off x="4646675" y="1802575"/>
              <a:ext cx="1075" cy="16775"/>
            </a:xfrm>
            <a:custGeom>
              <a:rect b="b" l="l" r="r" t="t"/>
              <a:pathLst>
                <a:path extrusionOk="0" h="671" w="43">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0"/>
            <p:cNvSpPr/>
            <p:nvPr/>
          </p:nvSpPr>
          <p:spPr>
            <a:xfrm>
              <a:off x="4450725" y="1802575"/>
              <a:ext cx="950" cy="16775"/>
            </a:xfrm>
            <a:custGeom>
              <a:rect b="b" l="l" r="r" t="t"/>
              <a:pathLst>
                <a:path extrusionOk="0" h="671" w="38">
                  <a:moveTo>
                    <a:pt x="25" y="0"/>
                  </a:moveTo>
                  <a:cubicBezTo>
                    <a:pt x="13" y="6"/>
                    <a:pt x="7" y="13"/>
                    <a:pt x="0" y="19"/>
                  </a:cubicBezTo>
                  <a:cubicBezTo>
                    <a:pt x="25" y="234"/>
                    <a:pt x="37" y="455"/>
                    <a:pt x="37" y="670"/>
                  </a:cubicBezTo>
                  <a:cubicBezTo>
                    <a:pt x="37" y="418"/>
                    <a:pt x="37" y="191"/>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9" name="Google Shape;10629;p70"/>
            <p:cNvGrpSpPr/>
            <p:nvPr/>
          </p:nvGrpSpPr>
          <p:grpSpPr>
            <a:xfrm>
              <a:off x="4434425" y="1799150"/>
              <a:ext cx="229625" cy="176600"/>
              <a:chOff x="4434425" y="1799150"/>
              <a:chExt cx="229625" cy="176600"/>
            </a:xfrm>
          </p:grpSpPr>
          <p:sp>
            <p:nvSpPr>
              <p:cNvPr id="10630" name="Google Shape;10630;p70"/>
              <p:cNvSpPr/>
              <p:nvPr/>
            </p:nvSpPr>
            <p:spPr>
              <a:xfrm>
                <a:off x="4437500" y="1805750"/>
                <a:ext cx="223475" cy="170000"/>
              </a:xfrm>
              <a:custGeom>
                <a:rect b="b" l="l" r="r" t="t"/>
                <a:pathLst>
                  <a:path extrusionOk="0" h="6800" w="8939">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0"/>
              <p:cNvSpPr/>
              <p:nvPr/>
            </p:nvSpPr>
            <p:spPr>
              <a:xfrm>
                <a:off x="4434425" y="1799150"/>
                <a:ext cx="229625" cy="170050"/>
              </a:xfrm>
              <a:custGeom>
                <a:rect b="b" l="l" r="r" t="t"/>
                <a:pathLst>
                  <a:path extrusionOk="0" h="6802" w="9185">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0"/>
              <p:cNvSpPr/>
              <p:nvPr/>
            </p:nvSpPr>
            <p:spPr>
              <a:xfrm>
                <a:off x="4440425" y="1912450"/>
                <a:ext cx="217625" cy="56675"/>
              </a:xfrm>
              <a:custGeom>
                <a:rect b="b" l="l" r="r" t="t"/>
                <a:pathLst>
                  <a:path extrusionOk="0" h="2267" w="8705">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70"/>
            <p:cNvGrpSpPr/>
            <p:nvPr/>
          </p:nvGrpSpPr>
          <p:grpSpPr>
            <a:xfrm>
              <a:off x="4427975" y="2144625"/>
              <a:ext cx="241150" cy="131875"/>
              <a:chOff x="4427975" y="2144625"/>
              <a:chExt cx="241150" cy="131875"/>
            </a:xfrm>
          </p:grpSpPr>
          <p:sp>
            <p:nvSpPr>
              <p:cNvPr id="10634" name="Google Shape;10634;p70"/>
              <p:cNvSpPr/>
              <p:nvPr/>
            </p:nvSpPr>
            <p:spPr>
              <a:xfrm>
                <a:off x="4427975" y="2154475"/>
                <a:ext cx="241150" cy="122025"/>
              </a:xfrm>
              <a:custGeom>
                <a:rect b="b" l="l" r="r" t="t"/>
                <a:pathLst>
                  <a:path extrusionOk="0" h="4881" w="9646">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0"/>
              <p:cNvSpPr/>
              <p:nvPr/>
            </p:nvSpPr>
            <p:spPr>
              <a:xfrm>
                <a:off x="4427975" y="2144625"/>
                <a:ext cx="241150" cy="122050"/>
              </a:xfrm>
              <a:custGeom>
                <a:rect b="b" l="l" r="r" t="t"/>
                <a:pathLst>
                  <a:path extrusionOk="0" h="4882" w="9646">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0"/>
              <p:cNvSpPr/>
              <p:nvPr/>
            </p:nvSpPr>
            <p:spPr>
              <a:xfrm>
                <a:off x="4427975" y="2178600"/>
                <a:ext cx="240975" cy="88075"/>
              </a:xfrm>
              <a:custGeom>
                <a:rect b="b" l="l" r="r" t="t"/>
                <a:pathLst>
                  <a:path extrusionOk="0" h="3523" w="9639">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37" name="Google Shape;10637;p70"/>
          <p:cNvGrpSpPr/>
          <p:nvPr/>
        </p:nvGrpSpPr>
        <p:grpSpPr>
          <a:xfrm>
            <a:off x="4331625" y="3022588"/>
            <a:ext cx="435225" cy="1370250"/>
            <a:chOff x="4331625" y="2992450"/>
            <a:chExt cx="435225" cy="1370250"/>
          </a:xfrm>
        </p:grpSpPr>
        <p:grpSp>
          <p:nvGrpSpPr>
            <p:cNvPr id="10638" name="Google Shape;10638;p70"/>
            <p:cNvGrpSpPr/>
            <p:nvPr/>
          </p:nvGrpSpPr>
          <p:grpSpPr>
            <a:xfrm>
              <a:off x="4331625" y="2992450"/>
              <a:ext cx="435225" cy="1370250"/>
              <a:chOff x="4331625" y="2992450"/>
              <a:chExt cx="435225" cy="1370250"/>
            </a:xfrm>
          </p:grpSpPr>
          <p:sp>
            <p:nvSpPr>
              <p:cNvPr id="10639" name="Google Shape;10639;p70"/>
              <p:cNvSpPr/>
              <p:nvPr/>
            </p:nvSpPr>
            <p:spPr>
              <a:xfrm>
                <a:off x="4331625" y="3172825"/>
                <a:ext cx="435225" cy="1189875"/>
              </a:xfrm>
              <a:custGeom>
                <a:rect b="b" l="l" r="r" t="t"/>
                <a:pathLst>
                  <a:path extrusionOk="0" h="47595" w="17409">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0"/>
              <p:cNvSpPr/>
              <p:nvPr/>
            </p:nvSpPr>
            <p:spPr>
              <a:xfrm>
                <a:off x="4473925" y="3018075"/>
                <a:ext cx="150475" cy="201175"/>
              </a:xfrm>
              <a:custGeom>
                <a:rect b="b" l="l" r="r" t="t"/>
                <a:pathLst>
                  <a:path extrusionOk="0" h="8047" w="6019">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0"/>
              <p:cNvSpPr/>
              <p:nvPr/>
            </p:nvSpPr>
            <p:spPr>
              <a:xfrm>
                <a:off x="4505900" y="3192950"/>
                <a:ext cx="86525" cy="38750"/>
              </a:xfrm>
              <a:custGeom>
                <a:rect b="b" l="l" r="r" t="t"/>
                <a:pathLst>
                  <a:path extrusionOk="0" h="1550" w="3461">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0"/>
              <p:cNvSpPr/>
              <p:nvPr/>
            </p:nvSpPr>
            <p:spPr>
              <a:xfrm>
                <a:off x="4465425" y="2992450"/>
                <a:ext cx="201850" cy="156325"/>
              </a:xfrm>
              <a:custGeom>
                <a:rect b="b" l="l" r="r" t="t"/>
                <a:pathLst>
                  <a:path extrusionOk="0" h="6253" w="8074">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70"/>
            <p:cNvGrpSpPr/>
            <p:nvPr/>
          </p:nvGrpSpPr>
          <p:grpSpPr>
            <a:xfrm>
              <a:off x="4415850" y="3599250"/>
              <a:ext cx="266625" cy="293850"/>
              <a:chOff x="4415850" y="3599250"/>
              <a:chExt cx="266625" cy="293850"/>
            </a:xfrm>
          </p:grpSpPr>
          <p:sp>
            <p:nvSpPr>
              <p:cNvPr id="10644" name="Google Shape;10644;p70"/>
              <p:cNvSpPr/>
              <p:nvPr/>
            </p:nvSpPr>
            <p:spPr>
              <a:xfrm>
                <a:off x="4423375" y="3863550"/>
                <a:ext cx="108500" cy="29550"/>
              </a:xfrm>
              <a:custGeom>
                <a:rect b="b" l="l" r="r" t="t"/>
                <a:pathLst>
                  <a:path extrusionOk="0" h="1182" w="434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0"/>
              <p:cNvSpPr/>
              <p:nvPr/>
            </p:nvSpPr>
            <p:spPr>
              <a:xfrm>
                <a:off x="4566425" y="3863550"/>
                <a:ext cx="108525" cy="29550"/>
              </a:xfrm>
              <a:custGeom>
                <a:rect b="b" l="l" r="r" t="t"/>
                <a:pathLst>
                  <a:path extrusionOk="0" h="1182" w="4341">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0"/>
              <p:cNvSpPr/>
              <p:nvPr/>
            </p:nvSpPr>
            <p:spPr>
              <a:xfrm>
                <a:off x="4415850" y="3617700"/>
                <a:ext cx="133400" cy="269700"/>
              </a:xfrm>
              <a:custGeom>
                <a:rect b="b" l="l" r="r" t="t"/>
                <a:pathLst>
                  <a:path extrusionOk="0" h="10788" w="5336">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0"/>
              <p:cNvSpPr/>
              <p:nvPr/>
            </p:nvSpPr>
            <p:spPr>
              <a:xfrm>
                <a:off x="4428900" y="3599250"/>
                <a:ext cx="120350" cy="36600"/>
              </a:xfrm>
              <a:custGeom>
                <a:rect b="b" l="l" r="r" t="t"/>
                <a:pathLst>
                  <a:path extrusionOk="0" h="1464" w="4814">
                    <a:moveTo>
                      <a:pt x="529" y="1"/>
                    </a:moveTo>
                    <a:cubicBezTo>
                      <a:pt x="1" y="1"/>
                      <a:pt x="81" y="1464"/>
                      <a:pt x="443" y="1464"/>
                    </a:cubicBezTo>
                    <a:lnTo>
                      <a:pt x="4814" y="1464"/>
                    </a:lnTo>
                    <a:lnTo>
                      <a:pt x="48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0"/>
              <p:cNvSpPr/>
              <p:nvPr/>
            </p:nvSpPr>
            <p:spPr>
              <a:xfrm>
                <a:off x="4416000" y="3857575"/>
                <a:ext cx="124950" cy="29525"/>
              </a:xfrm>
              <a:custGeom>
                <a:rect b="b" l="l" r="r" t="t"/>
                <a:pathLst>
                  <a:path extrusionOk="0" h="1181" w="4998">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0"/>
              <p:cNvSpPr/>
              <p:nvPr/>
            </p:nvSpPr>
            <p:spPr>
              <a:xfrm>
                <a:off x="4549225" y="3617700"/>
                <a:ext cx="133250" cy="269700"/>
              </a:xfrm>
              <a:custGeom>
                <a:rect b="b" l="l" r="r" t="t"/>
                <a:pathLst>
                  <a:path extrusionOk="0" h="10788" w="533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0"/>
              <p:cNvSpPr/>
              <p:nvPr/>
            </p:nvSpPr>
            <p:spPr>
              <a:xfrm>
                <a:off x="4549225" y="3599250"/>
                <a:ext cx="120200" cy="36600"/>
              </a:xfrm>
              <a:custGeom>
                <a:rect b="b" l="l" r="r" t="t"/>
                <a:pathLst>
                  <a:path extrusionOk="0" h="1464" w="4808">
                    <a:moveTo>
                      <a:pt x="1" y="1"/>
                    </a:moveTo>
                    <a:lnTo>
                      <a:pt x="1" y="1464"/>
                    </a:lnTo>
                    <a:lnTo>
                      <a:pt x="4365" y="1464"/>
                    </a:lnTo>
                    <a:cubicBezTo>
                      <a:pt x="4727" y="1464"/>
                      <a:pt x="4807" y="1"/>
                      <a:pt x="42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0"/>
              <p:cNvSpPr/>
              <p:nvPr/>
            </p:nvSpPr>
            <p:spPr>
              <a:xfrm>
                <a:off x="4557375" y="3857575"/>
                <a:ext cx="125100" cy="29525"/>
              </a:xfrm>
              <a:custGeom>
                <a:rect b="b" l="l" r="r" t="t"/>
                <a:pathLst>
                  <a:path extrusionOk="0" h="1181" w="5004">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0"/>
              <p:cNvSpPr/>
              <p:nvPr/>
            </p:nvSpPr>
            <p:spPr>
              <a:xfrm>
                <a:off x="4416000" y="3857575"/>
                <a:ext cx="266475" cy="29525"/>
              </a:xfrm>
              <a:custGeom>
                <a:rect b="b" l="l" r="r" t="t"/>
                <a:pathLst>
                  <a:path extrusionOk="0" h="1181" w="10659">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53" name="Google Shape;10653;p70"/>
          <p:cNvGrpSpPr/>
          <p:nvPr/>
        </p:nvGrpSpPr>
        <p:grpSpPr>
          <a:xfrm>
            <a:off x="998276" y="1542725"/>
            <a:ext cx="1785800" cy="2843650"/>
            <a:chOff x="998276" y="1542725"/>
            <a:chExt cx="1785800" cy="2843650"/>
          </a:xfrm>
        </p:grpSpPr>
        <p:sp>
          <p:nvSpPr>
            <p:cNvPr id="10654" name="Google Shape;10654;p70"/>
            <p:cNvSpPr/>
            <p:nvPr/>
          </p:nvSpPr>
          <p:spPr>
            <a:xfrm>
              <a:off x="998276" y="1542725"/>
              <a:ext cx="1785800" cy="2843650"/>
            </a:xfrm>
            <a:custGeom>
              <a:rect b="b" l="l" r="r" t="t"/>
              <a:pathLst>
                <a:path extrusionOk="0" h="113746" w="71432">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5" name="Google Shape;10655;p70"/>
            <p:cNvGrpSpPr/>
            <p:nvPr/>
          </p:nvGrpSpPr>
          <p:grpSpPr>
            <a:xfrm>
              <a:off x="1459126" y="1614025"/>
              <a:ext cx="848725" cy="2691675"/>
              <a:chOff x="1459126" y="1614025"/>
              <a:chExt cx="848725" cy="2691675"/>
            </a:xfrm>
          </p:grpSpPr>
          <p:sp>
            <p:nvSpPr>
              <p:cNvPr id="10656" name="Google Shape;10656;p70"/>
              <p:cNvSpPr/>
              <p:nvPr/>
            </p:nvSpPr>
            <p:spPr>
              <a:xfrm>
                <a:off x="1577901" y="1614025"/>
                <a:ext cx="587050" cy="514500"/>
              </a:xfrm>
              <a:custGeom>
                <a:rect b="b" l="l" r="r" t="t"/>
                <a:pathLst>
                  <a:path extrusionOk="0" h="20580" w="23482">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7" name="Google Shape;10657;p70"/>
              <p:cNvGrpSpPr/>
              <p:nvPr/>
            </p:nvGrpSpPr>
            <p:grpSpPr>
              <a:xfrm>
                <a:off x="1459126" y="2549075"/>
                <a:ext cx="848725" cy="608875"/>
                <a:chOff x="1459126" y="2549075"/>
                <a:chExt cx="848725" cy="608875"/>
              </a:xfrm>
            </p:grpSpPr>
            <p:sp>
              <p:nvSpPr>
                <p:cNvPr id="10658" name="Google Shape;10658;p70"/>
                <p:cNvSpPr/>
                <p:nvPr/>
              </p:nvSpPr>
              <p:spPr>
                <a:xfrm>
                  <a:off x="1912751" y="2564925"/>
                  <a:ext cx="395100" cy="593025"/>
                </a:xfrm>
                <a:custGeom>
                  <a:rect b="b" l="l" r="r" t="t"/>
                  <a:pathLst>
                    <a:path extrusionOk="0" h="23721" w="15804">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0"/>
                <p:cNvSpPr/>
                <p:nvPr/>
              </p:nvSpPr>
              <p:spPr>
                <a:xfrm>
                  <a:off x="1459126" y="2549075"/>
                  <a:ext cx="395550" cy="593200"/>
                </a:xfrm>
                <a:custGeom>
                  <a:rect b="b" l="l" r="r" t="t"/>
                  <a:pathLst>
                    <a:path extrusionOk="0" h="23728" w="15822">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0" name="Google Shape;10660;p70"/>
              <p:cNvSpPr/>
              <p:nvPr/>
            </p:nvSpPr>
            <p:spPr>
              <a:xfrm>
                <a:off x="1834226" y="2227925"/>
                <a:ext cx="114650" cy="514800"/>
              </a:xfrm>
              <a:custGeom>
                <a:rect b="b" l="l" r="r" t="t"/>
                <a:pathLst>
                  <a:path extrusionOk="0" h="20592" w="4586">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0"/>
              <p:cNvSpPr/>
              <p:nvPr/>
            </p:nvSpPr>
            <p:spPr>
              <a:xfrm>
                <a:off x="1625226" y="3065100"/>
                <a:ext cx="639600" cy="411550"/>
              </a:xfrm>
              <a:custGeom>
                <a:rect b="b" l="l" r="r" t="t"/>
                <a:pathLst>
                  <a:path extrusionOk="0" h="16462" w="25584">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0"/>
              <p:cNvSpPr/>
              <p:nvPr/>
            </p:nvSpPr>
            <p:spPr>
              <a:xfrm>
                <a:off x="1524726" y="3048050"/>
                <a:ext cx="355325" cy="574750"/>
              </a:xfrm>
              <a:custGeom>
                <a:rect b="b" l="l" r="r" t="t"/>
                <a:pathLst>
                  <a:path extrusionOk="0" h="22990" w="14213">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3" name="Google Shape;10663;p70"/>
              <p:cNvGrpSpPr/>
              <p:nvPr/>
            </p:nvGrpSpPr>
            <p:grpSpPr>
              <a:xfrm>
                <a:off x="1674701" y="3317900"/>
                <a:ext cx="433525" cy="379725"/>
                <a:chOff x="1674701" y="3317900"/>
                <a:chExt cx="433525" cy="379725"/>
              </a:xfrm>
            </p:grpSpPr>
            <p:sp>
              <p:nvSpPr>
                <p:cNvPr id="10664" name="Google Shape;10664;p70"/>
                <p:cNvSpPr/>
                <p:nvPr/>
              </p:nvSpPr>
              <p:spPr>
                <a:xfrm>
                  <a:off x="1946101" y="3390425"/>
                  <a:ext cx="162125" cy="232050"/>
                </a:xfrm>
                <a:custGeom>
                  <a:rect b="b" l="l" r="r" t="t"/>
                  <a:pathLst>
                    <a:path extrusionOk="0" h="9282" w="6485">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0"/>
                <p:cNvSpPr/>
                <p:nvPr/>
              </p:nvSpPr>
              <p:spPr>
                <a:xfrm>
                  <a:off x="1674701" y="3385650"/>
                  <a:ext cx="162300" cy="232075"/>
                </a:xfrm>
                <a:custGeom>
                  <a:rect b="b" l="l" r="r" t="t"/>
                  <a:pathLst>
                    <a:path extrusionOk="0" h="9283" w="6492">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0"/>
                <p:cNvSpPr/>
                <p:nvPr/>
              </p:nvSpPr>
              <p:spPr>
                <a:xfrm>
                  <a:off x="1792726" y="3317900"/>
                  <a:ext cx="197650" cy="379725"/>
                </a:xfrm>
                <a:custGeom>
                  <a:rect b="b" l="l" r="r" t="t"/>
                  <a:pathLst>
                    <a:path extrusionOk="0" h="15189" w="7906">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7" name="Google Shape;10667;p70"/>
              <p:cNvSpPr/>
              <p:nvPr/>
            </p:nvSpPr>
            <p:spPr>
              <a:xfrm>
                <a:off x="1513051" y="3450200"/>
                <a:ext cx="724875" cy="855500"/>
              </a:xfrm>
              <a:custGeom>
                <a:rect b="b" l="l" r="r" t="t"/>
                <a:pathLst>
                  <a:path extrusionOk="0" h="34220" w="28995">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0"/>
              <p:cNvSpPr/>
              <p:nvPr/>
            </p:nvSpPr>
            <p:spPr>
              <a:xfrm>
                <a:off x="1726651" y="2627300"/>
                <a:ext cx="281400" cy="432450"/>
              </a:xfrm>
              <a:custGeom>
                <a:rect b="b" l="l" r="r" t="t"/>
                <a:pathLst>
                  <a:path extrusionOk="0" h="17298" w="11256">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69" name="Google Shape;10669;p70"/>
          <p:cNvGrpSpPr/>
          <p:nvPr/>
        </p:nvGrpSpPr>
        <p:grpSpPr>
          <a:xfrm>
            <a:off x="1234609" y="2417569"/>
            <a:ext cx="224507" cy="215983"/>
            <a:chOff x="2648935" y="1948120"/>
            <a:chExt cx="233594" cy="224748"/>
          </a:xfrm>
        </p:grpSpPr>
        <p:sp>
          <p:nvSpPr>
            <p:cNvPr id="10670" name="Google Shape;10670;p70"/>
            <p:cNvSpPr/>
            <p:nvPr/>
          </p:nvSpPr>
          <p:spPr>
            <a:xfrm>
              <a:off x="2648935" y="1948120"/>
              <a:ext cx="233594" cy="224748"/>
            </a:xfrm>
            <a:custGeom>
              <a:rect b="b" l="l" r="r" t="t"/>
              <a:pathLst>
                <a:path extrusionOk="0" h="8893" w="9243">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0"/>
            <p:cNvSpPr/>
            <p:nvPr/>
          </p:nvSpPr>
          <p:spPr>
            <a:xfrm>
              <a:off x="2733370" y="2023735"/>
              <a:ext cx="73695" cy="73568"/>
            </a:xfrm>
            <a:custGeom>
              <a:rect b="b" l="l" r="r" t="t"/>
              <a:pathLst>
                <a:path extrusionOk="0" h="2911" w="2916">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70"/>
          <p:cNvGrpSpPr/>
          <p:nvPr/>
        </p:nvGrpSpPr>
        <p:grpSpPr>
          <a:xfrm>
            <a:off x="2463611" y="3301566"/>
            <a:ext cx="330071" cy="317580"/>
            <a:chOff x="3628558" y="2776198"/>
            <a:chExt cx="257045" cy="247375"/>
          </a:xfrm>
        </p:grpSpPr>
        <p:sp>
          <p:nvSpPr>
            <p:cNvPr id="10673" name="Google Shape;10673;p70"/>
            <p:cNvSpPr/>
            <p:nvPr/>
          </p:nvSpPr>
          <p:spPr>
            <a:xfrm>
              <a:off x="3686627" y="2843457"/>
              <a:ext cx="131842" cy="112806"/>
            </a:xfrm>
            <a:custGeom>
              <a:rect b="b" l="l" r="r" t="t"/>
              <a:pathLst>
                <a:path extrusionOk="0" h="4468" w="5222">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0"/>
            <p:cNvSpPr/>
            <p:nvPr/>
          </p:nvSpPr>
          <p:spPr>
            <a:xfrm>
              <a:off x="3663097" y="2808237"/>
              <a:ext cx="190593" cy="183398"/>
            </a:xfrm>
            <a:custGeom>
              <a:rect b="b" l="l" r="r" t="t"/>
              <a:pathLst>
                <a:path extrusionOk="0" h="7264" w="7549">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0"/>
            <p:cNvSpPr/>
            <p:nvPr/>
          </p:nvSpPr>
          <p:spPr>
            <a:xfrm>
              <a:off x="3628558" y="2776198"/>
              <a:ext cx="257045" cy="247375"/>
            </a:xfrm>
            <a:custGeom>
              <a:rect b="b" l="l" r="r" t="t"/>
              <a:pathLst>
                <a:path extrusionOk="0" h="9798" w="10181">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70"/>
          <p:cNvGrpSpPr/>
          <p:nvPr/>
        </p:nvGrpSpPr>
        <p:grpSpPr>
          <a:xfrm>
            <a:off x="5117800" y="1548900"/>
            <a:ext cx="389275" cy="1356725"/>
            <a:chOff x="5117800" y="1548900"/>
            <a:chExt cx="389275" cy="1356725"/>
          </a:xfrm>
        </p:grpSpPr>
        <p:sp>
          <p:nvSpPr>
            <p:cNvPr id="10677" name="Google Shape;10677;p70"/>
            <p:cNvSpPr/>
            <p:nvPr/>
          </p:nvSpPr>
          <p:spPr>
            <a:xfrm>
              <a:off x="5220000"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8" name="Google Shape;10678;p70"/>
            <p:cNvGrpSpPr/>
            <p:nvPr/>
          </p:nvGrpSpPr>
          <p:grpSpPr>
            <a:xfrm>
              <a:off x="5117800" y="1606500"/>
              <a:ext cx="389275" cy="1299125"/>
              <a:chOff x="5117800" y="1606500"/>
              <a:chExt cx="389275" cy="1299125"/>
            </a:xfrm>
          </p:grpSpPr>
          <p:grpSp>
            <p:nvGrpSpPr>
              <p:cNvPr id="10679" name="Google Shape;10679;p70"/>
              <p:cNvGrpSpPr/>
              <p:nvPr/>
            </p:nvGrpSpPr>
            <p:grpSpPr>
              <a:xfrm>
                <a:off x="5117800" y="1606500"/>
                <a:ext cx="389275" cy="1299125"/>
                <a:chOff x="5117800" y="1606500"/>
                <a:chExt cx="389275" cy="1299125"/>
              </a:xfrm>
            </p:grpSpPr>
            <p:sp>
              <p:nvSpPr>
                <p:cNvPr id="10680" name="Google Shape;10680;p70"/>
                <p:cNvSpPr/>
                <p:nvPr/>
              </p:nvSpPr>
              <p:spPr>
                <a:xfrm>
                  <a:off x="5117800" y="1721575"/>
                  <a:ext cx="389275" cy="1184050"/>
                </a:xfrm>
                <a:custGeom>
                  <a:rect b="b" l="l" r="r" t="t"/>
                  <a:pathLst>
                    <a:path extrusionOk="0" h="47362" w="15571">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0"/>
                <p:cNvSpPr/>
                <p:nvPr/>
              </p:nvSpPr>
              <p:spPr>
                <a:xfrm>
                  <a:off x="5247800" y="1606500"/>
                  <a:ext cx="129275" cy="165675"/>
                </a:xfrm>
                <a:custGeom>
                  <a:rect b="b" l="l" r="r" t="t"/>
                  <a:pathLst>
                    <a:path extrusionOk="0" h="6627" w="5171">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70"/>
              <p:cNvGrpSpPr/>
              <p:nvPr/>
            </p:nvGrpSpPr>
            <p:grpSpPr>
              <a:xfrm>
                <a:off x="5125650" y="1613550"/>
                <a:ext cx="373725" cy="1286875"/>
                <a:chOff x="5125650" y="1613550"/>
                <a:chExt cx="373725" cy="1286875"/>
              </a:xfrm>
            </p:grpSpPr>
            <p:sp>
              <p:nvSpPr>
                <p:cNvPr id="10683" name="Google Shape;10683;p70"/>
                <p:cNvSpPr/>
                <p:nvPr/>
              </p:nvSpPr>
              <p:spPr>
                <a:xfrm>
                  <a:off x="5221075" y="2221050"/>
                  <a:ext cx="53950" cy="335175"/>
                </a:xfrm>
                <a:custGeom>
                  <a:rect b="b" l="l" r="r" t="t"/>
                  <a:pathLst>
                    <a:path extrusionOk="0" h="13407" w="2158">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0"/>
                <p:cNvSpPr/>
                <p:nvPr/>
              </p:nvSpPr>
              <p:spPr>
                <a:xfrm>
                  <a:off x="5216150" y="2586575"/>
                  <a:ext cx="49800" cy="223800"/>
                </a:xfrm>
                <a:custGeom>
                  <a:rect b="b" l="l" r="r" t="t"/>
                  <a:pathLst>
                    <a:path extrusionOk="0" h="8952" w="1992">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0"/>
                <p:cNvSpPr/>
                <p:nvPr/>
              </p:nvSpPr>
              <p:spPr>
                <a:xfrm>
                  <a:off x="5236950" y="2807700"/>
                  <a:ext cx="32400" cy="24975"/>
                </a:xfrm>
                <a:custGeom>
                  <a:rect b="b" l="l" r="r" t="t"/>
                  <a:pathLst>
                    <a:path extrusionOk="0" h="999" w="1296">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0"/>
                <p:cNvSpPr/>
                <p:nvPr/>
              </p:nvSpPr>
              <p:spPr>
                <a:xfrm>
                  <a:off x="5259175" y="2830450"/>
                  <a:ext cx="11700" cy="28625"/>
                </a:xfrm>
                <a:custGeom>
                  <a:rect b="b" l="l" r="r" t="t"/>
                  <a:pathLst>
                    <a:path extrusionOk="0" h="1145" w="468">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0"/>
                <p:cNvSpPr/>
                <p:nvPr/>
              </p:nvSpPr>
              <p:spPr>
                <a:xfrm>
                  <a:off x="5252725" y="2831550"/>
                  <a:ext cx="8775" cy="28775"/>
                </a:xfrm>
                <a:custGeom>
                  <a:rect b="b" l="l" r="r" t="t"/>
                  <a:pathLst>
                    <a:path extrusionOk="0" h="1151" w="351">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0"/>
                <p:cNvSpPr/>
                <p:nvPr/>
              </p:nvSpPr>
              <p:spPr>
                <a:xfrm>
                  <a:off x="5244575" y="2833525"/>
                  <a:ext cx="7550" cy="27075"/>
                </a:xfrm>
                <a:custGeom>
                  <a:rect b="b" l="l" r="r" t="t"/>
                  <a:pathLst>
                    <a:path extrusionOk="0" h="1083" w="302">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0"/>
                <p:cNvSpPr/>
                <p:nvPr/>
              </p:nvSpPr>
              <p:spPr>
                <a:xfrm>
                  <a:off x="5263475" y="2882075"/>
                  <a:ext cx="8150" cy="10475"/>
                </a:xfrm>
                <a:custGeom>
                  <a:rect b="b" l="l" r="r" t="t"/>
                  <a:pathLst>
                    <a:path extrusionOk="0" h="419" w="326">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0"/>
                <p:cNvSpPr/>
                <p:nvPr/>
              </p:nvSpPr>
              <p:spPr>
                <a:xfrm>
                  <a:off x="5252725" y="2885275"/>
                  <a:ext cx="8475" cy="12900"/>
                </a:xfrm>
                <a:custGeom>
                  <a:rect b="b" l="l" r="r" t="t"/>
                  <a:pathLst>
                    <a:path extrusionOk="0" h="516" w="339">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0"/>
                <p:cNvSpPr/>
                <p:nvPr/>
              </p:nvSpPr>
              <p:spPr>
                <a:xfrm>
                  <a:off x="5242875" y="2886450"/>
                  <a:ext cx="7575" cy="13975"/>
                </a:xfrm>
                <a:custGeom>
                  <a:rect b="b" l="l" r="r" t="t"/>
                  <a:pathLst>
                    <a:path extrusionOk="0" h="559" w="303">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0"/>
                <p:cNvSpPr/>
                <p:nvPr/>
              </p:nvSpPr>
              <p:spPr>
                <a:xfrm>
                  <a:off x="5233350" y="2885150"/>
                  <a:ext cx="7400" cy="12900"/>
                </a:xfrm>
                <a:custGeom>
                  <a:rect b="b" l="l" r="r" t="t"/>
                  <a:pathLst>
                    <a:path extrusionOk="0" h="516" w="296">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0"/>
                <p:cNvSpPr/>
                <p:nvPr/>
              </p:nvSpPr>
              <p:spPr>
                <a:xfrm>
                  <a:off x="5227075" y="2881775"/>
                  <a:ext cx="6400" cy="9250"/>
                </a:xfrm>
                <a:custGeom>
                  <a:rect b="b" l="l" r="r" t="t"/>
                  <a:pathLst>
                    <a:path extrusionOk="0" h="370" w="256">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0"/>
                <p:cNvSpPr/>
                <p:nvPr/>
              </p:nvSpPr>
              <p:spPr>
                <a:xfrm>
                  <a:off x="5238425" y="2836575"/>
                  <a:ext cx="8475" cy="23350"/>
                </a:xfrm>
                <a:custGeom>
                  <a:rect b="b" l="l" r="r" t="t"/>
                  <a:pathLst>
                    <a:path extrusionOk="0" h="934" w="339">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0"/>
                <p:cNvSpPr/>
                <p:nvPr/>
              </p:nvSpPr>
              <p:spPr>
                <a:xfrm>
                  <a:off x="5232050" y="2840700"/>
                  <a:ext cx="9625" cy="17500"/>
                </a:xfrm>
                <a:custGeom>
                  <a:rect b="b" l="l" r="r" t="t"/>
                  <a:pathLst>
                    <a:path extrusionOk="0" h="700" w="385">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0"/>
                <p:cNvSpPr/>
                <p:nvPr/>
              </p:nvSpPr>
              <p:spPr>
                <a:xfrm>
                  <a:off x="5263025" y="2860375"/>
                  <a:ext cx="9400" cy="20600"/>
                </a:xfrm>
                <a:custGeom>
                  <a:rect b="b" l="l" r="r" t="t"/>
                  <a:pathLst>
                    <a:path extrusionOk="0" h="824" w="376">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0"/>
                <p:cNvSpPr/>
                <p:nvPr/>
              </p:nvSpPr>
              <p:spPr>
                <a:xfrm>
                  <a:off x="5253025" y="2862075"/>
                  <a:ext cx="7550" cy="21350"/>
                </a:xfrm>
                <a:custGeom>
                  <a:rect b="b" l="l" r="r" t="t"/>
                  <a:pathLst>
                    <a:path extrusionOk="0" h="854" w="302">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0"/>
                <p:cNvSpPr/>
                <p:nvPr/>
              </p:nvSpPr>
              <p:spPr>
                <a:xfrm>
                  <a:off x="5244425" y="2863800"/>
                  <a:ext cx="6175" cy="19550"/>
                </a:xfrm>
                <a:custGeom>
                  <a:rect b="b" l="l" r="r" t="t"/>
                  <a:pathLst>
                    <a:path extrusionOk="0" h="782" w="247">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0"/>
                <p:cNvSpPr/>
                <p:nvPr/>
              </p:nvSpPr>
              <p:spPr>
                <a:xfrm>
                  <a:off x="5235675" y="2863500"/>
                  <a:ext cx="5850" cy="18775"/>
                </a:xfrm>
                <a:custGeom>
                  <a:rect b="b" l="l" r="r" t="t"/>
                  <a:pathLst>
                    <a:path extrusionOk="0" h="751" w="234">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0"/>
                <p:cNvSpPr/>
                <p:nvPr/>
              </p:nvSpPr>
              <p:spPr>
                <a:xfrm>
                  <a:off x="5227825" y="2862850"/>
                  <a:ext cx="6800" cy="16400"/>
                </a:xfrm>
                <a:custGeom>
                  <a:rect b="b" l="l" r="r" t="t"/>
                  <a:pathLst>
                    <a:path extrusionOk="0" h="656" w="272">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0"/>
                <p:cNvSpPr/>
                <p:nvPr/>
              </p:nvSpPr>
              <p:spPr>
                <a:xfrm>
                  <a:off x="5219375" y="2559325"/>
                  <a:ext cx="41050" cy="33625"/>
                </a:xfrm>
                <a:custGeom>
                  <a:rect b="b" l="l" r="r" t="t"/>
                  <a:pathLst>
                    <a:path extrusionOk="0" h="1345" w="1642">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0"/>
                <p:cNvSpPr/>
                <p:nvPr/>
              </p:nvSpPr>
              <p:spPr>
                <a:xfrm>
                  <a:off x="5208475" y="2128425"/>
                  <a:ext cx="208075" cy="116600"/>
                </a:xfrm>
                <a:custGeom>
                  <a:rect b="b" l="l" r="r" t="t"/>
                  <a:pathLst>
                    <a:path extrusionOk="0" h="4664" w="8323">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0"/>
                <p:cNvSpPr/>
                <p:nvPr/>
              </p:nvSpPr>
              <p:spPr>
                <a:xfrm>
                  <a:off x="5166825" y="1818475"/>
                  <a:ext cx="53800" cy="203850"/>
                </a:xfrm>
                <a:custGeom>
                  <a:rect b="b" l="l" r="r" t="t"/>
                  <a:pathLst>
                    <a:path extrusionOk="0" h="8154" w="2152">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0"/>
                <p:cNvSpPr/>
                <p:nvPr/>
              </p:nvSpPr>
              <p:spPr>
                <a:xfrm>
                  <a:off x="5132400" y="2022800"/>
                  <a:ext cx="67125" cy="185725"/>
                </a:xfrm>
                <a:custGeom>
                  <a:rect b="b" l="l" r="r" t="t"/>
                  <a:pathLst>
                    <a:path extrusionOk="0" h="7429" w="2685">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0"/>
                <p:cNvSpPr/>
                <p:nvPr/>
              </p:nvSpPr>
              <p:spPr>
                <a:xfrm>
                  <a:off x="5144375" y="2212375"/>
                  <a:ext cx="15100" cy="37250"/>
                </a:xfrm>
                <a:custGeom>
                  <a:rect b="b" l="l" r="r" t="t"/>
                  <a:pathLst>
                    <a:path extrusionOk="0" h="1490" w="604">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0"/>
                <p:cNvSpPr/>
                <p:nvPr/>
              </p:nvSpPr>
              <p:spPr>
                <a:xfrm>
                  <a:off x="5149150" y="2254150"/>
                  <a:ext cx="10000" cy="15600"/>
                </a:xfrm>
                <a:custGeom>
                  <a:rect b="b" l="l" r="r" t="t"/>
                  <a:pathLst>
                    <a:path extrusionOk="0" h="624" w="40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0"/>
                <p:cNvSpPr/>
                <p:nvPr/>
              </p:nvSpPr>
              <p:spPr>
                <a:xfrm>
                  <a:off x="5152825" y="2275925"/>
                  <a:ext cx="5875" cy="10425"/>
                </a:xfrm>
                <a:custGeom>
                  <a:rect b="b" l="l" r="r" t="t"/>
                  <a:pathLst>
                    <a:path extrusionOk="0" h="417" w="235">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0"/>
                <p:cNvSpPr/>
                <p:nvPr/>
              </p:nvSpPr>
              <p:spPr>
                <a:xfrm>
                  <a:off x="5128250" y="2216675"/>
                  <a:ext cx="13550" cy="37100"/>
                </a:xfrm>
                <a:custGeom>
                  <a:rect b="b" l="l" r="r" t="t"/>
                  <a:pathLst>
                    <a:path extrusionOk="0" h="1484" w="542">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0"/>
                <p:cNvSpPr/>
                <p:nvPr/>
              </p:nvSpPr>
              <p:spPr>
                <a:xfrm>
                  <a:off x="5125650" y="2258950"/>
                  <a:ext cx="10000" cy="22800"/>
                </a:xfrm>
                <a:custGeom>
                  <a:rect b="b" l="l" r="r" t="t"/>
                  <a:pathLst>
                    <a:path extrusionOk="0" h="912" w="40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0"/>
                <p:cNvSpPr/>
                <p:nvPr/>
              </p:nvSpPr>
              <p:spPr>
                <a:xfrm>
                  <a:off x="5130875" y="2286450"/>
                  <a:ext cx="11225" cy="17200"/>
                </a:xfrm>
                <a:custGeom>
                  <a:rect b="b" l="l" r="r" t="t"/>
                  <a:pathLst>
                    <a:path extrusionOk="0" h="688" w="449">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0"/>
                <p:cNvSpPr/>
                <p:nvPr/>
              </p:nvSpPr>
              <p:spPr>
                <a:xfrm>
                  <a:off x="5141625" y="2306150"/>
                  <a:ext cx="5250" cy="8000"/>
                </a:xfrm>
                <a:custGeom>
                  <a:rect b="b" l="l" r="r" t="t"/>
                  <a:pathLst>
                    <a:path extrusionOk="0" h="320" w="21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0"/>
                <p:cNvSpPr/>
                <p:nvPr/>
              </p:nvSpPr>
              <p:spPr>
                <a:xfrm>
                  <a:off x="5229575" y="1823150"/>
                  <a:ext cx="82950" cy="196300"/>
                </a:xfrm>
                <a:custGeom>
                  <a:rect b="b" l="l" r="r" t="t"/>
                  <a:pathLst>
                    <a:path extrusionOk="0" h="7852" w="3318">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0"/>
                <p:cNvSpPr/>
                <p:nvPr/>
              </p:nvSpPr>
              <p:spPr>
                <a:xfrm>
                  <a:off x="5231925" y="1823375"/>
                  <a:ext cx="68775" cy="13925"/>
                </a:xfrm>
                <a:custGeom>
                  <a:rect b="b" l="l" r="r" t="t"/>
                  <a:pathLst>
                    <a:path extrusionOk="0" h="557" w="2751">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0"/>
                <p:cNvSpPr/>
                <p:nvPr/>
              </p:nvSpPr>
              <p:spPr>
                <a:xfrm>
                  <a:off x="5273175" y="1794500"/>
                  <a:ext cx="35050" cy="10050"/>
                </a:xfrm>
                <a:custGeom>
                  <a:rect b="b" l="l" r="r" t="t"/>
                  <a:pathLst>
                    <a:path extrusionOk="0" h="402" w="1402">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0"/>
                <p:cNvSpPr/>
                <p:nvPr/>
              </p:nvSpPr>
              <p:spPr>
                <a:xfrm>
                  <a:off x="5284975" y="1779250"/>
                  <a:ext cx="27250" cy="9250"/>
                </a:xfrm>
                <a:custGeom>
                  <a:rect b="b" l="l" r="r" t="t"/>
                  <a:pathLst>
                    <a:path extrusionOk="0" h="370" w="109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0"/>
                <p:cNvSpPr/>
                <p:nvPr/>
              </p:nvSpPr>
              <p:spPr>
                <a:xfrm>
                  <a:off x="5284950" y="1973650"/>
                  <a:ext cx="25275" cy="8500"/>
                </a:xfrm>
                <a:custGeom>
                  <a:rect b="b" l="l" r="r" t="t"/>
                  <a:pathLst>
                    <a:path extrusionOk="0" h="340" w="1011">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0"/>
                <p:cNvSpPr/>
                <p:nvPr/>
              </p:nvSpPr>
              <p:spPr>
                <a:xfrm>
                  <a:off x="5284925" y="1991775"/>
                  <a:ext cx="25300" cy="8500"/>
                </a:xfrm>
                <a:custGeom>
                  <a:rect b="b" l="l" r="r" t="t"/>
                  <a:pathLst>
                    <a:path extrusionOk="0" h="340" w="1012">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0"/>
                <p:cNvSpPr/>
                <p:nvPr/>
              </p:nvSpPr>
              <p:spPr>
                <a:xfrm>
                  <a:off x="5284800" y="2009925"/>
                  <a:ext cx="25425" cy="8525"/>
                </a:xfrm>
                <a:custGeom>
                  <a:rect b="b" l="l" r="r" t="t"/>
                  <a:pathLst>
                    <a:path extrusionOk="0" h="341" w="1017">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0"/>
                <p:cNvSpPr/>
                <p:nvPr/>
              </p:nvSpPr>
              <p:spPr>
                <a:xfrm>
                  <a:off x="5284800" y="2028050"/>
                  <a:ext cx="25425" cy="8650"/>
                </a:xfrm>
                <a:custGeom>
                  <a:rect b="b" l="l" r="r" t="t"/>
                  <a:pathLst>
                    <a:path extrusionOk="0" h="346" w="1017">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0"/>
                <p:cNvSpPr/>
                <p:nvPr/>
              </p:nvSpPr>
              <p:spPr>
                <a:xfrm>
                  <a:off x="5284800" y="2046175"/>
                  <a:ext cx="25425" cy="8650"/>
                </a:xfrm>
                <a:custGeom>
                  <a:rect b="b" l="l" r="r" t="t"/>
                  <a:pathLst>
                    <a:path extrusionOk="0" h="346" w="1017">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0"/>
                <p:cNvSpPr/>
                <p:nvPr/>
              </p:nvSpPr>
              <p:spPr>
                <a:xfrm>
                  <a:off x="5284825" y="2064425"/>
                  <a:ext cx="25400" cy="8550"/>
                </a:xfrm>
                <a:custGeom>
                  <a:rect b="b" l="l" r="r" t="t"/>
                  <a:pathLst>
                    <a:path extrusionOk="0" h="342" w="1016">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0"/>
                <p:cNvSpPr/>
                <p:nvPr/>
              </p:nvSpPr>
              <p:spPr>
                <a:xfrm>
                  <a:off x="5284800" y="2082600"/>
                  <a:ext cx="25425" cy="8500"/>
                </a:xfrm>
                <a:custGeom>
                  <a:rect b="b" l="l" r="r" t="t"/>
                  <a:pathLst>
                    <a:path extrusionOk="0" h="340" w="1017">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0"/>
                <p:cNvSpPr/>
                <p:nvPr/>
              </p:nvSpPr>
              <p:spPr>
                <a:xfrm>
                  <a:off x="5284825" y="2100700"/>
                  <a:ext cx="25400" cy="8525"/>
                </a:xfrm>
                <a:custGeom>
                  <a:rect b="b" l="l" r="r" t="t"/>
                  <a:pathLst>
                    <a:path extrusionOk="0" h="341" w="1016">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0"/>
                <p:cNvSpPr/>
                <p:nvPr/>
              </p:nvSpPr>
              <p:spPr>
                <a:xfrm>
                  <a:off x="5284800" y="2118875"/>
                  <a:ext cx="25425" cy="8500"/>
                </a:xfrm>
                <a:custGeom>
                  <a:rect b="b" l="l" r="r" t="t"/>
                  <a:pathLst>
                    <a:path extrusionOk="0" h="340" w="1017">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0"/>
                <p:cNvSpPr/>
                <p:nvPr/>
              </p:nvSpPr>
              <p:spPr>
                <a:xfrm>
                  <a:off x="5218350" y="1840700"/>
                  <a:ext cx="83100" cy="17425"/>
                </a:xfrm>
                <a:custGeom>
                  <a:rect b="b" l="l" r="r" t="t"/>
                  <a:pathLst>
                    <a:path extrusionOk="0" h="697" w="3324">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0"/>
                <p:cNvSpPr/>
                <p:nvPr/>
              </p:nvSpPr>
              <p:spPr>
                <a:xfrm>
                  <a:off x="5208600" y="1889900"/>
                  <a:ext cx="93475" cy="14250"/>
                </a:xfrm>
                <a:custGeom>
                  <a:rect b="b" l="l" r="r" t="t"/>
                  <a:pathLst>
                    <a:path extrusionOk="0" h="570" w="3739">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0"/>
                <p:cNvSpPr/>
                <p:nvPr/>
              </p:nvSpPr>
              <p:spPr>
                <a:xfrm>
                  <a:off x="5210350" y="1863550"/>
                  <a:ext cx="94025" cy="19475"/>
                </a:xfrm>
                <a:custGeom>
                  <a:rect b="b" l="l" r="r" t="t"/>
                  <a:pathLst>
                    <a:path extrusionOk="0" h="779" w="3761">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0"/>
                <p:cNvSpPr/>
                <p:nvPr/>
              </p:nvSpPr>
              <p:spPr>
                <a:xfrm>
                  <a:off x="5213750" y="1912125"/>
                  <a:ext cx="91550" cy="14400"/>
                </a:xfrm>
                <a:custGeom>
                  <a:rect b="b" l="l" r="r" t="t"/>
                  <a:pathLst>
                    <a:path extrusionOk="0" h="576" w="3662">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0"/>
                <p:cNvSpPr/>
                <p:nvPr/>
              </p:nvSpPr>
              <p:spPr>
                <a:xfrm>
                  <a:off x="5219325" y="1931650"/>
                  <a:ext cx="89675" cy="15550"/>
                </a:xfrm>
                <a:custGeom>
                  <a:rect b="b" l="l" r="r" t="t"/>
                  <a:pathLst>
                    <a:path extrusionOk="0" h="622" w="3587">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0"/>
                <p:cNvSpPr/>
                <p:nvPr/>
              </p:nvSpPr>
              <p:spPr>
                <a:xfrm>
                  <a:off x="5221775" y="1955325"/>
                  <a:ext cx="63850" cy="12850"/>
                </a:xfrm>
                <a:custGeom>
                  <a:rect b="b" l="l" r="r" t="t"/>
                  <a:pathLst>
                    <a:path extrusionOk="0" h="514" w="2554">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0"/>
                <p:cNvSpPr/>
                <p:nvPr/>
              </p:nvSpPr>
              <p:spPr>
                <a:xfrm>
                  <a:off x="5229500" y="1975750"/>
                  <a:ext cx="42925" cy="10700"/>
                </a:xfrm>
                <a:custGeom>
                  <a:rect b="b" l="l" r="r" t="t"/>
                  <a:pathLst>
                    <a:path extrusionOk="0" h="428" w="1717">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0"/>
                <p:cNvSpPr/>
                <p:nvPr/>
              </p:nvSpPr>
              <p:spPr>
                <a:xfrm>
                  <a:off x="5296675" y="1774600"/>
                  <a:ext cx="15850" cy="49825"/>
                </a:xfrm>
                <a:custGeom>
                  <a:rect b="b" l="l" r="r" t="t"/>
                  <a:pathLst>
                    <a:path extrusionOk="0" h="1993" w="634">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0"/>
                <p:cNvSpPr/>
                <p:nvPr/>
              </p:nvSpPr>
              <p:spPr>
                <a:xfrm>
                  <a:off x="5194025" y="1804725"/>
                  <a:ext cx="29825" cy="15700"/>
                </a:xfrm>
                <a:custGeom>
                  <a:rect b="b" l="l" r="r" t="t"/>
                  <a:pathLst>
                    <a:path extrusionOk="0" h="628" w="1193">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0"/>
                <p:cNvSpPr/>
                <p:nvPr/>
              </p:nvSpPr>
              <p:spPr>
                <a:xfrm>
                  <a:off x="5219825" y="1800025"/>
                  <a:ext cx="83475" cy="18850"/>
                </a:xfrm>
                <a:custGeom>
                  <a:rect b="b" l="l" r="r" t="t"/>
                  <a:pathLst>
                    <a:path extrusionOk="0" h="754" w="3339">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0"/>
                <p:cNvSpPr/>
                <p:nvPr/>
              </p:nvSpPr>
              <p:spPr>
                <a:xfrm>
                  <a:off x="5299425" y="1955325"/>
                  <a:ext cx="13100" cy="176425"/>
                </a:xfrm>
                <a:custGeom>
                  <a:rect b="b" l="l" r="r" t="t"/>
                  <a:pathLst>
                    <a:path extrusionOk="0" h="7057" w="524">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0"/>
                <p:cNvSpPr/>
                <p:nvPr/>
              </p:nvSpPr>
              <p:spPr>
                <a:xfrm>
                  <a:off x="5350000" y="2221050"/>
                  <a:ext cx="53950" cy="335175"/>
                </a:xfrm>
                <a:custGeom>
                  <a:rect b="b" l="l" r="r" t="t"/>
                  <a:pathLst>
                    <a:path extrusionOk="0" h="13407" w="2158">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0"/>
                <p:cNvSpPr/>
                <p:nvPr/>
              </p:nvSpPr>
              <p:spPr>
                <a:xfrm>
                  <a:off x="5358900" y="2586575"/>
                  <a:ext cx="49825" cy="223850"/>
                </a:xfrm>
                <a:custGeom>
                  <a:rect b="b" l="l" r="r" t="t"/>
                  <a:pathLst>
                    <a:path extrusionOk="0" h="8954" w="1993">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0"/>
                <p:cNvSpPr/>
                <p:nvPr/>
              </p:nvSpPr>
              <p:spPr>
                <a:xfrm>
                  <a:off x="5355675" y="2807700"/>
                  <a:ext cx="32250" cy="24975"/>
                </a:xfrm>
                <a:custGeom>
                  <a:rect b="b" l="l" r="r" t="t"/>
                  <a:pathLst>
                    <a:path extrusionOk="0" h="999" w="129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0"/>
                <p:cNvSpPr/>
                <p:nvPr/>
              </p:nvSpPr>
              <p:spPr>
                <a:xfrm>
                  <a:off x="5354150" y="2830450"/>
                  <a:ext cx="11550" cy="28625"/>
                </a:xfrm>
                <a:custGeom>
                  <a:rect b="b" l="l" r="r" t="t"/>
                  <a:pathLst>
                    <a:path extrusionOk="0" h="1145" w="462">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0"/>
                <p:cNvSpPr/>
                <p:nvPr/>
              </p:nvSpPr>
              <p:spPr>
                <a:xfrm>
                  <a:off x="5363375" y="2831550"/>
                  <a:ext cx="8925" cy="28775"/>
                </a:xfrm>
                <a:custGeom>
                  <a:rect b="b" l="l" r="r" t="t"/>
                  <a:pathLst>
                    <a:path extrusionOk="0" h="1151" w="357">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0"/>
                <p:cNvSpPr/>
                <p:nvPr/>
              </p:nvSpPr>
              <p:spPr>
                <a:xfrm>
                  <a:off x="5372725" y="2833525"/>
                  <a:ext cx="7725" cy="27075"/>
                </a:xfrm>
                <a:custGeom>
                  <a:rect b="b" l="l" r="r" t="t"/>
                  <a:pathLst>
                    <a:path extrusionOk="0" h="1083" w="309">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0"/>
                <p:cNvSpPr/>
                <p:nvPr/>
              </p:nvSpPr>
              <p:spPr>
                <a:xfrm>
                  <a:off x="5353400" y="2882075"/>
                  <a:ext cx="8150" cy="10475"/>
                </a:xfrm>
                <a:custGeom>
                  <a:rect b="b" l="l" r="r" t="t"/>
                  <a:pathLst>
                    <a:path extrusionOk="0" h="419" w="326">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0"/>
                <p:cNvSpPr/>
                <p:nvPr/>
              </p:nvSpPr>
              <p:spPr>
                <a:xfrm>
                  <a:off x="5363675" y="2885275"/>
                  <a:ext cx="8625" cy="12900"/>
                </a:xfrm>
                <a:custGeom>
                  <a:rect b="b" l="l" r="r" t="t"/>
                  <a:pathLst>
                    <a:path extrusionOk="0" h="516" w="345">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0"/>
                <p:cNvSpPr/>
                <p:nvPr/>
              </p:nvSpPr>
              <p:spPr>
                <a:xfrm>
                  <a:off x="5374575" y="2886525"/>
                  <a:ext cx="7400" cy="13900"/>
                </a:xfrm>
                <a:custGeom>
                  <a:rect b="b" l="l" r="r" t="t"/>
                  <a:pathLst>
                    <a:path extrusionOk="0" h="556" w="296">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0"/>
                <p:cNvSpPr/>
                <p:nvPr/>
              </p:nvSpPr>
              <p:spPr>
                <a:xfrm>
                  <a:off x="5384250" y="2885150"/>
                  <a:ext cx="7425" cy="12900"/>
                </a:xfrm>
                <a:custGeom>
                  <a:rect b="b" l="l" r="r" t="t"/>
                  <a:pathLst>
                    <a:path extrusionOk="0" h="516" w="297">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0"/>
                <p:cNvSpPr/>
                <p:nvPr/>
              </p:nvSpPr>
              <p:spPr>
                <a:xfrm>
                  <a:off x="5391375" y="2881775"/>
                  <a:ext cx="6550" cy="9250"/>
                </a:xfrm>
                <a:custGeom>
                  <a:rect b="b" l="l" r="r" t="t"/>
                  <a:pathLst>
                    <a:path extrusionOk="0" h="370" w="262">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0"/>
                <p:cNvSpPr/>
                <p:nvPr/>
              </p:nvSpPr>
              <p:spPr>
                <a:xfrm>
                  <a:off x="5377950" y="2836575"/>
                  <a:ext cx="8500" cy="23350"/>
                </a:xfrm>
                <a:custGeom>
                  <a:rect b="b" l="l" r="r" t="t"/>
                  <a:pathLst>
                    <a:path extrusionOk="0" h="934" w="34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0"/>
                <p:cNvSpPr/>
                <p:nvPr/>
              </p:nvSpPr>
              <p:spPr>
                <a:xfrm>
                  <a:off x="5383350" y="2840700"/>
                  <a:ext cx="9475" cy="17500"/>
                </a:xfrm>
                <a:custGeom>
                  <a:rect b="b" l="l" r="r" t="t"/>
                  <a:pathLst>
                    <a:path extrusionOk="0" h="700" w="379">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0"/>
                <p:cNvSpPr/>
                <p:nvPr/>
              </p:nvSpPr>
              <p:spPr>
                <a:xfrm>
                  <a:off x="5352600" y="2860375"/>
                  <a:ext cx="9400" cy="20600"/>
                </a:xfrm>
                <a:custGeom>
                  <a:rect b="b" l="l" r="r" t="t"/>
                  <a:pathLst>
                    <a:path extrusionOk="0" h="824" w="376">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0"/>
                <p:cNvSpPr/>
                <p:nvPr/>
              </p:nvSpPr>
              <p:spPr>
                <a:xfrm>
                  <a:off x="5364450" y="2862075"/>
                  <a:ext cx="7700" cy="21350"/>
                </a:xfrm>
                <a:custGeom>
                  <a:rect b="b" l="l" r="r" t="t"/>
                  <a:pathLst>
                    <a:path extrusionOk="0" h="854" w="308">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0"/>
                <p:cNvSpPr/>
                <p:nvPr/>
              </p:nvSpPr>
              <p:spPr>
                <a:xfrm>
                  <a:off x="5374275" y="2863800"/>
                  <a:ext cx="6325" cy="19550"/>
                </a:xfrm>
                <a:custGeom>
                  <a:rect b="b" l="l" r="r" t="t"/>
                  <a:pathLst>
                    <a:path extrusionOk="0" h="782" w="253">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0"/>
                <p:cNvSpPr/>
                <p:nvPr/>
              </p:nvSpPr>
              <p:spPr>
                <a:xfrm>
                  <a:off x="5383350" y="2863500"/>
                  <a:ext cx="6000" cy="18775"/>
                </a:xfrm>
                <a:custGeom>
                  <a:rect b="b" l="l" r="r" t="t"/>
                  <a:pathLst>
                    <a:path extrusionOk="0" h="751" w="24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0"/>
                <p:cNvSpPr/>
                <p:nvPr/>
              </p:nvSpPr>
              <p:spPr>
                <a:xfrm>
                  <a:off x="5390400" y="2862850"/>
                  <a:ext cx="6650" cy="16400"/>
                </a:xfrm>
                <a:custGeom>
                  <a:rect b="b" l="l" r="r" t="t"/>
                  <a:pathLst>
                    <a:path extrusionOk="0" h="656" w="266">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0"/>
                <p:cNvSpPr/>
                <p:nvPr/>
              </p:nvSpPr>
              <p:spPr>
                <a:xfrm>
                  <a:off x="5364275" y="2559325"/>
                  <a:ext cx="40600" cy="32375"/>
                </a:xfrm>
                <a:custGeom>
                  <a:rect b="b" l="l" r="r" t="t"/>
                  <a:pathLst>
                    <a:path extrusionOk="0" h="1295" w="1624">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0"/>
                <p:cNvSpPr/>
                <p:nvPr/>
              </p:nvSpPr>
              <p:spPr>
                <a:xfrm>
                  <a:off x="5404400" y="1818475"/>
                  <a:ext cx="53800" cy="203850"/>
                </a:xfrm>
                <a:custGeom>
                  <a:rect b="b" l="l" r="r" t="t"/>
                  <a:pathLst>
                    <a:path extrusionOk="0" h="8154" w="2152">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0"/>
                <p:cNvSpPr/>
                <p:nvPr/>
              </p:nvSpPr>
              <p:spPr>
                <a:xfrm>
                  <a:off x="5425475" y="2022800"/>
                  <a:ext cx="67000" cy="185725"/>
                </a:xfrm>
                <a:custGeom>
                  <a:rect b="b" l="l" r="r" t="t"/>
                  <a:pathLst>
                    <a:path extrusionOk="0" h="7429" w="268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0"/>
                <p:cNvSpPr/>
                <p:nvPr/>
              </p:nvSpPr>
              <p:spPr>
                <a:xfrm>
                  <a:off x="5465400" y="2212350"/>
                  <a:ext cx="15075" cy="37150"/>
                </a:xfrm>
                <a:custGeom>
                  <a:rect b="b" l="l" r="r" t="t"/>
                  <a:pathLst>
                    <a:path extrusionOk="0" h="1486" w="603">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0"/>
                <p:cNvSpPr/>
                <p:nvPr/>
              </p:nvSpPr>
              <p:spPr>
                <a:xfrm>
                  <a:off x="5465850" y="2254150"/>
                  <a:ext cx="10025" cy="15600"/>
                </a:xfrm>
                <a:custGeom>
                  <a:rect b="b" l="l" r="r" t="t"/>
                  <a:pathLst>
                    <a:path extrusionOk="0" h="624" w="401">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0"/>
                <p:cNvSpPr/>
                <p:nvPr/>
              </p:nvSpPr>
              <p:spPr>
                <a:xfrm>
                  <a:off x="5466175" y="2275925"/>
                  <a:ext cx="5850" cy="10425"/>
                </a:xfrm>
                <a:custGeom>
                  <a:rect b="b" l="l" r="r" t="t"/>
                  <a:pathLst>
                    <a:path extrusionOk="0" h="417" w="234">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0"/>
                <p:cNvSpPr/>
                <p:nvPr/>
              </p:nvSpPr>
              <p:spPr>
                <a:xfrm>
                  <a:off x="5483225" y="2216675"/>
                  <a:ext cx="13400" cy="37100"/>
                </a:xfrm>
                <a:custGeom>
                  <a:rect b="b" l="l" r="r" t="t"/>
                  <a:pathLst>
                    <a:path extrusionOk="0" h="1484" w="536">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0"/>
                <p:cNvSpPr/>
                <p:nvPr/>
              </p:nvSpPr>
              <p:spPr>
                <a:xfrm>
                  <a:off x="5489075" y="2258950"/>
                  <a:ext cx="10300" cy="22800"/>
                </a:xfrm>
                <a:custGeom>
                  <a:rect b="b" l="l" r="r" t="t"/>
                  <a:pathLst>
                    <a:path extrusionOk="0" h="912" w="412">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0"/>
                <p:cNvSpPr/>
                <p:nvPr/>
              </p:nvSpPr>
              <p:spPr>
                <a:xfrm>
                  <a:off x="5483075" y="2286450"/>
                  <a:ext cx="11075" cy="17200"/>
                </a:xfrm>
                <a:custGeom>
                  <a:rect b="b" l="l" r="r" t="t"/>
                  <a:pathLst>
                    <a:path extrusionOk="0" h="688" w="443">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0"/>
                <p:cNvSpPr/>
                <p:nvPr/>
              </p:nvSpPr>
              <p:spPr>
                <a:xfrm>
                  <a:off x="5478150" y="2306150"/>
                  <a:ext cx="5250" cy="8000"/>
                </a:xfrm>
                <a:custGeom>
                  <a:rect b="b" l="l" r="r" t="t"/>
                  <a:pathLst>
                    <a:path extrusionOk="0" h="320" w="21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0"/>
                <p:cNvSpPr/>
                <p:nvPr/>
              </p:nvSpPr>
              <p:spPr>
                <a:xfrm>
                  <a:off x="5312500" y="1823150"/>
                  <a:ext cx="82800" cy="196300"/>
                </a:xfrm>
                <a:custGeom>
                  <a:rect b="b" l="l" r="r" t="t"/>
                  <a:pathLst>
                    <a:path extrusionOk="0" h="7852" w="3312">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0"/>
                <p:cNvSpPr/>
                <p:nvPr/>
              </p:nvSpPr>
              <p:spPr>
                <a:xfrm>
                  <a:off x="5324175" y="1823375"/>
                  <a:ext cx="68925" cy="13925"/>
                </a:xfrm>
                <a:custGeom>
                  <a:rect b="b" l="l" r="r" t="t"/>
                  <a:pathLst>
                    <a:path extrusionOk="0" h="557" w="2757">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0"/>
                <p:cNvSpPr/>
                <p:nvPr/>
              </p:nvSpPr>
              <p:spPr>
                <a:xfrm>
                  <a:off x="5316650" y="1794500"/>
                  <a:ext cx="35200" cy="10050"/>
                </a:xfrm>
                <a:custGeom>
                  <a:rect b="b" l="l" r="r" t="t"/>
                  <a:pathLst>
                    <a:path extrusionOk="0" h="402" w="1408">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0"/>
                <p:cNvSpPr/>
                <p:nvPr/>
              </p:nvSpPr>
              <p:spPr>
                <a:xfrm>
                  <a:off x="5312650" y="1779250"/>
                  <a:ext cx="27375" cy="9250"/>
                </a:xfrm>
                <a:custGeom>
                  <a:rect b="b" l="l" r="r" t="t"/>
                  <a:pathLst>
                    <a:path extrusionOk="0" h="370" w="1095">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0"/>
                <p:cNvSpPr/>
                <p:nvPr/>
              </p:nvSpPr>
              <p:spPr>
                <a:xfrm>
                  <a:off x="5314650" y="1973650"/>
                  <a:ext cx="25425" cy="8500"/>
                </a:xfrm>
                <a:custGeom>
                  <a:rect b="b" l="l" r="r" t="t"/>
                  <a:pathLst>
                    <a:path extrusionOk="0" h="340" w="1017">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0"/>
                <p:cNvSpPr/>
                <p:nvPr/>
              </p:nvSpPr>
              <p:spPr>
                <a:xfrm>
                  <a:off x="5314650" y="1991775"/>
                  <a:ext cx="25425" cy="8500"/>
                </a:xfrm>
                <a:custGeom>
                  <a:rect b="b" l="l" r="r" t="t"/>
                  <a:pathLst>
                    <a:path extrusionOk="0" h="340" w="1017">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0"/>
                <p:cNvSpPr/>
                <p:nvPr/>
              </p:nvSpPr>
              <p:spPr>
                <a:xfrm>
                  <a:off x="5314650" y="2009925"/>
                  <a:ext cx="25425" cy="8525"/>
                </a:xfrm>
                <a:custGeom>
                  <a:rect b="b" l="l" r="r" t="t"/>
                  <a:pathLst>
                    <a:path extrusionOk="0" h="341" w="1017">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0"/>
                <p:cNvSpPr/>
                <p:nvPr/>
              </p:nvSpPr>
              <p:spPr>
                <a:xfrm>
                  <a:off x="5314650" y="2028050"/>
                  <a:ext cx="25425" cy="8650"/>
                </a:xfrm>
                <a:custGeom>
                  <a:rect b="b" l="l" r="r" t="t"/>
                  <a:pathLst>
                    <a:path extrusionOk="0" h="346" w="1017">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0"/>
                <p:cNvSpPr/>
                <p:nvPr/>
              </p:nvSpPr>
              <p:spPr>
                <a:xfrm>
                  <a:off x="5314650" y="2046175"/>
                  <a:ext cx="25425" cy="8650"/>
                </a:xfrm>
                <a:custGeom>
                  <a:rect b="b" l="l" r="r" t="t"/>
                  <a:pathLst>
                    <a:path extrusionOk="0" h="346" w="1017">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0"/>
                <p:cNvSpPr/>
                <p:nvPr/>
              </p:nvSpPr>
              <p:spPr>
                <a:xfrm>
                  <a:off x="5314650" y="2064425"/>
                  <a:ext cx="25400" cy="8550"/>
                </a:xfrm>
                <a:custGeom>
                  <a:rect b="b" l="l" r="r" t="t"/>
                  <a:pathLst>
                    <a:path extrusionOk="0" h="342" w="1016">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0"/>
                <p:cNvSpPr/>
                <p:nvPr/>
              </p:nvSpPr>
              <p:spPr>
                <a:xfrm>
                  <a:off x="5314800" y="2082600"/>
                  <a:ext cx="25275" cy="8500"/>
                </a:xfrm>
                <a:custGeom>
                  <a:rect b="b" l="l" r="r" t="t"/>
                  <a:pathLst>
                    <a:path extrusionOk="0" h="340" w="1011">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0"/>
                <p:cNvSpPr/>
                <p:nvPr/>
              </p:nvSpPr>
              <p:spPr>
                <a:xfrm>
                  <a:off x="5314800" y="2100700"/>
                  <a:ext cx="25400" cy="8525"/>
                </a:xfrm>
                <a:custGeom>
                  <a:rect b="b" l="l" r="r" t="t"/>
                  <a:pathLst>
                    <a:path extrusionOk="0" h="341" w="1016">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0"/>
                <p:cNvSpPr/>
                <p:nvPr/>
              </p:nvSpPr>
              <p:spPr>
                <a:xfrm>
                  <a:off x="5314800" y="2118875"/>
                  <a:ext cx="25400" cy="8500"/>
                </a:xfrm>
                <a:custGeom>
                  <a:rect b="b" l="l" r="r" t="t"/>
                  <a:pathLst>
                    <a:path extrusionOk="0" h="340" w="1016">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0"/>
                <p:cNvSpPr/>
                <p:nvPr/>
              </p:nvSpPr>
              <p:spPr>
                <a:xfrm>
                  <a:off x="5323400" y="1840700"/>
                  <a:ext cx="83125" cy="17425"/>
                </a:xfrm>
                <a:custGeom>
                  <a:rect b="b" l="l" r="r" t="t"/>
                  <a:pathLst>
                    <a:path extrusionOk="0" h="697" w="3325">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0"/>
                <p:cNvSpPr/>
                <p:nvPr/>
              </p:nvSpPr>
              <p:spPr>
                <a:xfrm>
                  <a:off x="5322950" y="1889900"/>
                  <a:ext cx="93325" cy="14250"/>
                </a:xfrm>
                <a:custGeom>
                  <a:rect b="b" l="l" r="r" t="t"/>
                  <a:pathLst>
                    <a:path extrusionOk="0" h="570" w="3733">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0"/>
                <p:cNvSpPr/>
                <p:nvPr/>
              </p:nvSpPr>
              <p:spPr>
                <a:xfrm>
                  <a:off x="5320500" y="1863550"/>
                  <a:ext cx="94175" cy="19475"/>
                </a:xfrm>
                <a:custGeom>
                  <a:rect b="b" l="l" r="r" t="t"/>
                  <a:pathLst>
                    <a:path extrusionOk="0" h="779" w="3767">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0"/>
                <p:cNvSpPr/>
                <p:nvPr/>
              </p:nvSpPr>
              <p:spPr>
                <a:xfrm>
                  <a:off x="5319725" y="1912125"/>
                  <a:ext cx="91400" cy="14400"/>
                </a:xfrm>
                <a:custGeom>
                  <a:rect b="b" l="l" r="r" t="t"/>
                  <a:pathLst>
                    <a:path extrusionOk="0" h="576" w="3656">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0"/>
                <p:cNvSpPr/>
                <p:nvPr/>
              </p:nvSpPr>
              <p:spPr>
                <a:xfrm>
                  <a:off x="5316025" y="1931650"/>
                  <a:ext cx="89525" cy="15550"/>
                </a:xfrm>
                <a:custGeom>
                  <a:rect b="b" l="l" r="r" t="t"/>
                  <a:pathLst>
                    <a:path extrusionOk="0" h="622" w="3581">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0"/>
                <p:cNvSpPr/>
                <p:nvPr/>
              </p:nvSpPr>
              <p:spPr>
                <a:xfrm>
                  <a:off x="5339400" y="1955325"/>
                  <a:ext cx="63850" cy="12850"/>
                </a:xfrm>
                <a:custGeom>
                  <a:rect b="b" l="l" r="r" t="t"/>
                  <a:pathLst>
                    <a:path extrusionOk="0" h="514" w="2554">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0"/>
                <p:cNvSpPr/>
                <p:nvPr/>
              </p:nvSpPr>
              <p:spPr>
                <a:xfrm>
                  <a:off x="5352450" y="1975750"/>
                  <a:ext cx="42925" cy="10700"/>
                </a:xfrm>
                <a:custGeom>
                  <a:rect b="b" l="l" r="r" t="t"/>
                  <a:pathLst>
                    <a:path extrusionOk="0" h="428" w="1717">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0"/>
                <p:cNvSpPr/>
                <p:nvPr/>
              </p:nvSpPr>
              <p:spPr>
                <a:xfrm>
                  <a:off x="5312500" y="1774600"/>
                  <a:ext cx="15850" cy="49825"/>
                </a:xfrm>
                <a:custGeom>
                  <a:rect b="b" l="l" r="r" t="t"/>
                  <a:pathLst>
                    <a:path extrusionOk="0" h="1993" w="634">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0"/>
                <p:cNvSpPr/>
                <p:nvPr/>
              </p:nvSpPr>
              <p:spPr>
                <a:xfrm>
                  <a:off x="5401000" y="1804725"/>
                  <a:ext cx="29850" cy="15700"/>
                </a:xfrm>
                <a:custGeom>
                  <a:rect b="b" l="l" r="r" t="t"/>
                  <a:pathLst>
                    <a:path extrusionOk="0" h="628" w="1194">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0"/>
                <p:cNvSpPr/>
                <p:nvPr/>
              </p:nvSpPr>
              <p:spPr>
                <a:xfrm>
                  <a:off x="5321725" y="1800025"/>
                  <a:ext cx="83450" cy="18850"/>
                </a:xfrm>
                <a:custGeom>
                  <a:rect b="b" l="l" r="r" t="t"/>
                  <a:pathLst>
                    <a:path extrusionOk="0" h="754" w="3338">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0"/>
                <p:cNvSpPr/>
                <p:nvPr/>
              </p:nvSpPr>
              <p:spPr>
                <a:xfrm>
                  <a:off x="5312500" y="1955325"/>
                  <a:ext cx="13075" cy="176425"/>
                </a:xfrm>
                <a:custGeom>
                  <a:rect b="b" l="l" r="r" t="t"/>
                  <a:pathLst>
                    <a:path extrusionOk="0" h="7057" w="523">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0"/>
                <p:cNvSpPr/>
                <p:nvPr/>
              </p:nvSpPr>
              <p:spPr>
                <a:xfrm>
                  <a:off x="5253500" y="1613550"/>
                  <a:ext cx="118025" cy="151400"/>
                </a:xfrm>
                <a:custGeom>
                  <a:rect b="b" l="l" r="r" t="t"/>
                  <a:pathLst>
                    <a:path extrusionOk="0" h="6056" w="4721">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0"/>
                <p:cNvSpPr/>
                <p:nvPr/>
              </p:nvSpPr>
              <p:spPr>
                <a:xfrm>
                  <a:off x="5303575" y="1732350"/>
                  <a:ext cx="8500" cy="10800"/>
                </a:xfrm>
                <a:custGeom>
                  <a:rect b="b" l="l" r="r" t="t"/>
                  <a:pathLst>
                    <a:path extrusionOk="0" h="432" w="34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0"/>
                <p:cNvSpPr/>
                <p:nvPr/>
              </p:nvSpPr>
              <p:spPr>
                <a:xfrm>
                  <a:off x="5302675" y="1743875"/>
                  <a:ext cx="8775" cy="10600"/>
                </a:xfrm>
                <a:custGeom>
                  <a:rect b="b" l="l" r="r" t="t"/>
                  <a:pathLst>
                    <a:path extrusionOk="0" h="424" w="351">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0"/>
                <p:cNvSpPr/>
                <p:nvPr/>
              </p:nvSpPr>
              <p:spPr>
                <a:xfrm>
                  <a:off x="5298200" y="1731850"/>
                  <a:ext cx="5725" cy="9000"/>
                </a:xfrm>
                <a:custGeom>
                  <a:rect b="b" l="l" r="r" t="t"/>
                  <a:pathLst>
                    <a:path extrusionOk="0" h="360" w="229">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0"/>
                <p:cNvSpPr/>
                <p:nvPr/>
              </p:nvSpPr>
              <p:spPr>
                <a:xfrm>
                  <a:off x="5296975" y="1741950"/>
                  <a:ext cx="5725" cy="8625"/>
                </a:xfrm>
                <a:custGeom>
                  <a:rect b="b" l="l" r="r" t="t"/>
                  <a:pathLst>
                    <a:path extrusionOk="0" h="345" w="229">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0"/>
                <p:cNvSpPr/>
                <p:nvPr/>
              </p:nvSpPr>
              <p:spPr>
                <a:xfrm>
                  <a:off x="5292400" y="1730950"/>
                  <a:ext cx="7375" cy="9250"/>
                </a:xfrm>
                <a:custGeom>
                  <a:rect b="b" l="l" r="r" t="t"/>
                  <a:pathLst>
                    <a:path extrusionOk="0" h="370" w="295">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0"/>
                <p:cNvSpPr/>
                <p:nvPr/>
              </p:nvSpPr>
              <p:spPr>
                <a:xfrm>
                  <a:off x="5290975" y="1739575"/>
                  <a:ext cx="4950" cy="7975"/>
                </a:xfrm>
                <a:custGeom>
                  <a:rect b="b" l="l" r="r" t="t"/>
                  <a:pathLst>
                    <a:path extrusionOk="0" h="319" w="198">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0"/>
                <p:cNvSpPr/>
                <p:nvPr/>
              </p:nvSpPr>
              <p:spPr>
                <a:xfrm>
                  <a:off x="5287300" y="1728425"/>
                  <a:ext cx="5550" cy="8700"/>
                </a:xfrm>
                <a:custGeom>
                  <a:rect b="b" l="l" r="r" t="t"/>
                  <a:pathLst>
                    <a:path extrusionOk="0" h="348" w="222">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0"/>
                <p:cNvSpPr/>
                <p:nvPr/>
              </p:nvSpPr>
              <p:spPr>
                <a:xfrm>
                  <a:off x="5286075" y="1737300"/>
                  <a:ext cx="4925" cy="6950"/>
                </a:xfrm>
                <a:custGeom>
                  <a:rect b="b" l="l" r="r" t="t"/>
                  <a:pathLst>
                    <a:path extrusionOk="0" h="278" w="197">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0"/>
                <p:cNvSpPr/>
                <p:nvPr/>
              </p:nvSpPr>
              <p:spPr>
                <a:xfrm>
                  <a:off x="5281300" y="1734425"/>
                  <a:ext cx="4800" cy="6275"/>
                </a:xfrm>
                <a:custGeom>
                  <a:rect b="b" l="l" r="r" t="t"/>
                  <a:pathLst>
                    <a:path extrusionOk="0" h="251" w="192">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0"/>
                <p:cNvSpPr/>
                <p:nvPr/>
              </p:nvSpPr>
              <p:spPr>
                <a:xfrm>
                  <a:off x="5278550" y="1731675"/>
                  <a:ext cx="2450" cy="5175"/>
                </a:xfrm>
                <a:custGeom>
                  <a:rect b="b" l="l" r="r" t="t"/>
                  <a:pathLst>
                    <a:path extrusionOk="0" h="207" w="98">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0"/>
                <p:cNvSpPr/>
                <p:nvPr/>
              </p:nvSpPr>
              <p:spPr>
                <a:xfrm>
                  <a:off x="5312950" y="1732425"/>
                  <a:ext cx="8325" cy="10775"/>
                </a:xfrm>
                <a:custGeom>
                  <a:rect b="b" l="l" r="r" t="t"/>
                  <a:pathLst>
                    <a:path extrusionOk="0" h="431" w="333">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0"/>
                <p:cNvSpPr/>
                <p:nvPr/>
              </p:nvSpPr>
              <p:spPr>
                <a:xfrm>
                  <a:off x="5313425" y="1743775"/>
                  <a:ext cx="8775" cy="10700"/>
                </a:xfrm>
                <a:custGeom>
                  <a:rect b="b" l="l" r="r" t="t"/>
                  <a:pathLst>
                    <a:path extrusionOk="0" h="428" w="351">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0"/>
                <p:cNvSpPr/>
                <p:nvPr/>
              </p:nvSpPr>
              <p:spPr>
                <a:xfrm>
                  <a:off x="5320950" y="1731850"/>
                  <a:ext cx="5700" cy="9000"/>
                </a:xfrm>
                <a:custGeom>
                  <a:rect b="b" l="l" r="r" t="t"/>
                  <a:pathLst>
                    <a:path extrusionOk="0" h="360" w="228">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0"/>
                <p:cNvSpPr/>
                <p:nvPr/>
              </p:nvSpPr>
              <p:spPr>
                <a:xfrm>
                  <a:off x="5322325" y="1742100"/>
                  <a:ext cx="5725" cy="8575"/>
                </a:xfrm>
                <a:custGeom>
                  <a:rect b="b" l="l" r="r" t="t"/>
                  <a:pathLst>
                    <a:path extrusionOk="0" h="343" w="229">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0"/>
                <p:cNvSpPr/>
                <p:nvPr/>
              </p:nvSpPr>
              <p:spPr>
                <a:xfrm>
                  <a:off x="5325250" y="1730950"/>
                  <a:ext cx="7525" cy="9250"/>
                </a:xfrm>
                <a:custGeom>
                  <a:rect b="b" l="l" r="r" t="t"/>
                  <a:pathLst>
                    <a:path extrusionOk="0" h="370" w="301">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0"/>
                <p:cNvSpPr/>
                <p:nvPr/>
              </p:nvSpPr>
              <p:spPr>
                <a:xfrm>
                  <a:off x="5328950" y="1739725"/>
                  <a:ext cx="5075" cy="7875"/>
                </a:xfrm>
                <a:custGeom>
                  <a:rect b="b" l="l" r="r" t="t"/>
                  <a:pathLst>
                    <a:path extrusionOk="0" h="315" w="203">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0"/>
                <p:cNvSpPr/>
                <p:nvPr/>
              </p:nvSpPr>
              <p:spPr>
                <a:xfrm>
                  <a:off x="5332175" y="1728450"/>
                  <a:ext cx="5400" cy="8675"/>
                </a:xfrm>
                <a:custGeom>
                  <a:rect b="b" l="l" r="r" t="t"/>
                  <a:pathLst>
                    <a:path extrusionOk="0" h="347" w="216">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0"/>
                <p:cNvSpPr/>
                <p:nvPr/>
              </p:nvSpPr>
              <p:spPr>
                <a:xfrm>
                  <a:off x="5334025" y="1737300"/>
                  <a:ext cx="4925" cy="6950"/>
                </a:xfrm>
                <a:custGeom>
                  <a:rect b="b" l="l" r="r" t="t"/>
                  <a:pathLst>
                    <a:path extrusionOk="0" h="278" w="197">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0"/>
                <p:cNvSpPr/>
                <p:nvPr/>
              </p:nvSpPr>
              <p:spPr>
                <a:xfrm>
                  <a:off x="5338925" y="1734425"/>
                  <a:ext cx="4650" cy="6275"/>
                </a:xfrm>
                <a:custGeom>
                  <a:rect b="b" l="l" r="r" t="t"/>
                  <a:pathLst>
                    <a:path extrusionOk="0" h="251" w="186">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0"/>
                <p:cNvSpPr/>
                <p:nvPr/>
              </p:nvSpPr>
              <p:spPr>
                <a:xfrm>
                  <a:off x="5343875" y="1731700"/>
                  <a:ext cx="2600" cy="5300"/>
                </a:xfrm>
                <a:custGeom>
                  <a:rect b="b" l="l" r="r" t="t"/>
                  <a:pathLst>
                    <a:path extrusionOk="0" h="212" w="104">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0"/>
                <p:cNvSpPr/>
                <p:nvPr/>
              </p:nvSpPr>
              <p:spPr>
                <a:xfrm>
                  <a:off x="5339292" y="1726059"/>
                  <a:ext cx="3700" cy="6950"/>
                </a:xfrm>
                <a:custGeom>
                  <a:rect b="b" l="l" r="r" t="t"/>
                  <a:pathLst>
                    <a:path extrusionOk="0" h="278" w="148">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0"/>
                <p:cNvSpPr/>
                <p:nvPr/>
              </p:nvSpPr>
              <p:spPr>
                <a:xfrm>
                  <a:off x="5343592" y="1723309"/>
                  <a:ext cx="3550" cy="7125"/>
                </a:xfrm>
                <a:custGeom>
                  <a:rect b="b" l="l" r="r" t="t"/>
                  <a:pathLst>
                    <a:path extrusionOk="0" h="285" w="142">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0"/>
                <p:cNvSpPr/>
                <p:nvPr/>
              </p:nvSpPr>
              <p:spPr>
                <a:xfrm>
                  <a:off x="5282477" y="1726059"/>
                  <a:ext cx="3700" cy="6950"/>
                </a:xfrm>
                <a:custGeom>
                  <a:rect b="b" l="l" r="r" t="t"/>
                  <a:pathLst>
                    <a:path extrusionOk="0" h="278" w="148">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0"/>
                <p:cNvSpPr/>
                <p:nvPr/>
              </p:nvSpPr>
              <p:spPr>
                <a:xfrm>
                  <a:off x="5278327" y="1723434"/>
                  <a:ext cx="3550" cy="7125"/>
                </a:xfrm>
                <a:custGeom>
                  <a:rect b="b" l="l" r="r" t="t"/>
                  <a:pathLst>
                    <a:path extrusionOk="0" h="285" w="142">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813" name="Google Shape;10813;p70"/>
            <p:cNvSpPr/>
            <p:nvPr/>
          </p:nvSpPr>
          <p:spPr>
            <a:xfrm>
              <a:off x="5206775" y="1548900"/>
              <a:ext cx="193800" cy="222950"/>
            </a:xfrm>
            <a:custGeom>
              <a:rect b="b" l="l" r="r" t="t"/>
              <a:pathLst>
                <a:path extrusionOk="0" h="8918" w="7752">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70"/>
          <p:cNvGrpSpPr/>
          <p:nvPr/>
        </p:nvGrpSpPr>
        <p:grpSpPr>
          <a:xfrm>
            <a:off x="6644350" y="1548975"/>
            <a:ext cx="389275" cy="1356650"/>
            <a:chOff x="6644350" y="1548975"/>
            <a:chExt cx="389275" cy="1356650"/>
          </a:xfrm>
        </p:grpSpPr>
        <p:sp>
          <p:nvSpPr>
            <p:cNvPr id="10815" name="Google Shape;10815;p70"/>
            <p:cNvSpPr/>
            <p:nvPr/>
          </p:nvSpPr>
          <p:spPr>
            <a:xfrm>
              <a:off x="6746525" y="1620325"/>
              <a:ext cx="178750" cy="170600"/>
            </a:xfrm>
            <a:custGeom>
              <a:rect b="b" l="l" r="r" t="t"/>
              <a:pathLst>
                <a:path extrusionOk="0" h="6824" w="715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6" name="Google Shape;10816;p70"/>
            <p:cNvGrpSpPr/>
            <p:nvPr/>
          </p:nvGrpSpPr>
          <p:grpSpPr>
            <a:xfrm>
              <a:off x="6644350" y="1606500"/>
              <a:ext cx="389275" cy="1299125"/>
              <a:chOff x="6644350" y="1606500"/>
              <a:chExt cx="389275" cy="1299125"/>
            </a:xfrm>
          </p:grpSpPr>
          <p:sp>
            <p:nvSpPr>
              <p:cNvPr id="10817" name="Google Shape;10817;p70"/>
              <p:cNvSpPr/>
              <p:nvPr/>
            </p:nvSpPr>
            <p:spPr>
              <a:xfrm>
                <a:off x="6774350" y="1606500"/>
                <a:ext cx="129250" cy="165675"/>
              </a:xfrm>
              <a:custGeom>
                <a:rect b="b" l="l" r="r" t="t"/>
                <a:pathLst>
                  <a:path extrusionOk="0" h="6627" w="517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0"/>
              <p:cNvSpPr/>
              <p:nvPr/>
            </p:nvSpPr>
            <p:spPr>
              <a:xfrm>
                <a:off x="6644350"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70"/>
            <p:cNvGrpSpPr/>
            <p:nvPr/>
          </p:nvGrpSpPr>
          <p:grpSpPr>
            <a:xfrm>
              <a:off x="6644800" y="1661800"/>
              <a:ext cx="381750" cy="1218925"/>
              <a:chOff x="6644800" y="1661800"/>
              <a:chExt cx="381750" cy="1218925"/>
            </a:xfrm>
          </p:grpSpPr>
          <p:grpSp>
            <p:nvGrpSpPr>
              <p:cNvPr id="10820" name="Google Shape;10820;p70"/>
              <p:cNvGrpSpPr/>
              <p:nvPr/>
            </p:nvGrpSpPr>
            <p:grpSpPr>
              <a:xfrm>
                <a:off x="6739925" y="1838600"/>
                <a:ext cx="198100" cy="161275"/>
                <a:chOff x="6739925" y="1838600"/>
                <a:chExt cx="198100" cy="161275"/>
              </a:xfrm>
            </p:grpSpPr>
            <p:sp>
              <p:nvSpPr>
                <p:cNvPr id="10821" name="Google Shape;10821;p70"/>
                <p:cNvSpPr/>
                <p:nvPr/>
              </p:nvSpPr>
              <p:spPr>
                <a:xfrm>
                  <a:off x="6739925" y="1838600"/>
                  <a:ext cx="99000" cy="161275"/>
                </a:xfrm>
                <a:custGeom>
                  <a:rect b="b" l="l" r="r" t="t"/>
                  <a:pathLst>
                    <a:path extrusionOk="0" h="6451" w="396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0"/>
                <p:cNvSpPr/>
                <p:nvPr/>
              </p:nvSpPr>
              <p:spPr>
                <a:xfrm>
                  <a:off x="6766200" y="1853800"/>
                  <a:ext cx="72725" cy="127000"/>
                </a:xfrm>
                <a:custGeom>
                  <a:rect b="b" l="l" r="r" t="t"/>
                  <a:pathLst>
                    <a:path extrusionOk="0" h="5080" w="2909">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0"/>
                <p:cNvSpPr/>
                <p:nvPr/>
              </p:nvSpPr>
              <p:spPr>
                <a:xfrm>
                  <a:off x="6839200" y="1838600"/>
                  <a:ext cx="98825" cy="161275"/>
                </a:xfrm>
                <a:custGeom>
                  <a:rect b="b" l="l" r="r" t="t"/>
                  <a:pathLst>
                    <a:path extrusionOk="0" h="6451" w="3953">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0"/>
                <p:cNvSpPr/>
                <p:nvPr/>
              </p:nvSpPr>
              <p:spPr>
                <a:xfrm>
                  <a:off x="6839200" y="1853800"/>
                  <a:ext cx="72700" cy="127000"/>
                </a:xfrm>
                <a:custGeom>
                  <a:rect b="b" l="l" r="r" t="t"/>
                  <a:pathLst>
                    <a:path extrusionOk="0" h="5080" w="2908">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5" name="Google Shape;10825;p70"/>
              <p:cNvSpPr/>
              <p:nvPr/>
            </p:nvSpPr>
            <p:spPr>
              <a:xfrm>
                <a:off x="6662475" y="1804975"/>
                <a:ext cx="179825" cy="462475"/>
              </a:xfrm>
              <a:custGeom>
                <a:rect b="b" l="l" r="r" t="t"/>
                <a:pathLst>
                  <a:path extrusionOk="0" h="18499" w="7193">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0"/>
              <p:cNvSpPr/>
              <p:nvPr/>
            </p:nvSpPr>
            <p:spPr>
              <a:xfrm>
                <a:off x="6644800" y="2204650"/>
                <a:ext cx="29925" cy="93050"/>
              </a:xfrm>
              <a:custGeom>
                <a:rect b="b" l="l" r="r" t="t"/>
                <a:pathLst>
                  <a:path extrusionOk="0" h="3722" w="1197">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0"/>
              <p:cNvSpPr/>
              <p:nvPr/>
            </p:nvSpPr>
            <p:spPr>
              <a:xfrm>
                <a:off x="6874700" y="1817825"/>
                <a:ext cx="136025" cy="445475"/>
              </a:xfrm>
              <a:custGeom>
                <a:rect b="b" l="l" r="r" t="t"/>
                <a:pathLst>
                  <a:path extrusionOk="0" h="17819" w="5441">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0"/>
              <p:cNvSpPr/>
              <p:nvPr/>
            </p:nvSpPr>
            <p:spPr>
              <a:xfrm>
                <a:off x="7004850" y="2187825"/>
                <a:ext cx="21700" cy="93300"/>
              </a:xfrm>
              <a:custGeom>
                <a:rect b="b" l="l" r="r" t="t"/>
                <a:pathLst>
                  <a:path extrusionOk="0" fill="none" h="3732" w="868">
                    <a:moveTo>
                      <a:pt x="1" y="0"/>
                    </a:moveTo>
                    <a:cubicBezTo>
                      <a:pt x="1" y="0"/>
                      <a:pt x="867" y="2010"/>
                      <a:pt x="628" y="3731"/>
                    </a:cubicBezTo>
                  </a:path>
                </a:pathLst>
              </a:custGeom>
              <a:noFill/>
              <a:ln cap="rnd" cmpd="sng" w="38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0"/>
              <p:cNvSpPr/>
              <p:nvPr/>
            </p:nvSpPr>
            <p:spPr>
              <a:xfrm>
                <a:off x="6733625" y="1928075"/>
                <a:ext cx="127575" cy="952650"/>
              </a:xfrm>
              <a:custGeom>
                <a:rect b="b" l="l" r="r" t="t"/>
                <a:pathLst>
                  <a:path extrusionOk="0" h="38106" w="5103">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0"/>
              <p:cNvSpPr/>
              <p:nvPr/>
            </p:nvSpPr>
            <p:spPr>
              <a:xfrm>
                <a:off x="6840900" y="1921975"/>
                <a:ext cx="88525" cy="958750"/>
              </a:xfrm>
              <a:custGeom>
                <a:rect b="b" l="l" r="r" t="t"/>
                <a:pathLst>
                  <a:path extrusionOk="0" h="38350" w="3541">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0"/>
              <p:cNvSpPr/>
              <p:nvPr/>
            </p:nvSpPr>
            <p:spPr>
              <a:xfrm>
                <a:off x="6782350" y="1682025"/>
                <a:ext cx="75150" cy="206625"/>
              </a:xfrm>
              <a:custGeom>
                <a:rect b="b" l="l" r="r" t="t"/>
                <a:pathLst>
                  <a:path extrusionOk="0" h="8265" w="3006">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0"/>
              <p:cNvSpPr/>
              <p:nvPr/>
            </p:nvSpPr>
            <p:spPr>
              <a:xfrm>
                <a:off x="6843500" y="1674825"/>
                <a:ext cx="49650" cy="216425"/>
              </a:xfrm>
              <a:custGeom>
                <a:rect b="b" l="l" r="r" t="t"/>
                <a:pathLst>
                  <a:path extrusionOk="0" h="8657" w="1986">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0"/>
              <p:cNvSpPr/>
              <p:nvPr/>
            </p:nvSpPr>
            <p:spPr>
              <a:xfrm>
                <a:off x="6663250" y="1824700"/>
                <a:ext cx="189850" cy="422925"/>
              </a:xfrm>
              <a:custGeom>
                <a:rect b="b" l="l" r="r" t="t"/>
                <a:pathLst>
                  <a:path extrusionOk="0" h="16917" w="7594">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0"/>
              <p:cNvSpPr/>
              <p:nvPr/>
            </p:nvSpPr>
            <p:spPr>
              <a:xfrm>
                <a:off x="6649875" y="2188025"/>
                <a:ext cx="24350" cy="88625"/>
              </a:xfrm>
              <a:custGeom>
                <a:rect b="b" l="l" r="r" t="t"/>
                <a:pathLst>
                  <a:path extrusionOk="0" h="3545" w="974">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0"/>
              <p:cNvSpPr/>
              <p:nvPr/>
            </p:nvSpPr>
            <p:spPr>
              <a:xfrm>
                <a:off x="6750075" y="1931500"/>
                <a:ext cx="118350" cy="761450"/>
              </a:xfrm>
              <a:custGeom>
                <a:rect b="b" l="l" r="r" t="t"/>
                <a:pathLst>
                  <a:path extrusionOk="0" h="30458" w="4734">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0"/>
              <p:cNvSpPr/>
              <p:nvPr/>
            </p:nvSpPr>
            <p:spPr>
              <a:xfrm>
                <a:off x="6856000" y="1835150"/>
                <a:ext cx="157625" cy="414925"/>
              </a:xfrm>
              <a:custGeom>
                <a:rect b="b" l="l" r="r" t="t"/>
                <a:pathLst>
                  <a:path extrusionOk="0" h="16597" w="6305">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0"/>
              <p:cNvSpPr/>
              <p:nvPr/>
            </p:nvSpPr>
            <p:spPr>
              <a:xfrm>
                <a:off x="7000550" y="2168750"/>
                <a:ext cx="21225" cy="92225"/>
              </a:xfrm>
              <a:custGeom>
                <a:rect b="b" l="l" r="r" t="t"/>
                <a:pathLst>
                  <a:path extrusionOk="0" fill="none" h="3689" w="849">
                    <a:moveTo>
                      <a:pt x="0" y="1"/>
                    </a:moveTo>
                    <a:cubicBezTo>
                      <a:pt x="0" y="1"/>
                      <a:pt x="849" y="1212"/>
                      <a:pt x="800" y="3689"/>
                    </a:cubicBezTo>
                  </a:path>
                </a:pathLst>
              </a:custGeom>
              <a:noFill/>
              <a:ln cap="rnd" cmpd="sng" w="38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0"/>
              <p:cNvSpPr/>
              <p:nvPr/>
            </p:nvSpPr>
            <p:spPr>
              <a:xfrm>
                <a:off x="6849800" y="1931475"/>
                <a:ext cx="75325" cy="745800"/>
              </a:xfrm>
              <a:custGeom>
                <a:rect b="b" l="l" r="r" t="t"/>
                <a:pathLst>
                  <a:path extrusionOk="0" h="29832" w="3013">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0"/>
              <p:cNvSpPr/>
              <p:nvPr/>
            </p:nvSpPr>
            <p:spPr>
              <a:xfrm>
                <a:off x="6780500" y="1666375"/>
                <a:ext cx="81150" cy="224275"/>
              </a:xfrm>
              <a:custGeom>
                <a:rect b="b" l="l" r="r" t="t"/>
                <a:pathLst>
                  <a:path extrusionOk="0" h="8971" w="3246">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0"/>
              <p:cNvSpPr/>
              <p:nvPr/>
            </p:nvSpPr>
            <p:spPr>
              <a:xfrm>
                <a:off x="6844425" y="1661800"/>
                <a:ext cx="48275" cy="231150"/>
              </a:xfrm>
              <a:custGeom>
                <a:rect b="b" l="l" r="r" t="t"/>
                <a:pathLst>
                  <a:path extrusionOk="0" h="9246" w="1931">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1" name="Google Shape;10841;p70"/>
              <p:cNvGrpSpPr/>
              <p:nvPr/>
            </p:nvGrpSpPr>
            <p:grpSpPr>
              <a:xfrm>
                <a:off x="6814150" y="1867175"/>
                <a:ext cx="117025" cy="84325"/>
                <a:chOff x="6814150" y="1867175"/>
                <a:chExt cx="117025" cy="84325"/>
              </a:xfrm>
            </p:grpSpPr>
            <p:sp>
              <p:nvSpPr>
                <p:cNvPr id="10842" name="Google Shape;10842;p70"/>
                <p:cNvSpPr/>
                <p:nvPr/>
              </p:nvSpPr>
              <p:spPr>
                <a:xfrm>
                  <a:off x="6828600" y="1867175"/>
                  <a:ext cx="102575" cy="78800"/>
                </a:xfrm>
                <a:custGeom>
                  <a:rect b="b" l="l" r="r" t="t"/>
                  <a:pathLst>
                    <a:path extrusionOk="0" h="3152" w="4103">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0"/>
                <p:cNvSpPr/>
                <p:nvPr/>
              </p:nvSpPr>
              <p:spPr>
                <a:xfrm>
                  <a:off x="6814150" y="1872700"/>
                  <a:ext cx="102425" cy="78800"/>
                </a:xfrm>
                <a:custGeom>
                  <a:rect b="b" l="l" r="r" t="t"/>
                  <a:pathLst>
                    <a:path extrusionOk="0" h="3152" w="4097">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844" name="Google Shape;10844;p70"/>
            <p:cNvSpPr/>
            <p:nvPr/>
          </p:nvSpPr>
          <p:spPr>
            <a:xfrm>
              <a:off x="6733325"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70"/>
          <p:cNvGrpSpPr/>
          <p:nvPr/>
        </p:nvGrpSpPr>
        <p:grpSpPr>
          <a:xfrm>
            <a:off x="7301946" y="1542722"/>
            <a:ext cx="911707" cy="2849020"/>
            <a:chOff x="2972675" y="239500"/>
            <a:chExt cx="1672550" cy="5226600"/>
          </a:xfrm>
        </p:grpSpPr>
        <p:sp>
          <p:nvSpPr>
            <p:cNvPr id="10846" name="Google Shape;10846;p70"/>
            <p:cNvSpPr/>
            <p:nvPr/>
          </p:nvSpPr>
          <p:spPr>
            <a:xfrm>
              <a:off x="3015600" y="239500"/>
              <a:ext cx="793250" cy="1764400"/>
            </a:xfrm>
            <a:custGeom>
              <a:rect b="b" l="l" r="r" t="t"/>
              <a:pathLst>
                <a:path extrusionOk="0" h="70576" w="3173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0"/>
            <p:cNvSpPr/>
            <p:nvPr/>
          </p:nvSpPr>
          <p:spPr>
            <a:xfrm>
              <a:off x="3625625" y="240400"/>
              <a:ext cx="976900" cy="1586950"/>
            </a:xfrm>
            <a:custGeom>
              <a:rect b="b" l="l" r="r" t="t"/>
              <a:pathLst>
                <a:path extrusionOk="0" h="63478" w="39076">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rgbClr val="E3E9ED"/>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0"/>
            <p:cNvSpPr/>
            <p:nvPr/>
          </p:nvSpPr>
          <p:spPr>
            <a:xfrm>
              <a:off x="3804225" y="1637225"/>
              <a:ext cx="841000" cy="3828875"/>
            </a:xfrm>
            <a:custGeom>
              <a:rect b="b" l="l" r="r" t="t"/>
              <a:pathLst>
                <a:path extrusionOk="0" h="153155" w="3364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0"/>
            <p:cNvSpPr/>
            <p:nvPr/>
          </p:nvSpPr>
          <p:spPr>
            <a:xfrm>
              <a:off x="2972675" y="1826400"/>
              <a:ext cx="1037300" cy="3639700"/>
            </a:xfrm>
            <a:custGeom>
              <a:rect b="b" l="l" r="r" t="t"/>
              <a:pathLst>
                <a:path extrusionOk="0" h="145588" w="41492">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53" name="Shape 10853"/>
        <p:cNvGrpSpPr/>
        <p:nvPr/>
      </p:nvGrpSpPr>
      <p:grpSpPr>
        <a:xfrm>
          <a:off x="0" y="0"/>
          <a:ext cx="0" cy="0"/>
          <a:chOff x="0" y="0"/>
          <a:chExt cx="0" cy="0"/>
        </a:xfrm>
      </p:grpSpPr>
      <p:grpSp>
        <p:nvGrpSpPr>
          <p:cNvPr id="10854" name="Google Shape;10854;p71"/>
          <p:cNvGrpSpPr/>
          <p:nvPr/>
        </p:nvGrpSpPr>
        <p:grpSpPr>
          <a:xfrm>
            <a:off x="3934280" y="1542757"/>
            <a:ext cx="557364" cy="1310345"/>
            <a:chOff x="3934280" y="1542757"/>
            <a:chExt cx="557364" cy="1310345"/>
          </a:xfrm>
        </p:grpSpPr>
        <p:sp>
          <p:nvSpPr>
            <p:cNvPr id="10855" name="Google Shape;10855;p71"/>
            <p:cNvSpPr/>
            <p:nvPr/>
          </p:nvSpPr>
          <p:spPr>
            <a:xfrm>
              <a:off x="398447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6" name="Google Shape;10856;p71"/>
            <p:cNvGrpSpPr/>
            <p:nvPr/>
          </p:nvGrpSpPr>
          <p:grpSpPr>
            <a:xfrm>
              <a:off x="3934280" y="1542757"/>
              <a:ext cx="557364" cy="1277423"/>
              <a:chOff x="3934280" y="1542757"/>
              <a:chExt cx="557364" cy="1277423"/>
            </a:xfrm>
          </p:grpSpPr>
          <p:sp>
            <p:nvSpPr>
              <p:cNvPr id="10857" name="Google Shape;10857;p71"/>
              <p:cNvSpPr/>
              <p:nvPr/>
            </p:nvSpPr>
            <p:spPr>
              <a:xfrm>
                <a:off x="4029892" y="1674397"/>
                <a:ext cx="366821" cy="342104"/>
              </a:xfrm>
              <a:custGeom>
                <a:rect b="b" l="l" r="r" t="t"/>
                <a:pathLst>
                  <a:path extrusionOk="0" h="13550" w="14529">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8" name="Google Shape;10858;p71"/>
              <p:cNvGrpSpPr/>
              <p:nvPr/>
            </p:nvGrpSpPr>
            <p:grpSpPr>
              <a:xfrm>
                <a:off x="3934280" y="1547529"/>
                <a:ext cx="557364" cy="1272651"/>
                <a:chOff x="3934280" y="1547529"/>
                <a:chExt cx="557364" cy="1272651"/>
              </a:xfrm>
            </p:grpSpPr>
            <p:sp>
              <p:nvSpPr>
                <p:cNvPr id="10859" name="Google Shape;10859;p71"/>
                <p:cNvSpPr/>
                <p:nvPr/>
              </p:nvSpPr>
              <p:spPr>
                <a:xfrm>
                  <a:off x="3934280" y="1547529"/>
                  <a:ext cx="557364" cy="1272651"/>
                </a:xfrm>
                <a:custGeom>
                  <a:rect b="b" l="l" r="r" t="t"/>
                  <a:pathLst>
                    <a:path extrusionOk="0" h="50407" w="22076">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0" name="Google Shape;10860;p71"/>
                <p:cNvGrpSpPr/>
                <p:nvPr/>
              </p:nvGrpSpPr>
              <p:grpSpPr>
                <a:xfrm>
                  <a:off x="4110861" y="1813763"/>
                  <a:ext cx="203394" cy="542342"/>
                  <a:chOff x="4110861" y="1813763"/>
                  <a:chExt cx="203394" cy="542342"/>
                </a:xfrm>
              </p:grpSpPr>
              <p:sp>
                <p:nvSpPr>
                  <p:cNvPr id="10861" name="Google Shape;10861;p71"/>
                  <p:cNvSpPr/>
                  <p:nvPr/>
                </p:nvSpPr>
                <p:spPr>
                  <a:xfrm>
                    <a:off x="4137017" y="2221182"/>
                    <a:ext cx="144163" cy="105509"/>
                  </a:xfrm>
                  <a:custGeom>
                    <a:rect b="b" l="l" r="r" t="t"/>
                    <a:pathLst>
                      <a:path extrusionOk="0" h="4179" w="571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1"/>
                  <p:cNvSpPr/>
                  <p:nvPr/>
                </p:nvSpPr>
                <p:spPr>
                  <a:xfrm>
                    <a:off x="4115128" y="2184851"/>
                    <a:ext cx="197334" cy="171254"/>
                  </a:xfrm>
                  <a:custGeom>
                    <a:rect b="b" l="l" r="r" t="t"/>
                    <a:pathLst>
                      <a:path extrusionOk="0" h="6783" w="7816">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1"/>
                  <p:cNvSpPr/>
                  <p:nvPr/>
                </p:nvSpPr>
                <p:spPr>
                  <a:xfrm>
                    <a:off x="4181933" y="2108074"/>
                    <a:ext cx="132322" cy="113765"/>
                  </a:xfrm>
                  <a:custGeom>
                    <a:rect b="b" l="l" r="r" t="t"/>
                    <a:pathLst>
                      <a:path extrusionOk="0" h="4506" w="5241">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4" name="Google Shape;10864;p71"/>
                  <p:cNvGrpSpPr/>
                  <p:nvPr/>
                </p:nvGrpSpPr>
                <p:grpSpPr>
                  <a:xfrm>
                    <a:off x="4162846" y="1813763"/>
                    <a:ext cx="96622" cy="297542"/>
                    <a:chOff x="4162846" y="1813763"/>
                    <a:chExt cx="96622" cy="297542"/>
                  </a:xfrm>
                </p:grpSpPr>
                <p:sp>
                  <p:nvSpPr>
                    <p:cNvPr id="10865" name="Google Shape;10865;p71"/>
                    <p:cNvSpPr/>
                    <p:nvPr/>
                  </p:nvSpPr>
                  <p:spPr>
                    <a:xfrm>
                      <a:off x="4198899" y="1837951"/>
                      <a:ext cx="24692" cy="273355"/>
                    </a:xfrm>
                    <a:custGeom>
                      <a:rect b="b" l="l" r="r" t="t"/>
                      <a:pathLst>
                        <a:path extrusionOk="0" h="10827" w="978">
                          <a:moveTo>
                            <a:pt x="0" y="0"/>
                          </a:moveTo>
                          <a:lnTo>
                            <a:pt x="0" y="10826"/>
                          </a:lnTo>
                          <a:lnTo>
                            <a:pt x="978" y="10826"/>
                          </a:lnTo>
                          <a:lnTo>
                            <a:pt x="97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1"/>
                    <p:cNvSpPr/>
                    <p:nvPr/>
                  </p:nvSpPr>
                  <p:spPr>
                    <a:xfrm>
                      <a:off x="4162846" y="1813763"/>
                      <a:ext cx="96622" cy="60089"/>
                    </a:xfrm>
                    <a:custGeom>
                      <a:rect b="b" l="l" r="r" t="t"/>
                      <a:pathLst>
                        <a:path extrusionOk="0" h="2380" w="3827">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7" name="Google Shape;10867;p71"/>
                  <p:cNvSpPr/>
                  <p:nvPr/>
                </p:nvSpPr>
                <p:spPr>
                  <a:xfrm>
                    <a:off x="4110861" y="2098530"/>
                    <a:ext cx="171153" cy="103767"/>
                  </a:xfrm>
                  <a:custGeom>
                    <a:rect b="b" l="l" r="r" t="t"/>
                    <a:pathLst>
                      <a:path extrusionOk="0" h="4110" w="6779">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868" name="Google Shape;10868;p71"/>
              <p:cNvSpPr/>
              <p:nvPr/>
            </p:nvSpPr>
            <p:spPr>
              <a:xfrm>
                <a:off x="4006210" y="1542757"/>
                <a:ext cx="406939" cy="325163"/>
              </a:xfrm>
              <a:custGeom>
                <a:rect b="b" l="l" r="r" t="t"/>
                <a:pathLst>
                  <a:path extrusionOk="0" h="12879" w="16118">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69" name="Google Shape;10869;p71"/>
          <p:cNvGrpSpPr/>
          <p:nvPr/>
        </p:nvGrpSpPr>
        <p:grpSpPr>
          <a:xfrm>
            <a:off x="1920489" y="1542757"/>
            <a:ext cx="558020" cy="1310345"/>
            <a:chOff x="1920489" y="1542757"/>
            <a:chExt cx="558020" cy="1310345"/>
          </a:xfrm>
        </p:grpSpPr>
        <p:sp>
          <p:nvSpPr>
            <p:cNvPr id="10870" name="Google Shape;10870;p71"/>
            <p:cNvSpPr/>
            <p:nvPr/>
          </p:nvSpPr>
          <p:spPr>
            <a:xfrm>
              <a:off x="1970681" y="2803693"/>
              <a:ext cx="457636" cy="49409"/>
            </a:xfrm>
            <a:custGeom>
              <a:rect b="b" l="l" r="r" t="t"/>
              <a:pathLst>
                <a:path extrusionOk="0" h="1957" w="18126">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1" name="Google Shape;10871;p71"/>
            <p:cNvGrpSpPr/>
            <p:nvPr/>
          </p:nvGrpSpPr>
          <p:grpSpPr>
            <a:xfrm>
              <a:off x="1920489" y="1542757"/>
              <a:ext cx="558020" cy="1277423"/>
              <a:chOff x="1920489" y="1542757"/>
              <a:chExt cx="558020" cy="1277423"/>
            </a:xfrm>
          </p:grpSpPr>
          <p:sp>
            <p:nvSpPr>
              <p:cNvPr id="10872" name="Google Shape;10872;p71"/>
              <p:cNvSpPr/>
              <p:nvPr/>
            </p:nvSpPr>
            <p:spPr>
              <a:xfrm>
                <a:off x="2013955" y="1674397"/>
                <a:ext cx="366972" cy="342104"/>
              </a:xfrm>
              <a:custGeom>
                <a:rect b="b" l="l" r="r" t="t"/>
                <a:pathLst>
                  <a:path extrusionOk="0" h="13550" w="14535">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3" name="Google Shape;10873;p71"/>
              <p:cNvGrpSpPr/>
              <p:nvPr/>
            </p:nvGrpSpPr>
            <p:grpSpPr>
              <a:xfrm>
                <a:off x="1920489" y="1545534"/>
                <a:ext cx="558020" cy="1274645"/>
                <a:chOff x="1920489" y="1545534"/>
                <a:chExt cx="558020" cy="1274645"/>
              </a:xfrm>
            </p:grpSpPr>
            <p:sp>
              <p:nvSpPr>
                <p:cNvPr id="10874" name="Google Shape;10874;p71"/>
                <p:cNvSpPr/>
                <p:nvPr/>
              </p:nvSpPr>
              <p:spPr>
                <a:xfrm>
                  <a:off x="1920489" y="1545534"/>
                  <a:ext cx="558020" cy="1274645"/>
                </a:xfrm>
                <a:custGeom>
                  <a:rect b="b" l="l" r="r" t="t"/>
                  <a:pathLst>
                    <a:path extrusionOk="0" h="50486" w="22102">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5" name="Google Shape;10875;p71"/>
                <p:cNvGrpSpPr/>
                <p:nvPr/>
              </p:nvGrpSpPr>
              <p:grpSpPr>
                <a:xfrm>
                  <a:off x="1962122" y="1668313"/>
                  <a:ext cx="474931" cy="1079962"/>
                  <a:chOff x="1962122" y="1668313"/>
                  <a:chExt cx="474931" cy="1079962"/>
                </a:xfrm>
              </p:grpSpPr>
              <p:sp>
                <p:nvSpPr>
                  <p:cNvPr id="10876" name="Google Shape;10876;p71"/>
                  <p:cNvSpPr/>
                  <p:nvPr/>
                </p:nvSpPr>
                <p:spPr>
                  <a:xfrm>
                    <a:off x="2216238" y="2023419"/>
                    <a:ext cx="208469" cy="330591"/>
                  </a:xfrm>
                  <a:custGeom>
                    <a:rect b="b" l="l" r="r" t="t"/>
                    <a:pathLst>
                      <a:path extrusionOk="0" h="13094" w="8257">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1"/>
                  <p:cNvSpPr/>
                  <p:nvPr/>
                </p:nvSpPr>
                <p:spPr>
                  <a:xfrm>
                    <a:off x="2368581" y="2194344"/>
                    <a:ext cx="16461" cy="95158"/>
                  </a:xfrm>
                  <a:custGeom>
                    <a:rect b="b" l="l" r="r" t="t"/>
                    <a:pathLst>
                      <a:path extrusionOk="0" h="3769" w="652">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1"/>
                  <p:cNvSpPr/>
                  <p:nvPr/>
                </p:nvSpPr>
                <p:spPr>
                  <a:xfrm>
                    <a:off x="2394359" y="2265643"/>
                    <a:ext cx="37922" cy="41633"/>
                  </a:xfrm>
                  <a:custGeom>
                    <a:rect b="b" l="l" r="r" t="t"/>
                    <a:pathLst>
                      <a:path extrusionOk="0" h="1649" w="1502">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1"/>
                  <p:cNvSpPr/>
                  <p:nvPr/>
                </p:nvSpPr>
                <p:spPr>
                  <a:xfrm>
                    <a:off x="2340607" y="2111709"/>
                    <a:ext cx="19516" cy="47137"/>
                  </a:xfrm>
                  <a:custGeom>
                    <a:rect b="b" l="l" r="r" t="t"/>
                    <a:pathLst>
                      <a:path extrusionOk="0" h="1867" w="773">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1"/>
                  <p:cNvSpPr/>
                  <p:nvPr/>
                </p:nvSpPr>
                <p:spPr>
                  <a:xfrm>
                    <a:off x="2201393" y="2148823"/>
                    <a:ext cx="59104" cy="412519"/>
                  </a:xfrm>
                  <a:custGeom>
                    <a:rect b="b" l="l" r="r" t="t"/>
                    <a:pathLst>
                      <a:path extrusionOk="0" h="16339" w="2341">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1"/>
                  <p:cNvSpPr/>
                  <p:nvPr/>
                </p:nvSpPr>
                <p:spPr>
                  <a:xfrm>
                    <a:off x="2239239" y="2442679"/>
                    <a:ext cx="41482" cy="305596"/>
                  </a:xfrm>
                  <a:custGeom>
                    <a:rect b="b" l="l" r="r" t="t"/>
                    <a:pathLst>
                      <a:path extrusionOk="0" h="12104" w="1643">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1"/>
                  <p:cNvSpPr/>
                  <p:nvPr/>
                </p:nvSpPr>
                <p:spPr>
                  <a:xfrm>
                    <a:off x="2213991" y="2290184"/>
                    <a:ext cx="72814" cy="157115"/>
                  </a:xfrm>
                  <a:custGeom>
                    <a:rect b="b" l="l" r="r" t="t"/>
                    <a:pathLst>
                      <a:path extrusionOk="0" h="6223" w="2884">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1"/>
                  <p:cNvSpPr/>
                  <p:nvPr/>
                </p:nvSpPr>
                <p:spPr>
                  <a:xfrm>
                    <a:off x="2212729" y="1986709"/>
                    <a:ext cx="44309" cy="95284"/>
                  </a:xfrm>
                  <a:custGeom>
                    <a:rect b="b" l="l" r="r" t="t"/>
                    <a:pathLst>
                      <a:path extrusionOk="0" h="3774" w="1755">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1"/>
                  <p:cNvSpPr/>
                  <p:nvPr/>
                </p:nvSpPr>
                <p:spPr>
                  <a:xfrm>
                    <a:off x="2279054" y="1992188"/>
                    <a:ext cx="34968" cy="41608"/>
                  </a:xfrm>
                  <a:custGeom>
                    <a:rect b="b" l="l" r="r" t="t"/>
                    <a:pathLst>
                      <a:path extrusionOk="0" h="1648" w="1385">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1"/>
                  <p:cNvSpPr/>
                  <p:nvPr/>
                </p:nvSpPr>
                <p:spPr>
                  <a:xfrm>
                    <a:off x="2199777" y="2195405"/>
                    <a:ext cx="63346" cy="88492"/>
                  </a:xfrm>
                  <a:custGeom>
                    <a:rect b="b" l="l" r="r" t="t"/>
                    <a:pathLst>
                      <a:path extrusionOk="0" h="3505" w="2509">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1"/>
                  <p:cNvSpPr/>
                  <p:nvPr/>
                </p:nvSpPr>
                <p:spPr>
                  <a:xfrm>
                    <a:off x="2221792" y="2239411"/>
                    <a:ext cx="22294" cy="28050"/>
                  </a:xfrm>
                  <a:custGeom>
                    <a:rect b="b" l="l" r="r" t="t"/>
                    <a:pathLst>
                      <a:path extrusionOk="0" h="1111" w="883">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1"/>
                  <p:cNvSpPr/>
                  <p:nvPr/>
                </p:nvSpPr>
                <p:spPr>
                  <a:xfrm>
                    <a:off x="2210280" y="2374106"/>
                    <a:ext cx="38906" cy="52641"/>
                  </a:xfrm>
                  <a:custGeom>
                    <a:rect b="b" l="l" r="r" t="t"/>
                    <a:pathLst>
                      <a:path extrusionOk="0" h="2085" w="1541">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1"/>
                  <p:cNvSpPr/>
                  <p:nvPr/>
                </p:nvSpPr>
                <p:spPr>
                  <a:xfrm>
                    <a:off x="2218662" y="2617189"/>
                    <a:ext cx="41557" cy="54080"/>
                  </a:xfrm>
                  <a:custGeom>
                    <a:rect b="b" l="l" r="r" t="t"/>
                    <a:pathLst>
                      <a:path extrusionOk="0" h="2142" w="1646">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1"/>
                  <p:cNvSpPr/>
                  <p:nvPr/>
                </p:nvSpPr>
                <p:spPr>
                  <a:xfrm>
                    <a:off x="2211719" y="2047278"/>
                    <a:ext cx="225334" cy="286004"/>
                  </a:xfrm>
                  <a:custGeom>
                    <a:rect b="b" l="l" r="r" t="t"/>
                    <a:pathLst>
                      <a:path extrusionOk="0" h="11328" w="8925">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1"/>
                  <p:cNvSpPr/>
                  <p:nvPr/>
                </p:nvSpPr>
                <p:spPr>
                  <a:xfrm>
                    <a:off x="2206972" y="2154100"/>
                    <a:ext cx="77863" cy="447234"/>
                  </a:xfrm>
                  <a:custGeom>
                    <a:rect b="b" l="l" r="r" t="t"/>
                    <a:pathLst>
                      <a:path extrusionOk="0" h="17714" w="3084">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1"/>
                  <p:cNvSpPr/>
                  <p:nvPr/>
                </p:nvSpPr>
                <p:spPr>
                  <a:xfrm>
                    <a:off x="2192834" y="2298566"/>
                    <a:ext cx="26308" cy="34715"/>
                  </a:xfrm>
                  <a:custGeom>
                    <a:rect b="b" l="l" r="r" t="t"/>
                    <a:pathLst>
                      <a:path extrusionOk="0" h="1375" w="1042">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1"/>
                  <p:cNvSpPr/>
                  <p:nvPr/>
                </p:nvSpPr>
                <p:spPr>
                  <a:xfrm>
                    <a:off x="2265748" y="2512841"/>
                    <a:ext cx="26005" cy="78772"/>
                  </a:xfrm>
                  <a:custGeom>
                    <a:rect b="b" l="l" r="r" t="t"/>
                    <a:pathLst>
                      <a:path extrusionOk="0" h="3120" w="103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1"/>
                  <p:cNvSpPr/>
                  <p:nvPr/>
                </p:nvSpPr>
                <p:spPr>
                  <a:xfrm>
                    <a:off x="2219167" y="2412533"/>
                    <a:ext cx="34438" cy="45799"/>
                  </a:xfrm>
                  <a:custGeom>
                    <a:rect b="b" l="l" r="r" t="t"/>
                    <a:pathLst>
                      <a:path extrusionOk="0" h="1814" w="1364">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1"/>
                  <p:cNvSpPr/>
                  <p:nvPr/>
                </p:nvSpPr>
                <p:spPr>
                  <a:xfrm>
                    <a:off x="1974316" y="2023419"/>
                    <a:ext cx="208469" cy="330591"/>
                  </a:xfrm>
                  <a:custGeom>
                    <a:rect b="b" l="l" r="r" t="t"/>
                    <a:pathLst>
                      <a:path extrusionOk="0" h="13094" w="8257">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1"/>
                  <p:cNvSpPr/>
                  <p:nvPr/>
                </p:nvSpPr>
                <p:spPr>
                  <a:xfrm>
                    <a:off x="2013955" y="2194344"/>
                    <a:ext cx="16487" cy="95158"/>
                  </a:xfrm>
                  <a:custGeom>
                    <a:rect b="b" l="l" r="r" t="t"/>
                    <a:pathLst>
                      <a:path extrusionOk="0" h="3769" w="653">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1"/>
                  <p:cNvSpPr/>
                  <p:nvPr/>
                </p:nvSpPr>
                <p:spPr>
                  <a:xfrm>
                    <a:off x="1966894" y="2265643"/>
                    <a:ext cx="37922" cy="41633"/>
                  </a:xfrm>
                  <a:custGeom>
                    <a:rect b="b" l="l" r="r" t="t"/>
                    <a:pathLst>
                      <a:path extrusionOk="0" h="1649" w="1502">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1"/>
                  <p:cNvSpPr/>
                  <p:nvPr/>
                </p:nvSpPr>
                <p:spPr>
                  <a:xfrm>
                    <a:off x="2038571" y="2111532"/>
                    <a:ext cx="19845" cy="47314"/>
                  </a:xfrm>
                  <a:custGeom>
                    <a:rect b="b" l="l" r="r" t="t"/>
                    <a:pathLst>
                      <a:path extrusionOk="0" h="1874" w="786">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1"/>
                  <p:cNvSpPr/>
                  <p:nvPr/>
                </p:nvSpPr>
                <p:spPr>
                  <a:xfrm>
                    <a:off x="2138526" y="2148798"/>
                    <a:ext cx="59104" cy="412544"/>
                  </a:xfrm>
                  <a:custGeom>
                    <a:rect b="b" l="l" r="r" t="t"/>
                    <a:pathLst>
                      <a:path extrusionOk="0" h="16340" w="2341">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1"/>
                  <p:cNvSpPr/>
                  <p:nvPr/>
                </p:nvSpPr>
                <p:spPr>
                  <a:xfrm>
                    <a:off x="2118278" y="2442679"/>
                    <a:ext cx="41507" cy="305596"/>
                  </a:xfrm>
                  <a:custGeom>
                    <a:rect b="b" l="l" r="r" t="t"/>
                    <a:pathLst>
                      <a:path extrusionOk="0" h="12104" w="1644">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1"/>
                  <p:cNvSpPr/>
                  <p:nvPr/>
                </p:nvSpPr>
                <p:spPr>
                  <a:xfrm>
                    <a:off x="2112370" y="2290462"/>
                    <a:ext cx="72082" cy="156837"/>
                  </a:xfrm>
                  <a:custGeom>
                    <a:rect b="b" l="l" r="r" t="t"/>
                    <a:pathLst>
                      <a:path extrusionOk="0" h="6212" w="2855">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1"/>
                  <p:cNvSpPr/>
                  <p:nvPr/>
                </p:nvSpPr>
                <p:spPr>
                  <a:xfrm>
                    <a:off x="2141808" y="1986860"/>
                    <a:ext cx="44461" cy="95133"/>
                  </a:xfrm>
                  <a:custGeom>
                    <a:rect b="b" l="l" r="r" t="t"/>
                    <a:pathLst>
                      <a:path extrusionOk="0" h="3768" w="1761">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1"/>
                  <p:cNvSpPr/>
                  <p:nvPr/>
                </p:nvSpPr>
                <p:spPr>
                  <a:xfrm>
                    <a:off x="2085103" y="1992213"/>
                    <a:ext cx="34867" cy="41583"/>
                  </a:xfrm>
                  <a:custGeom>
                    <a:rect b="b" l="l" r="r" t="t"/>
                    <a:pathLst>
                      <a:path extrusionOk="0" h="1647" w="1381">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1"/>
                  <p:cNvSpPr/>
                  <p:nvPr/>
                </p:nvSpPr>
                <p:spPr>
                  <a:xfrm>
                    <a:off x="2135900" y="2195556"/>
                    <a:ext cx="63220" cy="88341"/>
                  </a:xfrm>
                  <a:custGeom>
                    <a:rect b="b" l="l" r="r" t="t"/>
                    <a:pathLst>
                      <a:path extrusionOk="0" h="3499" w="2504">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1"/>
                  <p:cNvSpPr/>
                  <p:nvPr/>
                </p:nvSpPr>
                <p:spPr>
                  <a:xfrm>
                    <a:off x="2155265" y="2239487"/>
                    <a:ext cx="22117" cy="27974"/>
                  </a:xfrm>
                  <a:custGeom>
                    <a:rect b="b" l="l" r="r" t="t"/>
                    <a:pathLst>
                      <a:path extrusionOk="0" h="1108" w="876">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1"/>
                  <p:cNvSpPr/>
                  <p:nvPr/>
                </p:nvSpPr>
                <p:spPr>
                  <a:xfrm>
                    <a:off x="2150090" y="2374233"/>
                    <a:ext cx="38654" cy="52515"/>
                  </a:xfrm>
                  <a:custGeom>
                    <a:rect b="b" l="l" r="r" t="t"/>
                    <a:pathLst>
                      <a:path extrusionOk="0" h="2080" w="1531">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1"/>
                  <p:cNvSpPr/>
                  <p:nvPr/>
                </p:nvSpPr>
                <p:spPr>
                  <a:xfrm>
                    <a:off x="2138779" y="2617265"/>
                    <a:ext cx="41583" cy="54004"/>
                  </a:xfrm>
                  <a:custGeom>
                    <a:rect b="b" l="l" r="r" t="t"/>
                    <a:pathLst>
                      <a:path extrusionOk="0" h="2139" w="1647">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1"/>
                  <p:cNvSpPr/>
                  <p:nvPr/>
                </p:nvSpPr>
                <p:spPr>
                  <a:xfrm>
                    <a:off x="1962122" y="2047252"/>
                    <a:ext cx="225309" cy="286029"/>
                  </a:xfrm>
                  <a:custGeom>
                    <a:rect b="b" l="l" r="r" t="t"/>
                    <a:pathLst>
                      <a:path extrusionOk="0" h="11329" w="8924">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1"/>
                  <p:cNvSpPr/>
                  <p:nvPr/>
                </p:nvSpPr>
                <p:spPr>
                  <a:xfrm>
                    <a:off x="2114339" y="2154403"/>
                    <a:ext cx="77863" cy="446755"/>
                  </a:xfrm>
                  <a:custGeom>
                    <a:rect b="b" l="l" r="r" t="t"/>
                    <a:pathLst>
                      <a:path extrusionOk="0" h="17695" w="3084">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1"/>
                  <p:cNvSpPr/>
                  <p:nvPr/>
                </p:nvSpPr>
                <p:spPr>
                  <a:xfrm>
                    <a:off x="2179907" y="2298490"/>
                    <a:ext cx="26283" cy="34791"/>
                  </a:xfrm>
                  <a:custGeom>
                    <a:rect b="b" l="l" r="r" t="t"/>
                    <a:pathLst>
                      <a:path extrusionOk="0" h="1378" w="1041">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1"/>
                  <p:cNvSpPr/>
                  <p:nvPr/>
                </p:nvSpPr>
                <p:spPr>
                  <a:xfrm>
                    <a:off x="2107270" y="2512841"/>
                    <a:ext cx="25980" cy="78772"/>
                  </a:xfrm>
                  <a:custGeom>
                    <a:rect b="b" l="l" r="r" t="t"/>
                    <a:pathLst>
                      <a:path extrusionOk="0" h="3120" w="1029">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1"/>
                  <p:cNvSpPr/>
                  <p:nvPr/>
                </p:nvSpPr>
                <p:spPr>
                  <a:xfrm>
                    <a:off x="2145394" y="2412533"/>
                    <a:ext cx="34463" cy="45799"/>
                  </a:xfrm>
                  <a:custGeom>
                    <a:rect b="b" l="l" r="r" t="t"/>
                    <a:pathLst>
                      <a:path extrusionOk="0" h="1814" w="1365">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1"/>
                  <p:cNvSpPr/>
                  <p:nvPr/>
                </p:nvSpPr>
                <p:spPr>
                  <a:xfrm>
                    <a:off x="2068262" y="1690152"/>
                    <a:ext cx="117199" cy="370128"/>
                  </a:xfrm>
                  <a:custGeom>
                    <a:rect b="b" l="l" r="r" t="t"/>
                    <a:pathLst>
                      <a:path extrusionOk="0" h="14660" w="4642">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1"/>
                  <p:cNvSpPr/>
                  <p:nvPr/>
                </p:nvSpPr>
                <p:spPr>
                  <a:xfrm>
                    <a:off x="2085380" y="1685632"/>
                    <a:ext cx="117174" cy="370381"/>
                  </a:xfrm>
                  <a:custGeom>
                    <a:rect b="b" l="l" r="r" t="t"/>
                    <a:pathLst>
                      <a:path extrusionOk="0" h="14670" w="4641">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1"/>
                  <p:cNvSpPr/>
                  <p:nvPr/>
                </p:nvSpPr>
                <p:spPr>
                  <a:xfrm>
                    <a:off x="2107093" y="1681315"/>
                    <a:ext cx="49106" cy="67966"/>
                  </a:xfrm>
                  <a:custGeom>
                    <a:rect b="b" l="l" r="r" t="t"/>
                    <a:pathLst>
                      <a:path extrusionOk="0" h="2692" w="1945">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1"/>
                  <p:cNvSpPr/>
                  <p:nvPr/>
                </p:nvSpPr>
                <p:spPr>
                  <a:xfrm>
                    <a:off x="2026629" y="1668313"/>
                    <a:ext cx="70617" cy="87710"/>
                  </a:xfrm>
                  <a:custGeom>
                    <a:rect b="b" l="l" r="r" t="t"/>
                    <a:pathLst>
                      <a:path extrusionOk="0" h="3474" w="2797">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1"/>
                  <p:cNvSpPr/>
                  <p:nvPr/>
                </p:nvSpPr>
                <p:spPr>
                  <a:xfrm>
                    <a:off x="2214067" y="1690025"/>
                    <a:ext cx="117022" cy="370255"/>
                  </a:xfrm>
                  <a:custGeom>
                    <a:rect b="b" l="l" r="r" t="t"/>
                    <a:pathLst>
                      <a:path extrusionOk="0" h="14665" w="4635">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1"/>
                  <p:cNvSpPr/>
                  <p:nvPr/>
                </p:nvSpPr>
                <p:spPr>
                  <a:xfrm>
                    <a:off x="2196949" y="1685683"/>
                    <a:ext cx="117022" cy="370330"/>
                  </a:xfrm>
                  <a:custGeom>
                    <a:rect b="b" l="l" r="r" t="t"/>
                    <a:pathLst>
                      <a:path extrusionOk="0" h="14668" w="4635">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1"/>
                  <p:cNvSpPr/>
                  <p:nvPr/>
                </p:nvSpPr>
                <p:spPr>
                  <a:xfrm>
                    <a:off x="2242874" y="1681315"/>
                    <a:ext cx="49207" cy="67966"/>
                  </a:xfrm>
                  <a:custGeom>
                    <a:rect b="b" l="l" r="r" t="t"/>
                    <a:pathLst>
                      <a:path extrusionOk="0" h="2692" w="1949">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1"/>
                  <p:cNvSpPr/>
                  <p:nvPr/>
                </p:nvSpPr>
                <p:spPr>
                  <a:xfrm>
                    <a:off x="2301751" y="1668313"/>
                    <a:ext cx="70643" cy="87710"/>
                  </a:xfrm>
                  <a:custGeom>
                    <a:rect b="b" l="l" r="r" t="t"/>
                    <a:pathLst>
                      <a:path extrusionOk="0" h="3474" w="2798">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1"/>
                  <p:cNvSpPr/>
                  <p:nvPr/>
                </p:nvSpPr>
                <p:spPr>
                  <a:xfrm>
                    <a:off x="2160239" y="2043314"/>
                    <a:ext cx="33276" cy="33907"/>
                  </a:xfrm>
                  <a:custGeom>
                    <a:rect b="b" l="l" r="r" t="t"/>
                    <a:pathLst>
                      <a:path extrusionOk="0" h="1343" w="1318">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1"/>
                  <p:cNvSpPr/>
                  <p:nvPr/>
                </p:nvSpPr>
                <p:spPr>
                  <a:xfrm>
                    <a:off x="2157942" y="2041168"/>
                    <a:ext cx="40346" cy="38376"/>
                  </a:xfrm>
                  <a:custGeom>
                    <a:rect b="b" l="l" r="r" t="t"/>
                    <a:pathLst>
                      <a:path extrusionOk="0" h="1520" w="1598">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1"/>
                  <p:cNvSpPr/>
                  <p:nvPr/>
                </p:nvSpPr>
                <p:spPr>
                  <a:xfrm>
                    <a:off x="2204675" y="2051368"/>
                    <a:ext cx="27520" cy="26182"/>
                  </a:xfrm>
                  <a:custGeom>
                    <a:rect b="b" l="l" r="r" t="t"/>
                    <a:pathLst>
                      <a:path extrusionOk="0" h="1037" w="109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1"/>
                  <p:cNvSpPr/>
                  <p:nvPr/>
                </p:nvSpPr>
                <p:spPr>
                  <a:xfrm>
                    <a:off x="2202529" y="2048565"/>
                    <a:ext cx="32620" cy="31458"/>
                  </a:xfrm>
                  <a:custGeom>
                    <a:rect b="b" l="l" r="r" t="t"/>
                    <a:pathLst>
                      <a:path extrusionOk="0" h="1246" w="1292">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1"/>
                  <p:cNvSpPr/>
                  <p:nvPr/>
                </p:nvSpPr>
                <p:spPr>
                  <a:xfrm>
                    <a:off x="2139183" y="2076388"/>
                    <a:ext cx="29489" cy="46102"/>
                  </a:xfrm>
                  <a:custGeom>
                    <a:rect b="b" l="l" r="r" t="t"/>
                    <a:pathLst>
                      <a:path extrusionOk="0" h="1826" w="1168">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1"/>
                  <p:cNvSpPr/>
                  <p:nvPr/>
                </p:nvSpPr>
                <p:spPr>
                  <a:xfrm>
                    <a:off x="2137213" y="2074242"/>
                    <a:ext cx="36053" cy="50041"/>
                  </a:xfrm>
                  <a:custGeom>
                    <a:rect b="b" l="l" r="r" t="t"/>
                    <a:pathLst>
                      <a:path extrusionOk="0" h="1982" w="1428">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1"/>
                  <p:cNvSpPr/>
                  <p:nvPr/>
                </p:nvSpPr>
                <p:spPr>
                  <a:xfrm>
                    <a:off x="2157134" y="2043642"/>
                    <a:ext cx="99399" cy="131666"/>
                  </a:xfrm>
                  <a:custGeom>
                    <a:rect b="b" l="l" r="r" t="t"/>
                    <a:pathLst>
                      <a:path extrusionOk="0" h="5215" w="3937">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1"/>
                  <p:cNvSpPr/>
                  <p:nvPr/>
                </p:nvSpPr>
                <p:spPr>
                  <a:xfrm>
                    <a:off x="2155139" y="2041168"/>
                    <a:ext cx="103363" cy="136286"/>
                  </a:xfrm>
                  <a:custGeom>
                    <a:rect b="b" l="l" r="r" t="t"/>
                    <a:pathLst>
                      <a:path extrusionOk="0" h="5398" w="4094">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28" name="Google Shape;10928;p71"/>
              <p:cNvSpPr/>
              <p:nvPr/>
            </p:nvSpPr>
            <p:spPr>
              <a:xfrm>
                <a:off x="1992394" y="1542757"/>
                <a:ext cx="406964" cy="325163"/>
              </a:xfrm>
              <a:custGeom>
                <a:rect b="b" l="l" r="r" t="t"/>
                <a:pathLst>
                  <a:path extrusionOk="0" h="12879" w="16119">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29" name="Google Shape;10929;p71"/>
          <p:cNvGrpSpPr/>
          <p:nvPr/>
        </p:nvGrpSpPr>
        <p:grpSpPr>
          <a:xfrm>
            <a:off x="2939074" y="1542757"/>
            <a:ext cx="557541" cy="1310345"/>
            <a:chOff x="2939074" y="1542757"/>
            <a:chExt cx="557541" cy="1310345"/>
          </a:xfrm>
        </p:grpSpPr>
        <p:sp>
          <p:nvSpPr>
            <p:cNvPr id="10930" name="Google Shape;10930;p71"/>
            <p:cNvSpPr/>
            <p:nvPr/>
          </p:nvSpPr>
          <p:spPr>
            <a:xfrm>
              <a:off x="2988761"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1" name="Google Shape;10931;p71"/>
            <p:cNvGrpSpPr/>
            <p:nvPr/>
          </p:nvGrpSpPr>
          <p:grpSpPr>
            <a:xfrm>
              <a:off x="2939074" y="1542757"/>
              <a:ext cx="557541" cy="1277423"/>
              <a:chOff x="2939074" y="1542757"/>
              <a:chExt cx="557541" cy="1277423"/>
            </a:xfrm>
          </p:grpSpPr>
          <p:sp>
            <p:nvSpPr>
              <p:cNvPr id="10932" name="Google Shape;10932;p71"/>
              <p:cNvSpPr/>
              <p:nvPr/>
            </p:nvSpPr>
            <p:spPr>
              <a:xfrm>
                <a:off x="3032035" y="1674397"/>
                <a:ext cx="366821" cy="342104"/>
              </a:xfrm>
              <a:custGeom>
                <a:rect b="b" l="l" r="r" t="t"/>
                <a:pathLst>
                  <a:path extrusionOk="0" h="13550" w="14529">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3" name="Google Shape;10933;p71"/>
              <p:cNvGrpSpPr/>
              <p:nvPr/>
            </p:nvGrpSpPr>
            <p:grpSpPr>
              <a:xfrm>
                <a:off x="2939074" y="1547529"/>
                <a:ext cx="557541" cy="1272651"/>
                <a:chOff x="2939074" y="1547529"/>
                <a:chExt cx="557541" cy="1272651"/>
              </a:xfrm>
            </p:grpSpPr>
            <p:sp>
              <p:nvSpPr>
                <p:cNvPr id="10934" name="Google Shape;10934;p71"/>
                <p:cNvSpPr/>
                <p:nvPr/>
              </p:nvSpPr>
              <p:spPr>
                <a:xfrm>
                  <a:off x="2939074" y="1547529"/>
                  <a:ext cx="557541" cy="1272651"/>
                </a:xfrm>
                <a:custGeom>
                  <a:rect b="b" l="l" r="r" t="t"/>
                  <a:pathLst>
                    <a:path extrusionOk="0" h="50407" w="22083">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5" name="Google Shape;10935;p71"/>
                <p:cNvGrpSpPr/>
                <p:nvPr/>
              </p:nvGrpSpPr>
              <p:grpSpPr>
                <a:xfrm>
                  <a:off x="2977425" y="1655184"/>
                  <a:ext cx="476218" cy="1085365"/>
                  <a:chOff x="2977425" y="1655184"/>
                  <a:chExt cx="476218" cy="1085365"/>
                </a:xfrm>
              </p:grpSpPr>
              <p:sp>
                <p:nvSpPr>
                  <p:cNvPr id="10936" name="Google Shape;10936;p71"/>
                  <p:cNvSpPr/>
                  <p:nvPr/>
                </p:nvSpPr>
                <p:spPr>
                  <a:xfrm>
                    <a:off x="2977425" y="2207549"/>
                    <a:ext cx="65871" cy="115179"/>
                  </a:xfrm>
                  <a:custGeom>
                    <a:rect b="b" l="l" r="r" t="t"/>
                    <a:pathLst>
                      <a:path extrusionOk="0" h="4562" w="2609">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1"/>
                  <p:cNvSpPr/>
                  <p:nvPr/>
                </p:nvSpPr>
                <p:spPr>
                  <a:xfrm>
                    <a:off x="3000198" y="2248172"/>
                    <a:ext cx="38124" cy="63422"/>
                  </a:xfrm>
                  <a:custGeom>
                    <a:rect b="b" l="l" r="r" t="t"/>
                    <a:pathLst>
                      <a:path extrusionOk="0" h="2512" w="151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1"/>
                  <p:cNvSpPr/>
                  <p:nvPr/>
                </p:nvSpPr>
                <p:spPr>
                  <a:xfrm>
                    <a:off x="3035772" y="2078231"/>
                    <a:ext cx="68698" cy="102581"/>
                  </a:xfrm>
                  <a:custGeom>
                    <a:rect b="b" l="l" r="r" t="t"/>
                    <a:pathLst>
                      <a:path extrusionOk="0" h="4063" w="2721">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1"/>
                  <p:cNvSpPr/>
                  <p:nvPr/>
                </p:nvSpPr>
                <p:spPr>
                  <a:xfrm>
                    <a:off x="3082934" y="1960300"/>
                    <a:ext cx="73546" cy="79100"/>
                  </a:xfrm>
                  <a:custGeom>
                    <a:rect b="b" l="l" r="r" t="t"/>
                    <a:pathLst>
                      <a:path extrusionOk="0" h="3133" w="2913">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1"/>
                  <p:cNvSpPr/>
                  <p:nvPr/>
                </p:nvSpPr>
                <p:spPr>
                  <a:xfrm>
                    <a:off x="3114494" y="2001327"/>
                    <a:ext cx="113992" cy="97481"/>
                  </a:xfrm>
                  <a:custGeom>
                    <a:rect b="b" l="l" r="r" t="t"/>
                    <a:pathLst>
                      <a:path extrusionOk="0" h="3861" w="4515">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1"/>
                  <p:cNvSpPr/>
                  <p:nvPr/>
                </p:nvSpPr>
                <p:spPr>
                  <a:xfrm>
                    <a:off x="3164383" y="1962345"/>
                    <a:ext cx="34968" cy="27520"/>
                  </a:xfrm>
                  <a:custGeom>
                    <a:rect b="b" l="l" r="r" t="t"/>
                    <a:pathLst>
                      <a:path extrusionOk="0" h="1090" w="1385">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1"/>
                  <p:cNvSpPr/>
                  <p:nvPr/>
                </p:nvSpPr>
                <p:spPr>
                  <a:xfrm>
                    <a:off x="3180794" y="1922782"/>
                    <a:ext cx="36407" cy="56504"/>
                  </a:xfrm>
                  <a:custGeom>
                    <a:rect b="b" l="l" r="r" t="t"/>
                    <a:pathLst>
                      <a:path extrusionOk="0" h="2238" w="1442">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1"/>
                  <p:cNvSpPr/>
                  <p:nvPr/>
                </p:nvSpPr>
                <p:spPr>
                  <a:xfrm>
                    <a:off x="3159131" y="2111002"/>
                    <a:ext cx="48526" cy="50091"/>
                  </a:xfrm>
                  <a:custGeom>
                    <a:rect b="b" l="l" r="r" t="t"/>
                    <a:pathLst>
                      <a:path extrusionOk="0" h="1984" w="1922">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1"/>
                  <p:cNvSpPr/>
                  <p:nvPr/>
                </p:nvSpPr>
                <p:spPr>
                  <a:xfrm>
                    <a:off x="3159131" y="2164148"/>
                    <a:ext cx="48526" cy="50116"/>
                  </a:xfrm>
                  <a:custGeom>
                    <a:rect b="b" l="l" r="r" t="t"/>
                    <a:pathLst>
                      <a:path extrusionOk="0" h="1985" w="1922">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1"/>
                  <p:cNvSpPr/>
                  <p:nvPr/>
                </p:nvSpPr>
                <p:spPr>
                  <a:xfrm>
                    <a:off x="3159131" y="2217294"/>
                    <a:ext cx="48526" cy="50116"/>
                  </a:xfrm>
                  <a:custGeom>
                    <a:rect b="b" l="l" r="r" t="t"/>
                    <a:pathLst>
                      <a:path extrusionOk="0" h="1985" w="1922">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1"/>
                  <p:cNvSpPr/>
                  <p:nvPr/>
                </p:nvSpPr>
                <p:spPr>
                  <a:xfrm>
                    <a:off x="3121916" y="2111532"/>
                    <a:ext cx="31585" cy="42795"/>
                  </a:xfrm>
                  <a:custGeom>
                    <a:rect b="b" l="l" r="r" t="t"/>
                    <a:pathLst>
                      <a:path extrusionOk="0" h="1695" w="1251">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1"/>
                  <p:cNvSpPr/>
                  <p:nvPr/>
                </p:nvSpPr>
                <p:spPr>
                  <a:xfrm>
                    <a:off x="3118760" y="2152635"/>
                    <a:ext cx="30524" cy="45849"/>
                  </a:xfrm>
                  <a:custGeom>
                    <a:rect b="b" l="l" r="r" t="t"/>
                    <a:pathLst>
                      <a:path extrusionOk="0" h="1816" w="1209">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1"/>
                  <p:cNvSpPr/>
                  <p:nvPr/>
                </p:nvSpPr>
                <p:spPr>
                  <a:xfrm>
                    <a:off x="3111186" y="2198561"/>
                    <a:ext cx="37543" cy="43198"/>
                  </a:xfrm>
                  <a:custGeom>
                    <a:rect b="b" l="l" r="r" t="t"/>
                    <a:pathLst>
                      <a:path extrusionOk="0" h="1711" w="1487">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1"/>
                  <p:cNvSpPr/>
                  <p:nvPr/>
                </p:nvSpPr>
                <p:spPr>
                  <a:xfrm>
                    <a:off x="3113812" y="2250924"/>
                    <a:ext cx="32620" cy="36028"/>
                  </a:xfrm>
                  <a:custGeom>
                    <a:rect b="b" l="l" r="r" t="t"/>
                    <a:pathLst>
                      <a:path extrusionOk="0" h="1427" w="1292">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1"/>
                  <p:cNvSpPr/>
                  <p:nvPr/>
                </p:nvSpPr>
                <p:spPr>
                  <a:xfrm>
                    <a:off x="3179152" y="2275717"/>
                    <a:ext cx="75717" cy="61377"/>
                  </a:xfrm>
                  <a:custGeom>
                    <a:rect b="b" l="l" r="r" t="t"/>
                    <a:pathLst>
                      <a:path extrusionOk="0" h="2431" w="2999">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1"/>
                  <p:cNvSpPr/>
                  <p:nvPr/>
                </p:nvSpPr>
                <p:spPr>
                  <a:xfrm>
                    <a:off x="3103460" y="2303136"/>
                    <a:ext cx="46632" cy="110155"/>
                  </a:xfrm>
                  <a:custGeom>
                    <a:rect b="b" l="l" r="r" t="t"/>
                    <a:pathLst>
                      <a:path extrusionOk="0" h="4363" w="1847">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1"/>
                  <p:cNvSpPr/>
                  <p:nvPr/>
                </p:nvSpPr>
                <p:spPr>
                  <a:xfrm>
                    <a:off x="3101314" y="2420915"/>
                    <a:ext cx="51985" cy="138331"/>
                  </a:xfrm>
                  <a:custGeom>
                    <a:rect b="b" l="l" r="r" t="t"/>
                    <a:pathLst>
                      <a:path extrusionOk="0" h="5479" w="2059">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1"/>
                  <p:cNvSpPr/>
                  <p:nvPr/>
                </p:nvSpPr>
                <p:spPr>
                  <a:xfrm>
                    <a:off x="3153577" y="2340073"/>
                    <a:ext cx="54080" cy="195416"/>
                  </a:xfrm>
                  <a:custGeom>
                    <a:rect b="b" l="l" r="r" t="t"/>
                    <a:pathLst>
                      <a:path extrusionOk="0" h="7740" w="2142">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1"/>
                  <p:cNvSpPr/>
                  <p:nvPr/>
                </p:nvSpPr>
                <p:spPr>
                  <a:xfrm>
                    <a:off x="3124037" y="2604843"/>
                    <a:ext cx="42138" cy="127348"/>
                  </a:xfrm>
                  <a:custGeom>
                    <a:rect b="b" l="l" r="r" t="t"/>
                    <a:pathLst>
                      <a:path extrusionOk="0" h="5044" w="1669">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1"/>
                  <p:cNvSpPr/>
                  <p:nvPr/>
                </p:nvSpPr>
                <p:spPr>
                  <a:xfrm>
                    <a:off x="3156682" y="2559398"/>
                    <a:ext cx="40446" cy="181151"/>
                  </a:xfrm>
                  <a:custGeom>
                    <a:rect b="b" l="l" r="r" t="t"/>
                    <a:pathLst>
                      <a:path extrusionOk="0" h="7175" w="1602">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1"/>
                  <p:cNvSpPr/>
                  <p:nvPr/>
                </p:nvSpPr>
                <p:spPr>
                  <a:xfrm>
                    <a:off x="3387773" y="2207549"/>
                    <a:ext cx="65871" cy="115179"/>
                  </a:xfrm>
                  <a:custGeom>
                    <a:rect b="b" l="l" r="r" t="t"/>
                    <a:pathLst>
                      <a:path extrusionOk="0" h="4562" w="2609">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1"/>
                  <p:cNvSpPr/>
                  <p:nvPr/>
                </p:nvSpPr>
                <p:spPr>
                  <a:xfrm>
                    <a:off x="3392746" y="2248172"/>
                    <a:ext cx="37997" cy="63422"/>
                  </a:xfrm>
                  <a:custGeom>
                    <a:rect b="b" l="l" r="r" t="t"/>
                    <a:pathLst>
                      <a:path extrusionOk="0" h="2512" w="1505">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1"/>
                  <p:cNvSpPr/>
                  <p:nvPr/>
                </p:nvSpPr>
                <p:spPr>
                  <a:xfrm>
                    <a:off x="3326598" y="2078231"/>
                    <a:ext cx="68522" cy="102581"/>
                  </a:xfrm>
                  <a:custGeom>
                    <a:rect b="b" l="l" r="r" t="t"/>
                    <a:pathLst>
                      <a:path extrusionOk="0" h="4063" w="2714">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1"/>
                  <p:cNvSpPr/>
                  <p:nvPr/>
                </p:nvSpPr>
                <p:spPr>
                  <a:xfrm>
                    <a:off x="3274588" y="1960300"/>
                    <a:ext cx="73571" cy="79100"/>
                  </a:xfrm>
                  <a:custGeom>
                    <a:rect b="b" l="l" r="r" t="t"/>
                    <a:pathLst>
                      <a:path extrusionOk="0" h="3133" w="2914">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1"/>
                  <p:cNvSpPr/>
                  <p:nvPr/>
                </p:nvSpPr>
                <p:spPr>
                  <a:xfrm>
                    <a:off x="3208642" y="2004306"/>
                    <a:ext cx="112048" cy="95688"/>
                  </a:xfrm>
                  <a:custGeom>
                    <a:rect b="b" l="l" r="r" t="t"/>
                    <a:pathLst>
                      <a:path extrusionOk="0" h="3790" w="4438">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1"/>
                  <p:cNvSpPr/>
                  <p:nvPr/>
                </p:nvSpPr>
                <p:spPr>
                  <a:xfrm>
                    <a:off x="3231894" y="1962345"/>
                    <a:ext cx="34816" cy="27520"/>
                  </a:xfrm>
                  <a:custGeom>
                    <a:rect b="b" l="l" r="r" t="t"/>
                    <a:pathLst>
                      <a:path extrusionOk="0" h="1090" w="1379">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1"/>
                  <p:cNvSpPr/>
                  <p:nvPr/>
                </p:nvSpPr>
                <p:spPr>
                  <a:xfrm>
                    <a:off x="3213716" y="1922782"/>
                    <a:ext cx="36887" cy="56504"/>
                  </a:xfrm>
                  <a:custGeom>
                    <a:rect b="b" l="l" r="r" t="t"/>
                    <a:pathLst>
                      <a:path extrusionOk="0" h="2238" w="1461">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1"/>
                  <p:cNvSpPr/>
                  <p:nvPr/>
                </p:nvSpPr>
                <p:spPr>
                  <a:xfrm>
                    <a:off x="3223260" y="2111002"/>
                    <a:ext cx="48677" cy="50091"/>
                  </a:xfrm>
                  <a:custGeom>
                    <a:rect b="b" l="l" r="r" t="t"/>
                    <a:pathLst>
                      <a:path extrusionOk="0" h="1984" w="1928">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1"/>
                  <p:cNvSpPr/>
                  <p:nvPr/>
                </p:nvSpPr>
                <p:spPr>
                  <a:xfrm>
                    <a:off x="3223260" y="2164148"/>
                    <a:ext cx="48677" cy="50116"/>
                  </a:xfrm>
                  <a:custGeom>
                    <a:rect b="b" l="l" r="r" t="t"/>
                    <a:pathLst>
                      <a:path extrusionOk="0" h="1985" w="1928">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1"/>
                  <p:cNvSpPr/>
                  <p:nvPr/>
                </p:nvSpPr>
                <p:spPr>
                  <a:xfrm>
                    <a:off x="3223260" y="2217294"/>
                    <a:ext cx="48677" cy="50116"/>
                  </a:xfrm>
                  <a:custGeom>
                    <a:rect b="b" l="l" r="r" t="t"/>
                    <a:pathLst>
                      <a:path extrusionOk="0" h="1985" w="1928">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1"/>
                  <p:cNvSpPr/>
                  <p:nvPr/>
                </p:nvSpPr>
                <p:spPr>
                  <a:xfrm>
                    <a:off x="3277567" y="2111532"/>
                    <a:ext cx="31585" cy="42795"/>
                  </a:xfrm>
                  <a:custGeom>
                    <a:rect b="b" l="l" r="r" t="t"/>
                    <a:pathLst>
                      <a:path extrusionOk="0" h="1695" w="1251">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1"/>
                  <p:cNvSpPr/>
                  <p:nvPr/>
                </p:nvSpPr>
                <p:spPr>
                  <a:xfrm>
                    <a:off x="3281632" y="2152635"/>
                    <a:ext cx="30499" cy="45849"/>
                  </a:xfrm>
                  <a:custGeom>
                    <a:rect b="b" l="l" r="r" t="t"/>
                    <a:pathLst>
                      <a:path extrusionOk="0" h="1816" w="1208">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1"/>
                  <p:cNvSpPr/>
                  <p:nvPr/>
                </p:nvSpPr>
                <p:spPr>
                  <a:xfrm>
                    <a:off x="3282339" y="2198561"/>
                    <a:ext cx="37366" cy="43198"/>
                  </a:xfrm>
                  <a:custGeom>
                    <a:rect b="b" l="l" r="r" t="t"/>
                    <a:pathLst>
                      <a:path extrusionOk="0" h="1711" w="148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1"/>
                  <p:cNvSpPr/>
                  <p:nvPr/>
                </p:nvSpPr>
                <p:spPr>
                  <a:xfrm>
                    <a:off x="3284636" y="2250924"/>
                    <a:ext cx="32595" cy="36028"/>
                  </a:xfrm>
                  <a:custGeom>
                    <a:rect b="b" l="l" r="r" t="t"/>
                    <a:pathLst>
                      <a:path extrusionOk="0" h="1427" w="1291">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1"/>
                  <p:cNvSpPr/>
                  <p:nvPr/>
                </p:nvSpPr>
                <p:spPr>
                  <a:xfrm>
                    <a:off x="3280900" y="2303136"/>
                    <a:ext cx="46708" cy="110155"/>
                  </a:xfrm>
                  <a:custGeom>
                    <a:rect b="b" l="l" r="r" t="t"/>
                    <a:pathLst>
                      <a:path extrusionOk="0" h="4363" w="185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1"/>
                  <p:cNvSpPr/>
                  <p:nvPr/>
                </p:nvSpPr>
                <p:spPr>
                  <a:xfrm>
                    <a:off x="3277668" y="2420915"/>
                    <a:ext cx="52086" cy="138331"/>
                  </a:xfrm>
                  <a:custGeom>
                    <a:rect b="b" l="l" r="r" t="t"/>
                    <a:pathLst>
                      <a:path extrusionOk="0" h="5479" w="2063">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1"/>
                  <p:cNvSpPr/>
                  <p:nvPr/>
                </p:nvSpPr>
                <p:spPr>
                  <a:xfrm>
                    <a:off x="3223260" y="2340073"/>
                    <a:ext cx="54232" cy="195416"/>
                  </a:xfrm>
                  <a:custGeom>
                    <a:rect b="b" l="l" r="r" t="t"/>
                    <a:pathLst>
                      <a:path extrusionOk="0" h="7740" w="2148">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1"/>
                  <p:cNvSpPr/>
                  <p:nvPr/>
                </p:nvSpPr>
                <p:spPr>
                  <a:xfrm>
                    <a:off x="3264893" y="2604843"/>
                    <a:ext cx="42138" cy="127348"/>
                  </a:xfrm>
                  <a:custGeom>
                    <a:rect b="b" l="l" r="r" t="t"/>
                    <a:pathLst>
                      <a:path extrusionOk="0" h="5044" w="1669">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1"/>
                  <p:cNvSpPr/>
                  <p:nvPr/>
                </p:nvSpPr>
                <p:spPr>
                  <a:xfrm>
                    <a:off x="3233965" y="2559398"/>
                    <a:ext cx="40270" cy="181151"/>
                  </a:xfrm>
                  <a:custGeom>
                    <a:rect b="b" l="l" r="r" t="t"/>
                    <a:pathLst>
                      <a:path extrusionOk="0" h="7175" w="1595">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1"/>
                  <p:cNvSpPr/>
                  <p:nvPr/>
                </p:nvSpPr>
                <p:spPr>
                  <a:xfrm>
                    <a:off x="3097199" y="1655184"/>
                    <a:ext cx="106342" cy="74834"/>
                  </a:xfrm>
                  <a:custGeom>
                    <a:rect b="b" l="l" r="r" t="t"/>
                    <a:pathLst>
                      <a:path extrusionOk="0" h="2964" w="4212">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1"/>
                  <p:cNvSpPr/>
                  <p:nvPr/>
                </p:nvSpPr>
                <p:spPr>
                  <a:xfrm>
                    <a:off x="3104117" y="1802074"/>
                    <a:ext cx="103868" cy="80994"/>
                  </a:xfrm>
                  <a:custGeom>
                    <a:rect b="b" l="l" r="r" t="t"/>
                    <a:pathLst>
                      <a:path extrusionOk="0" h="3208" w="4114">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1"/>
                  <p:cNvSpPr/>
                  <p:nvPr/>
                </p:nvSpPr>
                <p:spPr>
                  <a:xfrm>
                    <a:off x="3097199" y="1736910"/>
                    <a:ext cx="70617" cy="70617"/>
                  </a:xfrm>
                  <a:custGeom>
                    <a:rect b="b" l="l" r="r" t="t"/>
                    <a:pathLst>
                      <a:path extrusionOk="0" fill="none" h="2797" w="2797">
                        <a:moveTo>
                          <a:pt x="2797" y="1200"/>
                        </a:moveTo>
                        <a:cubicBezTo>
                          <a:pt x="2797" y="2262"/>
                          <a:pt x="1506" y="2797"/>
                          <a:pt x="757" y="2041"/>
                        </a:cubicBezTo>
                        <a:cubicBezTo>
                          <a:pt x="1" y="1291"/>
                          <a:pt x="535" y="1"/>
                          <a:pt x="1604" y="7"/>
                        </a:cubicBezTo>
                        <a:cubicBezTo>
                          <a:pt x="2263" y="7"/>
                          <a:pt x="2797" y="542"/>
                          <a:pt x="2797"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1"/>
                  <p:cNvSpPr/>
                  <p:nvPr/>
                </p:nvSpPr>
                <p:spPr>
                  <a:xfrm>
                    <a:off x="3227527" y="1655184"/>
                    <a:ext cx="106342" cy="74834"/>
                  </a:xfrm>
                  <a:custGeom>
                    <a:rect b="b" l="l" r="r" t="t"/>
                    <a:pathLst>
                      <a:path extrusionOk="0" h="2964" w="4212">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1"/>
                  <p:cNvSpPr/>
                  <p:nvPr/>
                </p:nvSpPr>
                <p:spPr>
                  <a:xfrm>
                    <a:off x="3223083" y="1802074"/>
                    <a:ext cx="103868" cy="80994"/>
                  </a:xfrm>
                  <a:custGeom>
                    <a:rect b="b" l="l" r="r" t="t"/>
                    <a:pathLst>
                      <a:path extrusionOk="0" h="3208" w="4114">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1"/>
                  <p:cNvSpPr/>
                  <p:nvPr/>
                </p:nvSpPr>
                <p:spPr>
                  <a:xfrm>
                    <a:off x="3263252" y="1736910"/>
                    <a:ext cx="70617" cy="70617"/>
                  </a:xfrm>
                  <a:custGeom>
                    <a:rect b="b" l="l" r="r" t="t"/>
                    <a:pathLst>
                      <a:path extrusionOk="0" fill="none" h="2797" w="2797">
                        <a:moveTo>
                          <a:pt x="0" y="1200"/>
                        </a:moveTo>
                        <a:cubicBezTo>
                          <a:pt x="0" y="2262"/>
                          <a:pt x="1291" y="2797"/>
                          <a:pt x="2040" y="2041"/>
                        </a:cubicBezTo>
                        <a:cubicBezTo>
                          <a:pt x="2796" y="1291"/>
                          <a:pt x="2262" y="7"/>
                          <a:pt x="1199" y="7"/>
                        </a:cubicBezTo>
                        <a:cubicBezTo>
                          <a:pt x="541" y="1"/>
                          <a:pt x="7" y="535"/>
                          <a:pt x="0"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81" name="Google Shape;10981;p71"/>
              <p:cNvSpPr/>
              <p:nvPr/>
            </p:nvSpPr>
            <p:spPr>
              <a:xfrm>
                <a:off x="3010499" y="1542757"/>
                <a:ext cx="406788" cy="325163"/>
              </a:xfrm>
              <a:custGeom>
                <a:rect b="b" l="l" r="r" t="t"/>
                <a:pathLst>
                  <a:path extrusionOk="0" h="12879" w="16112">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82" name="Google Shape;10982;p71"/>
          <p:cNvGrpSpPr/>
          <p:nvPr/>
        </p:nvGrpSpPr>
        <p:grpSpPr>
          <a:xfrm>
            <a:off x="4910904" y="1542757"/>
            <a:ext cx="558677" cy="1310345"/>
            <a:chOff x="4910904" y="1542757"/>
            <a:chExt cx="558677" cy="1310345"/>
          </a:xfrm>
        </p:grpSpPr>
        <p:sp>
          <p:nvSpPr>
            <p:cNvPr id="10983" name="Google Shape;10983;p71"/>
            <p:cNvSpPr/>
            <p:nvPr/>
          </p:nvSpPr>
          <p:spPr>
            <a:xfrm>
              <a:off x="496175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4" name="Google Shape;10984;p71"/>
            <p:cNvGrpSpPr/>
            <p:nvPr/>
          </p:nvGrpSpPr>
          <p:grpSpPr>
            <a:xfrm>
              <a:off x="4910904" y="1542757"/>
              <a:ext cx="558677" cy="1277423"/>
              <a:chOff x="4910904" y="1542757"/>
              <a:chExt cx="558677" cy="1277423"/>
            </a:xfrm>
          </p:grpSpPr>
          <p:sp>
            <p:nvSpPr>
              <p:cNvPr id="10985" name="Google Shape;10985;p71"/>
              <p:cNvSpPr/>
              <p:nvPr/>
            </p:nvSpPr>
            <p:spPr>
              <a:xfrm>
                <a:off x="5007172" y="1674397"/>
                <a:ext cx="366821" cy="342104"/>
              </a:xfrm>
              <a:custGeom>
                <a:rect b="b" l="l" r="r" t="t"/>
                <a:pathLst>
                  <a:path extrusionOk="0" h="13550" w="14529">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6" name="Google Shape;10986;p71"/>
              <p:cNvGrpSpPr/>
              <p:nvPr/>
            </p:nvGrpSpPr>
            <p:grpSpPr>
              <a:xfrm>
                <a:off x="4910904" y="1547529"/>
                <a:ext cx="558677" cy="1272651"/>
                <a:chOff x="4910904" y="1547529"/>
                <a:chExt cx="558677" cy="1272651"/>
              </a:xfrm>
            </p:grpSpPr>
            <p:sp>
              <p:nvSpPr>
                <p:cNvPr id="10987" name="Google Shape;10987;p71"/>
                <p:cNvSpPr/>
                <p:nvPr/>
              </p:nvSpPr>
              <p:spPr>
                <a:xfrm>
                  <a:off x="4910904" y="1547529"/>
                  <a:ext cx="558677" cy="1272651"/>
                </a:xfrm>
                <a:custGeom>
                  <a:rect b="b" l="l" r="r" t="t"/>
                  <a:pathLst>
                    <a:path extrusionOk="0" h="50407" w="22128">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8" name="Google Shape;10988;p71"/>
                <p:cNvGrpSpPr/>
                <p:nvPr/>
              </p:nvGrpSpPr>
              <p:grpSpPr>
                <a:xfrm>
                  <a:off x="5086525" y="1888799"/>
                  <a:ext cx="204808" cy="326677"/>
                  <a:chOff x="5086525" y="1888799"/>
                  <a:chExt cx="204808" cy="326677"/>
                </a:xfrm>
              </p:grpSpPr>
              <p:grpSp>
                <p:nvGrpSpPr>
                  <p:cNvPr id="10989" name="Google Shape;10989;p71"/>
                  <p:cNvGrpSpPr/>
                  <p:nvPr/>
                </p:nvGrpSpPr>
                <p:grpSpPr>
                  <a:xfrm>
                    <a:off x="5147044" y="1888799"/>
                    <a:ext cx="80312" cy="199127"/>
                    <a:chOff x="5147044" y="1888799"/>
                    <a:chExt cx="80312" cy="199127"/>
                  </a:xfrm>
                </p:grpSpPr>
                <p:sp>
                  <p:nvSpPr>
                    <p:cNvPr id="10990" name="Google Shape;10990;p71"/>
                    <p:cNvSpPr/>
                    <p:nvPr/>
                  </p:nvSpPr>
                  <p:spPr>
                    <a:xfrm>
                      <a:off x="5176002" y="1888799"/>
                      <a:ext cx="24717" cy="164235"/>
                    </a:xfrm>
                    <a:custGeom>
                      <a:rect b="b" l="l" r="r" t="t"/>
                      <a:pathLst>
                        <a:path extrusionOk="0" h="6505" w="979">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1"/>
                    <p:cNvSpPr/>
                    <p:nvPr/>
                  </p:nvSpPr>
                  <p:spPr>
                    <a:xfrm>
                      <a:off x="5147044" y="2033063"/>
                      <a:ext cx="80312" cy="54863"/>
                    </a:xfrm>
                    <a:custGeom>
                      <a:rect b="b" l="l" r="r" t="t"/>
                      <a:pathLst>
                        <a:path extrusionOk="0" h="2173" w="3181">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2" name="Google Shape;10992;p71"/>
                  <p:cNvSpPr/>
                  <p:nvPr/>
                </p:nvSpPr>
                <p:spPr>
                  <a:xfrm>
                    <a:off x="5086525" y="2017965"/>
                    <a:ext cx="91143" cy="197511"/>
                  </a:xfrm>
                  <a:custGeom>
                    <a:rect b="b" l="l" r="r" t="t"/>
                    <a:pathLst>
                      <a:path extrusionOk="0" h="7823" w="361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1"/>
                  <p:cNvSpPr/>
                  <p:nvPr/>
                </p:nvSpPr>
                <p:spPr>
                  <a:xfrm>
                    <a:off x="5200190" y="2017965"/>
                    <a:ext cx="91143" cy="197511"/>
                  </a:xfrm>
                  <a:custGeom>
                    <a:rect b="b" l="l" r="r" t="t"/>
                    <a:pathLst>
                      <a:path extrusionOk="0" h="7823" w="361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94" name="Google Shape;10994;p71"/>
              <p:cNvSpPr/>
              <p:nvPr/>
            </p:nvSpPr>
            <p:spPr>
              <a:xfrm>
                <a:off x="4983465" y="1542757"/>
                <a:ext cx="406813" cy="325163"/>
              </a:xfrm>
              <a:custGeom>
                <a:rect b="b" l="l" r="r" t="t"/>
                <a:pathLst>
                  <a:path extrusionOk="0" h="12879" w="16113">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95" name="Google Shape;10995;p71"/>
          <p:cNvGrpSpPr/>
          <p:nvPr/>
        </p:nvGrpSpPr>
        <p:grpSpPr>
          <a:xfrm>
            <a:off x="5901010" y="1542757"/>
            <a:ext cx="557541" cy="1310345"/>
            <a:chOff x="5901010" y="1542757"/>
            <a:chExt cx="557541" cy="1310345"/>
          </a:xfrm>
        </p:grpSpPr>
        <p:sp>
          <p:nvSpPr>
            <p:cNvPr id="10996" name="Google Shape;10996;p71"/>
            <p:cNvSpPr/>
            <p:nvPr/>
          </p:nvSpPr>
          <p:spPr>
            <a:xfrm>
              <a:off x="5950722"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7" name="Google Shape;10997;p71"/>
            <p:cNvGrpSpPr/>
            <p:nvPr/>
          </p:nvGrpSpPr>
          <p:grpSpPr>
            <a:xfrm>
              <a:off x="5901010" y="1542757"/>
              <a:ext cx="557541" cy="1277423"/>
              <a:chOff x="5901010" y="1542757"/>
              <a:chExt cx="557541" cy="1277423"/>
            </a:xfrm>
          </p:grpSpPr>
          <p:sp>
            <p:nvSpPr>
              <p:cNvPr id="10998" name="Google Shape;10998;p71"/>
              <p:cNvSpPr/>
              <p:nvPr/>
            </p:nvSpPr>
            <p:spPr>
              <a:xfrm>
                <a:off x="5993996"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1"/>
              <p:cNvSpPr/>
              <p:nvPr/>
            </p:nvSpPr>
            <p:spPr>
              <a:xfrm>
                <a:off x="6132554" y="1726054"/>
                <a:ext cx="682" cy="25"/>
              </a:xfrm>
              <a:custGeom>
                <a:rect b="b" l="l" r="r" t="t"/>
                <a:pathLst>
                  <a:path extrusionOk="0" h="1" w="27">
                    <a:moveTo>
                      <a:pt x="0" y="1"/>
                    </a:moveTo>
                    <a:lnTo>
                      <a:pt x="26" y="1"/>
                    </a:lnTo>
                    <a:cubicBezTo>
                      <a:pt x="13" y="1"/>
                      <a:pt x="7" y="1"/>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0" name="Google Shape;11000;p71"/>
              <p:cNvGrpSpPr/>
              <p:nvPr/>
            </p:nvGrpSpPr>
            <p:grpSpPr>
              <a:xfrm>
                <a:off x="5901010" y="1547529"/>
                <a:ext cx="557541" cy="1272651"/>
                <a:chOff x="5901010" y="1547529"/>
                <a:chExt cx="557541" cy="1272651"/>
              </a:xfrm>
            </p:grpSpPr>
            <p:sp>
              <p:nvSpPr>
                <p:cNvPr id="11001" name="Google Shape;11001;p71"/>
                <p:cNvSpPr/>
                <p:nvPr/>
              </p:nvSpPr>
              <p:spPr>
                <a:xfrm>
                  <a:off x="5901010" y="1547529"/>
                  <a:ext cx="557541" cy="1272651"/>
                </a:xfrm>
                <a:custGeom>
                  <a:rect b="b" l="l" r="r" t="t"/>
                  <a:pathLst>
                    <a:path extrusionOk="0" h="50407" w="22083">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2" name="Google Shape;11002;p71"/>
                <p:cNvGrpSpPr/>
                <p:nvPr/>
              </p:nvGrpSpPr>
              <p:grpSpPr>
                <a:xfrm>
                  <a:off x="5939032" y="1575982"/>
                  <a:ext cx="472785" cy="1194182"/>
                  <a:chOff x="5939032" y="1575983"/>
                  <a:chExt cx="472785" cy="1194182"/>
                </a:xfrm>
              </p:grpSpPr>
              <p:grpSp>
                <p:nvGrpSpPr>
                  <p:cNvPr id="11003" name="Google Shape;11003;p71"/>
                  <p:cNvGrpSpPr/>
                  <p:nvPr/>
                </p:nvGrpSpPr>
                <p:grpSpPr>
                  <a:xfrm>
                    <a:off x="5939032" y="1717495"/>
                    <a:ext cx="472785" cy="1052669"/>
                    <a:chOff x="5939032" y="1717495"/>
                    <a:chExt cx="472785" cy="1052669"/>
                  </a:xfrm>
                </p:grpSpPr>
                <p:sp>
                  <p:nvSpPr>
                    <p:cNvPr id="11004" name="Google Shape;11004;p71"/>
                    <p:cNvSpPr/>
                    <p:nvPr/>
                  </p:nvSpPr>
                  <p:spPr>
                    <a:xfrm>
                      <a:off x="5971930" y="1961992"/>
                      <a:ext cx="207560" cy="288352"/>
                    </a:xfrm>
                    <a:custGeom>
                      <a:rect b="b" l="l" r="r" t="t"/>
                      <a:pathLst>
                        <a:path extrusionOk="0" h="11421" w="8221">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1"/>
                    <p:cNvSpPr/>
                    <p:nvPr/>
                  </p:nvSpPr>
                  <p:spPr>
                    <a:xfrm>
                      <a:off x="5961907" y="2188537"/>
                      <a:ext cx="52010" cy="152293"/>
                    </a:xfrm>
                    <a:custGeom>
                      <a:rect b="b" l="l" r="r" t="t"/>
                      <a:pathLst>
                        <a:path extrusionOk="0" h="6032" w="206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1"/>
                    <p:cNvSpPr/>
                    <p:nvPr/>
                  </p:nvSpPr>
                  <p:spPr>
                    <a:xfrm>
                      <a:off x="5939032" y="2264810"/>
                      <a:ext cx="58195" cy="53499"/>
                    </a:xfrm>
                    <a:custGeom>
                      <a:rect b="b" l="l" r="r" t="t"/>
                      <a:pathLst>
                        <a:path extrusionOk="0" h="2119" w="2305">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1"/>
                    <p:cNvSpPr/>
                    <p:nvPr/>
                  </p:nvSpPr>
                  <p:spPr>
                    <a:xfrm>
                      <a:off x="5992683" y="2128978"/>
                      <a:ext cx="45849" cy="36786"/>
                    </a:xfrm>
                    <a:custGeom>
                      <a:rect b="b" l="l" r="r" t="t"/>
                      <a:pathLst>
                        <a:path extrusionOk="0" h="1457" w="1816">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1"/>
                    <p:cNvSpPr/>
                    <p:nvPr/>
                  </p:nvSpPr>
                  <p:spPr>
                    <a:xfrm>
                      <a:off x="6042042" y="1957699"/>
                      <a:ext cx="140654" cy="63901"/>
                    </a:xfrm>
                    <a:custGeom>
                      <a:rect b="b" l="l" r="r" t="t"/>
                      <a:pathLst>
                        <a:path extrusionOk="0" h="2531" w="5571">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1"/>
                    <p:cNvSpPr/>
                    <p:nvPr/>
                  </p:nvSpPr>
                  <p:spPr>
                    <a:xfrm>
                      <a:off x="6010937" y="2054751"/>
                      <a:ext cx="54206" cy="51278"/>
                    </a:xfrm>
                    <a:custGeom>
                      <a:rect b="b" l="l" r="r" t="t"/>
                      <a:pathLst>
                        <a:path extrusionOk="0" h="2031" w="2147">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1"/>
                    <p:cNvSpPr/>
                    <p:nvPr/>
                  </p:nvSpPr>
                  <p:spPr>
                    <a:xfrm>
                      <a:off x="6080545" y="1991077"/>
                      <a:ext cx="98112" cy="100460"/>
                    </a:xfrm>
                    <a:custGeom>
                      <a:rect b="b" l="l" r="r" t="t"/>
                      <a:pathLst>
                        <a:path extrusionOk="0" h="3979" w="3886">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1"/>
                    <p:cNvSpPr/>
                    <p:nvPr/>
                  </p:nvSpPr>
                  <p:spPr>
                    <a:xfrm>
                      <a:off x="6079055" y="2034073"/>
                      <a:ext cx="106342" cy="106999"/>
                    </a:xfrm>
                    <a:custGeom>
                      <a:rect b="b" l="l" r="r" t="t"/>
                      <a:pathLst>
                        <a:path extrusionOk="0" h="4238" w="4212">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1"/>
                    <p:cNvSpPr/>
                    <p:nvPr/>
                  </p:nvSpPr>
                  <p:spPr>
                    <a:xfrm>
                      <a:off x="6079055" y="2075378"/>
                      <a:ext cx="110281" cy="119168"/>
                    </a:xfrm>
                    <a:custGeom>
                      <a:rect b="b" l="l" r="r" t="t"/>
                      <a:pathLst>
                        <a:path extrusionOk="0" h="4720" w="4368">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1"/>
                    <p:cNvSpPr/>
                    <p:nvPr/>
                  </p:nvSpPr>
                  <p:spPr>
                    <a:xfrm>
                      <a:off x="6074940" y="2138977"/>
                      <a:ext cx="105434" cy="88644"/>
                    </a:xfrm>
                    <a:custGeom>
                      <a:rect b="b" l="l" r="r" t="t"/>
                      <a:pathLst>
                        <a:path extrusionOk="0" h="3511" w="4176">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1"/>
                    <p:cNvSpPr/>
                    <p:nvPr/>
                  </p:nvSpPr>
                  <p:spPr>
                    <a:xfrm>
                      <a:off x="6070496" y="2176419"/>
                      <a:ext cx="111417" cy="96622"/>
                    </a:xfrm>
                    <a:custGeom>
                      <a:rect b="b" l="l" r="r" t="t"/>
                      <a:pathLst>
                        <a:path extrusionOk="0" h="3827" w="4413">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1"/>
                    <p:cNvSpPr/>
                    <p:nvPr/>
                  </p:nvSpPr>
                  <p:spPr>
                    <a:xfrm>
                      <a:off x="6070850" y="2217572"/>
                      <a:ext cx="111569" cy="96622"/>
                    </a:xfrm>
                    <a:custGeom>
                      <a:rect b="b" l="l" r="r" t="t"/>
                      <a:pathLst>
                        <a:path extrusionOk="0" h="3827" w="4419">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1"/>
                    <p:cNvSpPr/>
                    <p:nvPr/>
                  </p:nvSpPr>
                  <p:spPr>
                    <a:xfrm>
                      <a:off x="6093875" y="2268370"/>
                      <a:ext cx="90134" cy="393356"/>
                    </a:xfrm>
                    <a:custGeom>
                      <a:rect b="b" l="l" r="r" t="t"/>
                      <a:pathLst>
                        <a:path extrusionOk="0" h="15580" w="357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1"/>
                    <p:cNvSpPr/>
                    <p:nvPr/>
                  </p:nvSpPr>
                  <p:spPr>
                    <a:xfrm>
                      <a:off x="6104631" y="2464821"/>
                      <a:ext cx="36003" cy="133711"/>
                    </a:xfrm>
                    <a:custGeom>
                      <a:rect b="b" l="l" r="r" t="t"/>
                      <a:pathLst>
                        <a:path extrusionOk="0" h="5296" w="1426">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1"/>
                    <p:cNvSpPr/>
                    <p:nvPr/>
                  </p:nvSpPr>
                  <p:spPr>
                    <a:xfrm>
                      <a:off x="6111321" y="2647587"/>
                      <a:ext cx="27015" cy="122577"/>
                    </a:xfrm>
                    <a:custGeom>
                      <a:rect b="b" l="l" r="r" t="t"/>
                      <a:pathLst>
                        <a:path extrusionOk="0" h="4855" w="107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1"/>
                    <p:cNvSpPr/>
                    <p:nvPr/>
                  </p:nvSpPr>
                  <p:spPr>
                    <a:xfrm>
                      <a:off x="6109655" y="2649077"/>
                      <a:ext cx="29817" cy="63497"/>
                    </a:xfrm>
                    <a:custGeom>
                      <a:rect b="b" l="l" r="r" t="t"/>
                      <a:pathLst>
                        <a:path extrusionOk="0" h="2515" w="1181">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1"/>
                    <p:cNvSpPr/>
                    <p:nvPr/>
                  </p:nvSpPr>
                  <p:spPr>
                    <a:xfrm>
                      <a:off x="6083170" y="2514407"/>
                      <a:ext cx="31913" cy="78520"/>
                    </a:xfrm>
                    <a:custGeom>
                      <a:rect b="b" l="l" r="r" t="t"/>
                      <a:pathLst>
                        <a:path extrusionOk="0" h="3110" w="1264">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1"/>
                    <p:cNvSpPr/>
                    <p:nvPr/>
                  </p:nvSpPr>
                  <p:spPr>
                    <a:xfrm>
                      <a:off x="6063099" y="2396148"/>
                      <a:ext cx="57691" cy="73218"/>
                    </a:xfrm>
                    <a:custGeom>
                      <a:rect b="b" l="l" r="r" t="t"/>
                      <a:pathLst>
                        <a:path extrusionOk="0" h="2900" w="2285">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1"/>
                    <p:cNvSpPr/>
                    <p:nvPr/>
                  </p:nvSpPr>
                  <p:spPr>
                    <a:xfrm>
                      <a:off x="6107458" y="2398496"/>
                      <a:ext cx="39765" cy="70870"/>
                    </a:xfrm>
                    <a:custGeom>
                      <a:rect b="b" l="l" r="r" t="t"/>
                      <a:pathLst>
                        <a:path extrusionOk="0" h="2807" w="1575">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1"/>
                    <p:cNvSpPr/>
                    <p:nvPr/>
                  </p:nvSpPr>
                  <p:spPr>
                    <a:xfrm>
                      <a:off x="6084660" y="2269784"/>
                      <a:ext cx="96269" cy="88341"/>
                    </a:xfrm>
                    <a:custGeom>
                      <a:rect b="b" l="l" r="r" t="t"/>
                      <a:pathLst>
                        <a:path extrusionOk="0" h="3499" w="3813">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1"/>
                    <p:cNvSpPr/>
                    <p:nvPr/>
                  </p:nvSpPr>
                  <p:spPr>
                    <a:xfrm>
                      <a:off x="6171612" y="1962168"/>
                      <a:ext cx="207459" cy="288175"/>
                    </a:xfrm>
                    <a:custGeom>
                      <a:rect b="b" l="l" r="r" t="t"/>
                      <a:pathLst>
                        <a:path extrusionOk="0" h="11414" w="8217">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1"/>
                    <p:cNvSpPr/>
                    <p:nvPr/>
                  </p:nvSpPr>
                  <p:spPr>
                    <a:xfrm>
                      <a:off x="6336908" y="2188765"/>
                      <a:ext cx="51858" cy="152066"/>
                    </a:xfrm>
                    <a:custGeom>
                      <a:rect b="b" l="l" r="r" t="t"/>
                      <a:pathLst>
                        <a:path extrusionOk="0" h="6023" w="2054">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1"/>
                    <p:cNvSpPr/>
                    <p:nvPr/>
                  </p:nvSpPr>
                  <p:spPr>
                    <a:xfrm>
                      <a:off x="6353596" y="2264861"/>
                      <a:ext cx="58221" cy="53449"/>
                    </a:xfrm>
                    <a:custGeom>
                      <a:rect b="b" l="l" r="r" t="t"/>
                      <a:pathLst>
                        <a:path extrusionOk="0" h="2117" w="2306">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1"/>
                    <p:cNvSpPr/>
                    <p:nvPr/>
                  </p:nvSpPr>
                  <p:spPr>
                    <a:xfrm>
                      <a:off x="6311938" y="2128802"/>
                      <a:ext cx="46228" cy="36962"/>
                    </a:xfrm>
                    <a:custGeom>
                      <a:rect b="b" l="l" r="r" t="t"/>
                      <a:pathLst>
                        <a:path extrusionOk="0" h="1464" w="1831">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1"/>
                    <p:cNvSpPr/>
                    <p:nvPr/>
                  </p:nvSpPr>
                  <p:spPr>
                    <a:xfrm>
                      <a:off x="6168153" y="1957699"/>
                      <a:ext cx="140654" cy="63901"/>
                    </a:xfrm>
                    <a:custGeom>
                      <a:rect b="b" l="l" r="r" t="t"/>
                      <a:pathLst>
                        <a:path extrusionOk="0" h="2531" w="5571">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1"/>
                    <p:cNvSpPr/>
                    <p:nvPr/>
                  </p:nvSpPr>
                  <p:spPr>
                    <a:xfrm>
                      <a:off x="6285554" y="2054751"/>
                      <a:ext cx="54181" cy="51278"/>
                    </a:xfrm>
                    <a:custGeom>
                      <a:rect b="b" l="l" r="r" t="t"/>
                      <a:pathLst>
                        <a:path extrusionOk="0" h="2031" w="2146">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1"/>
                    <p:cNvSpPr/>
                    <p:nvPr/>
                  </p:nvSpPr>
                  <p:spPr>
                    <a:xfrm>
                      <a:off x="6171865" y="1990698"/>
                      <a:ext cx="97935" cy="100839"/>
                    </a:xfrm>
                    <a:custGeom>
                      <a:rect b="b" l="l" r="r" t="t"/>
                      <a:pathLst>
                        <a:path extrusionOk="0" h="3994" w="3879">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1"/>
                    <p:cNvSpPr/>
                    <p:nvPr/>
                  </p:nvSpPr>
                  <p:spPr>
                    <a:xfrm>
                      <a:off x="6165452" y="2034199"/>
                      <a:ext cx="106999" cy="106873"/>
                    </a:xfrm>
                    <a:custGeom>
                      <a:rect b="b" l="l" r="r" t="t"/>
                      <a:pathLst>
                        <a:path extrusionOk="0" h="4233" w="4238">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1"/>
                    <p:cNvSpPr/>
                    <p:nvPr/>
                  </p:nvSpPr>
                  <p:spPr>
                    <a:xfrm>
                      <a:off x="6161665" y="2075378"/>
                      <a:ext cx="110104" cy="119168"/>
                    </a:xfrm>
                    <a:custGeom>
                      <a:rect b="b" l="l" r="r" t="t"/>
                      <a:pathLst>
                        <a:path extrusionOk="0" h="4720" w="4361">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1"/>
                    <p:cNvSpPr/>
                    <p:nvPr/>
                  </p:nvSpPr>
                  <p:spPr>
                    <a:xfrm>
                      <a:off x="6170956" y="2139279"/>
                      <a:ext cx="105434" cy="88341"/>
                    </a:xfrm>
                    <a:custGeom>
                      <a:rect b="b" l="l" r="r" t="t"/>
                      <a:pathLst>
                        <a:path extrusionOk="0" h="3499" w="4176">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1"/>
                    <p:cNvSpPr/>
                    <p:nvPr/>
                  </p:nvSpPr>
                  <p:spPr>
                    <a:xfrm>
                      <a:off x="6168936" y="2176419"/>
                      <a:ext cx="111569" cy="96622"/>
                    </a:xfrm>
                    <a:custGeom>
                      <a:rect b="b" l="l" r="r" t="t"/>
                      <a:pathLst>
                        <a:path extrusionOk="0" h="3827" w="4419">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1"/>
                    <p:cNvSpPr/>
                    <p:nvPr/>
                  </p:nvSpPr>
                  <p:spPr>
                    <a:xfrm>
                      <a:off x="6168229" y="2217496"/>
                      <a:ext cx="112099" cy="96698"/>
                    </a:xfrm>
                    <a:custGeom>
                      <a:rect b="b" l="l" r="r" t="t"/>
                      <a:pathLst>
                        <a:path extrusionOk="0" h="3830" w="444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1"/>
                    <p:cNvSpPr/>
                    <p:nvPr/>
                  </p:nvSpPr>
                  <p:spPr>
                    <a:xfrm>
                      <a:off x="6166487" y="2268193"/>
                      <a:ext cx="90487" cy="393533"/>
                    </a:xfrm>
                    <a:custGeom>
                      <a:rect b="b" l="l" r="r" t="t"/>
                      <a:pathLst>
                        <a:path extrusionOk="0" h="15587" w="3584">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1"/>
                    <p:cNvSpPr/>
                    <p:nvPr/>
                  </p:nvSpPr>
                  <p:spPr>
                    <a:xfrm>
                      <a:off x="6210216" y="2464896"/>
                      <a:ext cx="36003" cy="133635"/>
                    </a:xfrm>
                    <a:custGeom>
                      <a:rect b="b" l="l" r="r" t="t"/>
                      <a:pathLst>
                        <a:path extrusionOk="0" h="5293" w="1426">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1"/>
                    <p:cNvSpPr/>
                    <p:nvPr/>
                  </p:nvSpPr>
                  <p:spPr>
                    <a:xfrm>
                      <a:off x="6212513" y="2647537"/>
                      <a:ext cx="27015" cy="122627"/>
                    </a:xfrm>
                    <a:custGeom>
                      <a:rect b="b" l="l" r="r" t="t"/>
                      <a:pathLst>
                        <a:path extrusionOk="0" h="4857" w="107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1"/>
                    <p:cNvSpPr/>
                    <p:nvPr/>
                  </p:nvSpPr>
                  <p:spPr>
                    <a:xfrm>
                      <a:off x="6211377" y="2649102"/>
                      <a:ext cx="29944" cy="63472"/>
                    </a:xfrm>
                    <a:custGeom>
                      <a:rect b="b" l="l" r="r" t="t"/>
                      <a:pathLst>
                        <a:path extrusionOk="0" h="2514" w="1186">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1"/>
                    <p:cNvSpPr/>
                    <p:nvPr/>
                  </p:nvSpPr>
                  <p:spPr>
                    <a:xfrm>
                      <a:off x="6235564" y="2514382"/>
                      <a:ext cx="32115" cy="78671"/>
                    </a:xfrm>
                    <a:custGeom>
                      <a:rect b="b" l="l" r="r" t="t"/>
                      <a:pathLst>
                        <a:path extrusionOk="0" h="3116" w="1272">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1"/>
                    <p:cNvSpPr/>
                    <p:nvPr/>
                  </p:nvSpPr>
                  <p:spPr>
                    <a:xfrm>
                      <a:off x="6230010" y="2395996"/>
                      <a:ext cx="57893" cy="73369"/>
                    </a:xfrm>
                    <a:custGeom>
                      <a:rect b="b" l="l" r="r" t="t"/>
                      <a:pathLst>
                        <a:path extrusionOk="0" h="2906" w="2293">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1"/>
                    <p:cNvSpPr/>
                    <p:nvPr/>
                  </p:nvSpPr>
                  <p:spPr>
                    <a:xfrm>
                      <a:off x="6203626" y="2399228"/>
                      <a:ext cx="38502" cy="70138"/>
                    </a:xfrm>
                    <a:custGeom>
                      <a:rect b="b" l="l" r="r" t="t"/>
                      <a:pathLst>
                        <a:path extrusionOk="0" h="2778" w="1525">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1"/>
                    <p:cNvSpPr/>
                    <p:nvPr/>
                  </p:nvSpPr>
                  <p:spPr>
                    <a:xfrm>
                      <a:off x="6169668" y="2269708"/>
                      <a:ext cx="96521" cy="88417"/>
                    </a:xfrm>
                    <a:custGeom>
                      <a:rect b="b" l="l" r="r" t="t"/>
                      <a:pathLst>
                        <a:path extrusionOk="0" h="3502" w="3823">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1"/>
                    <p:cNvSpPr/>
                    <p:nvPr/>
                  </p:nvSpPr>
                  <p:spPr>
                    <a:xfrm>
                      <a:off x="6083019" y="1717495"/>
                      <a:ext cx="184862" cy="609020"/>
                    </a:xfrm>
                    <a:custGeom>
                      <a:rect b="b" l="l" r="r" t="t"/>
                      <a:pathLst>
                        <a:path extrusionOk="0" h="24122" w="7322">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5" name="Google Shape;11045;p71"/>
                  <p:cNvSpPr/>
                  <p:nvPr/>
                </p:nvSpPr>
                <p:spPr>
                  <a:xfrm>
                    <a:off x="6020658" y="1575983"/>
                    <a:ext cx="321880" cy="161054"/>
                  </a:xfrm>
                  <a:custGeom>
                    <a:rect b="b" l="l" r="r" t="t"/>
                    <a:pathLst>
                      <a:path extrusionOk="0" h="6379" w="12749">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046" name="Google Shape;11046;p71"/>
              <p:cNvSpPr/>
              <p:nvPr/>
            </p:nvSpPr>
            <p:spPr>
              <a:xfrm>
                <a:off x="5970289"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47" name="Google Shape;11047;p71"/>
          <p:cNvGrpSpPr/>
          <p:nvPr/>
        </p:nvGrpSpPr>
        <p:grpSpPr>
          <a:xfrm>
            <a:off x="1924124" y="3064707"/>
            <a:ext cx="550774" cy="1310497"/>
            <a:chOff x="1924124" y="3050537"/>
            <a:chExt cx="550774" cy="1310497"/>
          </a:xfrm>
        </p:grpSpPr>
        <p:sp>
          <p:nvSpPr>
            <p:cNvPr id="11048" name="Google Shape;11048;p71"/>
            <p:cNvSpPr/>
            <p:nvPr/>
          </p:nvSpPr>
          <p:spPr>
            <a:xfrm>
              <a:off x="1972978" y="4311978"/>
              <a:ext cx="453041" cy="49056"/>
            </a:xfrm>
            <a:custGeom>
              <a:rect b="b" l="l" r="r" t="t"/>
              <a:pathLst>
                <a:path extrusionOk="0" h="1943" w="17944">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1"/>
            <p:cNvSpPr/>
            <p:nvPr/>
          </p:nvSpPr>
          <p:spPr>
            <a:xfrm>
              <a:off x="1924124" y="3050537"/>
              <a:ext cx="550774" cy="1278256"/>
            </a:xfrm>
            <a:custGeom>
              <a:rect b="b" l="l" r="r" t="t"/>
              <a:pathLst>
                <a:path extrusionOk="0" h="50629" w="21815">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0" name="Google Shape;11050;p71"/>
            <p:cNvGrpSpPr/>
            <p:nvPr/>
          </p:nvGrpSpPr>
          <p:grpSpPr>
            <a:xfrm>
              <a:off x="1959824" y="3177406"/>
              <a:ext cx="474931" cy="1079810"/>
              <a:chOff x="1959824" y="3177406"/>
              <a:chExt cx="474931" cy="1079810"/>
            </a:xfrm>
          </p:grpSpPr>
          <p:sp>
            <p:nvSpPr>
              <p:cNvPr id="11051" name="Google Shape;11051;p71"/>
              <p:cNvSpPr/>
              <p:nvPr/>
            </p:nvSpPr>
            <p:spPr>
              <a:xfrm>
                <a:off x="2214193" y="3532512"/>
                <a:ext cx="208368" cy="330439"/>
              </a:xfrm>
              <a:custGeom>
                <a:rect b="b" l="l" r="r" t="t"/>
                <a:pathLst>
                  <a:path extrusionOk="0" h="13088" w="8253">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1"/>
              <p:cNvSpPr/>
              <p:nvPr/>
            </p:nvSpPr>
            <p:spPr>
              <a:xfrm>
                <a:off x="2369061" y="3697530"/>
                <a:ext cx="14517" cy="91850"/>
              </a:xfrm>
              <a:custGeom>
                <a:rect b="b" l="l" r="r" t="t"/>
                <a:pathLst>
                  <a:path extrusionOk="0" h="3638" w="575">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1"/>
              <p:cNvSpPr/>
              <p:nvPr/>
            </p:nvSpPr>
            <p:spPr>
              <a:xfrm>
                <a:off x="2392238" y="3774560"/>
                <a:ext cx="37745" cy="41658"/>
              </a:xfrm>
              <a:custGeom>
                <a:rect b="b" l="l" r="r" t="t"/>
                <a:pathLst>
                  <a:path extrusionOk="0" h="1650" w="1495">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1"/>
              <p:cNvSpPr/>
              <p:nvPr/>
            </p:nvSpPr>
            <p:spPr>
              <a:xfrm>
                <a:off x="2342072" y="3613405"/>
                <a:ext cx="19415" cy="47137"/>
              </a:xfrm>
              <a:custGeom>
                <a:rect b="b" l="l" r="r" t="t"/>
                <a:pathLst>
                  <a:path extrusionOk="0" h="1867" w="769">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1"/>
              <p:cNvSpPr/>
              <p:nvPr/>
            </p:nvSpPr>
            <p:spPr>
              <a:xfrm>
                <a:off x="2199246" y="3657891"/>
                <a:ext cx="59104" cy="412393"/>
              </a:xfrm>
              <a:custGeom>
                <a:rect b="b" l="l" r="r" t="t"/>
                <a:pathLst>
                  <a:path extrusionOk="0" h="16334" w="2341">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1"/>
              <p:cNvSpPr/>
              <p:nvPr/>
            </p:nvSpPr>
            <p:spPr>
              <a:xfrm>
                <a:off x="2237092" y="3951444"/>
                <a:ext cx="41330" cy="305772"/>
              </a:xfrm>
              <a:custGeom>
                <a:rect b="b" l="l" r="r" t="t"/>
                <a:pathLst>
                  <a:path extrusionOk="0" h="12111" w="1637">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1"/>
              <p:cNvSpPr/>
              <p:nvPr/>
            </p:nvSpPr>
            <p:spPr>
              <a:xfrm>
                <a:off x="2212097" y="3799176"/>
                <a:ext cx="72587" cy="157065"/>
              </a:xfrm>
              <a:custGeom>
                <a:rect b="b" l="l" r="r" t="t"/>
                <a:pathLst>
                  <a:path extrusionOk="0" h="6221" w="2875">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1"/>
              <p:cNvSpPr/>
              <p:nvPr/>
            </p:nvSpPr>
            <p:spPr>
              <a:xfrm>
                <a:off x="2210608" y="3495626"/>
                <a:ext cx="44284" cy="95158"/>
              </a:xfrm>
              <a:custGeom>
                <a:rect b="b" l="l" r="r" t="t"/>
                <a:pathLst>
                  <a:path extrusionOk="0" h="3769" w="1754">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1"/>
              <p:cNvSpPr/>
              <p:nvPr/>
            </p:nvSpPr>
            <p:spPr>
              <a:xfrm>
                <a:off x="2276756" y="3501104"/>
                <a:ext cx="35145" cy="41608"/>
              </a:xfrm>
              <a:custGeom>
                <a:rect b="b" l="l" r="r" t="t"/>
                <a:pathLst>
                  <a:path extrusionOk="0" h="1648" w="1392">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1"/>
              <p:cNvSpPr/>
              <p:nvPr/>
            </p:nvSpPr>
            <p:spPr>
              <a:xfrm>
                <a:off x="2197959" y="3704574"/>
                <a:ext cx="63018" cy="88265"/>
              </a:xfrm>
              <a:custGeom>
                <a:rect b="b" l="l" r="r" t="t"/>
                <a:pathLst>
                  <a:path extrusionOk="0" h="3496" w="2496">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1"/>
              <p:cNvSpPr/>
              <p:nvPr/>
            </p:nvSpPr>
            <p:spPr>
              <a:xfrm>
                <a:off x="2219646" y="3748252"/>
                <a:ext cx="22319" cy="27974"/>
              </a:xfrm>
              <a:custGeom>
                <a:rect b="b" l="l" r="r" t="t"/>
                <a:pathLst>
                  <a:path extrusionOk="0" h="1108" w="884">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1"/>
              <p:cNvSpPr/>
              <p:nvPr/>
            </p:nvSpPr>
            <p:spPr>
              <a:xfrm>
                <a:off x="2208134" y="3883023"/>
                <a:ext cx="38906" cy="52641"/>
              </a:xfrm>
              <a:custGeom>
                <a:rect b="b" l="l" r="r" t="t"/>
                <a:pathLst>
                  <a:path extrusionOk="0" h="2085" w="1541">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1"/>
              <p:cNvSpPr/>
              <p:nvPr/>
            </p:nvSpPr>
            <p:spPr>
              <a:xfrm>
                <a:off x="2209573" y="3556194"/>
                <a:ext cx="225182" cy="286004"/>
              </a:xfrm>
              <a:custGeom>
                <a:rect b="b" l="l" r="r" t="t"/>
                <a:pathLst>
                  <a:path extrusionOk="0" h="11328" w="8919">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1"/>
              <p:cNvSpPr/>
              <p:nvPr/>
            </p:nvSpPr>
            <p:spPr>
              <a:xfrm>
                <a:off x="2204675" y="3663471"/>
                <a:ext cx="77863" cy="446780"/>
              </a:xfrm>
              <a:custGeom>
                <a:rect b="b" l="l" r="r" t="t"/>
                <a:pathLst>
                  <a:path extrusionOk="0" h="17696" w="3084">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1"/>
              <p:cNvSpPr/>
              <p:nvPr/>
            </p:nvSpPr>
            <p:spPr>
              <a:xfrm>
                <a:off x="2190688" y="3807432"/>
                <a:ext cx="26257" cy="34766"/>
              </a:xfrm>
              <a:custGeom>
                <a:rect b="b" l="l" r="r" t="t"/>
                <a:pathLst>
                  <a:path extrusionOk="0" h="1377" w="104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1"/>
              <p:cNvSpPr/>
              <p:nvPr/>
            </p:nvSpPr>
            <p:spPr>
              <a:xfrm>
                <a:off x="2263628" y="4021784"/>
                <a:ext cx="25980" cy="78772"/>
              </a:xfrm>
              <a:custGeom>
                <a:rect b="b" l="l" r="r" t="t"/>
                <a:pathLst>
                  <a:path extrusionOk="0" h="3120" w="1029">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1"/>
              <p:cNvSpPr/>
              <p:nvPr/>
            </p:nvSpPr>
            <p:spPr>
              <a:xfrm>
                <a:off x="2217021" y="3921475"/>
                <a:ext cx="34438" cy="45799"/>
              </a:xfrm>
              <a:custGeom>
                <a:rect b="b" l="l" r="r" t="t"/>
                <a:pathLst>
                  <a:path extrusionOk="0" h="1814" w="1364">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1"/>
              <p:cNvSpPr/>
              <p:nvPr/>
            </p:nvSpPr>
            <p:spPr>
              <a:xfrm>
                <a:off x="1971994" y="3532411"/>
                <a:ext cx="208393" cy="330540"/>
              </a:xfrm>
              <a:custGeom>
                <a:rect b="b" l="l" r="r" t="t"/>
                <a:pathLst>
                  <a:path extrusionOk="0" h="13092" w="8254">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1"/>
              <p:cNvSpPr/>
              <p:nvPr/>
            </p:nvSpPr>
            <p:spPr>
              <a:xfrm>
                <a:off x="2011481" y="3703135"/>
                <a:ext cx="16815" cy="95133"/>
              </a:xfrm>
              <a:custGeom>
                <a:rect b="b" l="l" r="r" t="t"/>
                <a:pathLst>
                  <a:path extrusionOk="0" h="3768" w="666">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1"/>
              <p:cNvSpPr/>
              <p:nvPr/>
            </p:nvSpPr>
            <p:spPr>
              <a:xfrm>
                <a:off x="1964748" y="3774560"/>
                <a:ext cx="37770" cy="41658"/>
              </a:xfrm>
              <a:custGeom>
                <a:rect b="b" l="l" r="r" t="t"/>
                <a:pathLst>
                  <a:path extrusionOk="0" h="1650" w="1496">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1"/>
              <p:cNvSpPr/>
              <p:nvPr/>
            </p:nvSpPr>
            <p:spPr>
              <a:xfrm>
                <a:off x="2036602" y="3620651"/>
                <a:ext cx="19516" cy="47137"/>
              </a:xfrm>
              <a:custGeom>
                <a:rect b="b" l="l" r="r" t="t"/>
                <a:pathLst>
                  <a:path extrusionOk="0" h="1867" w="773">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1"/>
              <p:cNvSpPr/>
              <p:nvPr/>
            </p:nvSpPr>
            <p:spPr>
              <a:xfrm>
                <a:off x="2136380" y="3657715"/>
                <a:ext cx="59104" cy="412569"/>
              </a:xfrm>
              <a:custGeom>
                <a:rect b="b" l="l" r="r" t="t"/>
                <a:pathLst>
                  <a:path extrusionOk="0" h="16341" w="2341">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1"/>
              <p:cNvSpPr/>
              <p:nvPr/>
            </p:nvSpPr>
            <p:spPr>
              <a:xfrm>
                <a:off x="2116157" y="3951747"/>
                <a:ext cx="41482" cy="305470"/>
              </a:xfrm>
              <a:custGeom>
                <a:rect b="b" l="l" r="r" t="t"/>
                <a:pathLst>
                  <a:path extrusionOk="0" h="12099" w="1643">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1"/>
              <p:cNvSpPr/>
              <p:nvPr/>
            </p:nvSpPr>
            <p:spPr>
              <a:xfrm>
                <a:off x="2110072" y="3799227"/>
                <a:ext cx="72435" cy="157014"/>
              </a:xfrm>
              <a:custGeom>
                <a:rect b="b" l="l" r="r" t="t"/>
                <a:pathLst>
                  <a:path extrusionOk="0" h="6219" w="2869">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1"/>
              <p:cNvSpPr/>
              <p:nvPr/>
            </p:nvSpPr>
            <p:spPr>
              <a:xfrm>
                <a:off x="2139688" y="3495626"/>
                <a:ext cx="44284" cy="95158"/>
              </a:xfrm>
              <a:custGeom>
                <a:rect b="b" l="l" r="r" t="t"/>
                <a:pathLst>
                  <a:path extrusionOk="0" h="3769" w="1754">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1"/>
              <p:cNvSpPr/>
              <p:nvPr/>
            </p:nvSpPr>
            <p:spPr>
              <a:xfrm>
                <a:off x="2082956" y="3501155"/>
                <a:ext cx="34867" cy="41557"/>
              </a:xfrm>
              <a:custGeom>
                <a:rect b="b" l="l" r="r" t="t"/>
                <a:pathLst>
                  <a:path extrusionOk="0" h="1646" w="1381">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1"/>
              <p:cNvSpPr/>
              <p:nvPr/>
            </p:nvSpPr>
            <p:spPr>
              <a:xfrm>
                <a:off x="2133603" y="3704624"/>
                <a:ext cx="63119" cy="88215"/>
              </a:xfrm>
              <a:custGeom>
                <a:rect b="b" l="l" r="r" t="t"/>
                <a:pathLst>
                  <a:path extrusionOk="0" h="3494" w="250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1"/>
              <p:cNvSpPr/>
              <p:nvPr/>
            </p:nvSpPr>
            <p:spPr>
              <a:xfrm>
                <a:off x="2153372" y="3748479"/>
                <a:ext cx="21713" cy="27747"/>
              </a:xfrm>
              <a:custGeom>
                <a:rect b="b" l="l" r="r" t="t"/>
                <a:pathLst>
                  <a:path extrusionOk="0" h="1099" w="86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1"/>
              <p:cNvSpPr/>
              <p:nvPr/>
            </p:nvSpPr>
            <p:spPr>
              <a:xfrm>
                <a:off x="2147691" y="3883023"/>
                <a:ext cx="38755" cy="52641"/>
              </a:xfrm>
              <a:custGeom>
                <a:rect b="b" l="l" r="r" t="t"/>
                <a:pathLst>
                  <a:path extrusionOk="0" h="2085" w="1535">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1"/>
              <p:cNvSpPr/>
              <p:nvPr/>
            </p:nvSpPr>
            <p:spPr>
              <a:xfrm>
                <a:off x="1959824" y="3556194"/>
                <a:ext cx="225561" cy="286004"/>
              </a:xfrm>
              <a:custGeom>
                <a:rect b="b" l="l" r="r" t="t"/>
                <a:pathLst>
                  <a:path extrusionOk="0" h="11328" w="8934">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1"/>
              <p:cNvSpPr/>
              <p:nvPr/>
            </p:nvSpPr>
            <p:spPr>
              <a:xfrm>
                <a:off x="2112042" y="3663320"/>
                <a:ext cx="78015" cy="446780"/>
              </a:xfrm>
              <a:custGeom>
                <a:rect b="b" l="l" r="r" t="t"/>
                <a:pathLst>
                  <a:path extrusionOk="0" h="17696" w="309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1"/>
              <p:cNvSpPr/>
              <p:nvPr/>
            </p:nvSpPr>
            <p:spPr>
              <a:xfrm>
                <a:off x="2177786" y="3807407"/>
                <a:ext cx="26257" cy="34791"/>
              </a:xfrm>
              <a:custGeom>
                <a:rect b="b" l="l" r="r" t="t"/>
                <a:pathLst>
                  <a:path extrusionOk="0" h="1378" w="104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1"/>
              <p:cNvSpPr/>
              <p:nvPr/>
            </p:nvSpPr>
            <p:spPr>
              <a:xfrm>
                <a:off x="2104947" y="4021784"/>
                <a:ext cx="26005" cy="78772"/>
              </a:xfrm>
              <a:custGeom>
                <a:rect b="b" l="l" r="r" t="t"/>
                <a:pathLst>
                  <a:path extrusionOk="0" h="3120" w="103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1"/>
              <p:cNvSpPr/>
              <p:nvPr/>
            </p:nvSpPr>
            <p:spPr>
              <a:xfrm>
                <a:off x="2143273" y="3921475"/>
                <a:ext cx="34438" cy="45799"/>
              </a:xfrm>
              <a:custGeom>
                <a:rect b="b" l="l" r="r" t="t"/>
                <a:pathLst>
                  <a:path extrusionOk="0" h="1814" w="1364">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1"/>
              <p:cNvSpPr/>
              <p:nvPr/>
            </p:nvSpPr>
            <p:spPr>
              <a:xfrm>
                <a:off x="2065965" y="3199069"/>
                <a:ext cx="117350" cy="370154"/>
              </a:xfrm>
              <a:custGeom>
                <a:rect b="b" l="l" r="r" t="t"/>
                <a:pathLst>
                  <a:path extrusionOk="0" h="14661" w="4648">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1"/>
              <p:cNvSpPr/>
              <p:nvPr/>
            </p:nvSpPr>
            <p:spPr>
              <a:xfrm>
                <a:off x="2083234" y="3194499"/>
                <a:ext cx="117350" cy="370431"/>
              </a:xfrm>
              <a:custGeom>
                <a:rect b="b" l="l" r="r" t="t"/>
                <a:pathLst>
                  <a:path extrusionOk="0" h="14672" w="4648">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1"/>
              <p:cNvSpPr/>
              <p:nvPr/>
            </p:nvSpPr>
            <p:spPr>
              <a:xfrm>
                <a:off x="2104796" y="3190257"/>
                <a:ext cx="49359" cy="67966"/>
              </a:xfrm>
              <a:custGeom>
                <a:rect b="b" l="l" r="r" t="t"/>
                <a:pathLst>
                  <a:path extrusionOk="0" h="2692" w="1955">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1"/>
              <p:cNvSpPr/>
              <p:nvPr/>
            </p:nvSpPr>
            <p:spPr>
              <a:xfrm>
                <a:off x="2024483" y="3177406"/>
                <a:ext cx="70617" cy="87558"/>
              </a:xfrm>
              <a:custGeom>
                <a:rect b="b" l="l" r="r" t="t"/>
                <a:pathLst>
                  <a:path extrusionOk="0" h="3468" w="2797">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1"/>
              <p:cNvSpPr/>
              <p:nvPr/>
            </p:nvSpPr>
            <p:spPr>
              <a:xfrm>
                <a:off x="2211921" y="3198816"/>
                <a:ext cx="117174" cy="370406"/>
              </a:xfrm>
              <a:custGeom>
                <a:rect b="b" l="l" r="r" t="t"/>
                <a:pathLst>
                  <a:path extrusionOk="0" h="14671" w="4641">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1"/>
              <p:cNvSpPr/>
              <p:nvPr/>
            </p:nvSpPr>
            <p:spPr>
              <a:xfrm>
                <a:off x="2194651" y="3194600"/>
                <a:ext cx="117022" cy="370330"/>
              </a:xfrm>
              <a:custGeom>
                <a:rect b="b" l="l" r="r" t="t"/>
                <a:pathLst>
                  <a:path extrusionOk="0" h="14668" w="4635">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1"/>
              <p:cNvSpPr/>
              <p:nvPr/>
            </p:nvSpPr>
            <p:spPr>
              <a:xfrm>
                <a:off x="2240753" y="3190358"/>
                <a:ext cx="49182" cy="67865"/>
              </a:xfrm>
              <a:custGeom>
                <a:rect b="b" l="l" r="r" t="t"/>
                <a:pathLst>
                  <a:path extrusionOk="0" h="2688" w="1948">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1"/>
              <p:cNvSpPr/>
              <p:nvPr/>
            </p:nvSpPr>
            <p:spPr>
              <a:xfrm>
                <a:off x="2299504" y="3177507"/>
                <a:ext cx="70743" cy="87281"/>
              </a:xfrm>
              <a:custGeom>
                <a:rect b="b" l="l" r="r" t="t"/>
                <a:pathLst>
                  <a:path extrusionOk="0" h="3457" w="2802">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1"/>
              <p:cNvSpPr/>
              <p:nvPr/>
            </p:nvSpPr>
            <p:spPr>
              <a:xfrm>
                <a:off x="2158118" y="3552180"/>
                <a:ext cx="33099" cy="33983"/>
              </a:xfrm>
              <a:custGeom>
                <a:rect b="b" l="l" r="r" t="t"/>
                <a:pathLst>
                  <a:path extrusionOk="0" h="1346" w="1311">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1"/>
              <p:cNvSpPr/>
              <p:nvPr/>
            </p:nvSpPr>
            <p:spPr>
              <a:xfrm>
                <a:off x="2155796" y="3550110"/>
                <a:ext cx="40194" cy="38351"/>
              </a:xfrm>
              <a:custGeom>
                <a:rect b="b" l="l" r="r" t="t"/>
                <a:pathLst>
                  <a:path extrusionOk="0" h="1519" w="1592">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1"/>
              <p:cNvSpPr/>
              <p:nvPr/>
            </p:nvSpPr>
            <p:spPr>
              <a:xfrm>
                <a:off x="2202529" y="3560310"/>
                <a:ext cx="27520" cy="26182"/>
              </a:xfrm>
              <a:custGeom>
                <a:rect b="b" l="l" r="r" t="t"/>
                <a:pathLst>
                  <a:path extrusionOk="0" h="1037" w="109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1"/>
              <p:cNvSpPr/>
              <p:nvPr/>
            </p:nvSpPr>
            <p:spPr>
              <a:xfrm>
                <a:off x="2200408" y="3557507"/>
                <a:ext cx="32443" cy="31458"/>
              </a:xfrm>
              <a:custGeom>
                <a:rect b="b" l="l" r="r" t="t"/>
                <a:pathLst>
                  <a:path extrusionOk="0" h="1246" w="1285">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1"/>
              <p:cNvSpPr/>
              <p:nvPr/>
            </p:nvSpPr>
            <p:spPr>
              <a:xfrm>
                <a:off x="2137037" y="3585330"/>
                <a:ext cx="29338" cy="46077"/>
              </a:xfrm>
              <a:custGeom>
                <a:rect b="b" l="l" r="r" t="t"/>
                <a:pathLst>
                  <a:path extrusionOk="0" h="1825" w="1162">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1"/>
              <p:cNvSpPr/>
              <p:nvPr/>
            </p:nvSpPr>
            <p:spPr>
              <a:xfrm>
                <a:off x="2134916" y="3583184"/>
                <a:ext cx="36053" cy="50217"/>
              </a:xfrm>
              <a:custGeom>
                <a:rect b="b" l="l" r="r" t="t"/>
                <a:pathLst>
                  <a:path extrusionOk="0" h="1989" w="1428">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1"/>
              <p:cNvSpPr/>
              <p:nvPr/>
            </p:nvSpPr>
            <p:spPr>
              <a:xfrm>
                <a:off x="2154811" y="3552584"/>
                <a:ext cx="99576" cy="131666"/>
              </a:xfrm>
              <a:custGeom>
                <a:rect b="b" l="l" r="r" t="t"/>
                <a:pathLst>
                  <a:path extrusionOk="0" h="5215" w="3944">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1"/>
              <p:cNvSpPr/>
              <p:nvPr/>
            </p:nvSpPr>
            <p:spPr>
              <a:xfrm>
                <a:off x="2152842" y="3550110"/>
                <a:ext cx="103540" cy="136109"/>
              </a:xfrm>
              <a:custGeom>
                <a:rect b="b" l="l" r="r" t="t"/>
                <a:pathLst>
                  <a:path extrusionOk="0" h="5391" w="4101">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01" name="Google Shape;11101;p71"/>
          <p:cNvGrpSpPr/>
          <p:nvPr/>
        </p:nvGrpSpPr>
        <p:grpSpPr>
          <a:xfrm>
            <a:off x="2942205" y="3064707"/>
            <a:ext cx="550623" cy="1310497"/>
            <a:chOff x="2942205" y="3050537"/>
            <a:chExt cx="550623" cy="1310497"/>
          </a:xfrm>
        </p:grpSpPr>
        <p:sp>
          <p:nvSpPr>
            <p:cNvPr id="11102" name="Google Shape;11102;p71"/>
            <p:cNvSpPr/>
            <p:nvPr/>
          </p:nvSpPr>
          <p:spPr>
            <a:xfrm>
              <a:off x="2991084" y="4311978"/>
              <a:ext cx="453016" cy="49056"/>
            </a:xfrm>
            <a:custGeom>
              <a:rect b="b" l="l" r="r" t="t"/>
              <a:pathLst>
                <a:path extrusionOk="0" h="1943" w="17943">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3" name="Google Shape;11103;p71"/>
            <p:cNvGrpSpPr/>
            <p:nvPr/>
          </p:nvGrpSpPr>
          <p:grpSpPr>
            <a:xfrm>
              <a:off x="2942205" y="3050537"/>
              <a:ext cx="550623" cy="1278079"/>
              <a:chOff x="2942205" y="3050537"/>
              <a:chExt cx="550623" cy="1278079"/>
            </a:xfrm>
          </p:grpSpPr>
          <p:sp>
            <p:nvSpPr>
              <p:cNvPr id="11104" name="Google Shape;11104;p71"/>
              <p:cNvSpPr/>
              <p:nvPr/>
            </p:nvSpPr>
            <p:spPr>
              <a:xfrm>
                <a:off x="2942205" y="3050537"/>
                <a:ext cx="550623" cy="1278079"/>
              </a:xfrm>
              <a:custGeom>
                <a:rect b="b" l="l" r="r" t="t"/>
                <a:pathLst>
                  <a:path extrusionOk="0" h="50622" w="21809">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5" name="Google Shape;11105;p71"/>
              <p:cNvGrpSpPr/>
              <p:nvPr/>
            </p:nvGrpSpPr>
            <p:grpSpPr>
              <a:xfrm>
                <a:off x="2976264" y="3168065"/>
                <a:ext cx="478718" cy="1086021"/>
                <a:chOff x="2976264" y="3168065"/>
                <a:chExt cx="478718" cy="1086021"/>
              </a:xfrm>
            </p:grpSpPr>
            <p:sp>
              <p:nvSpPr>
                <p:cNvPr id="11106" name="Google Shape;11106;p71"/>
                <p:cNvSpPr/>
                <p:nvPr/>
              </p:nvSpPr>
              <p:spPr>
                <a:xfrm>
                  <a:off x="2976264" y="3716491"/>
                  <a:ext cx="68522" cy="119951"/>
                </a:xfrm>
                <a:custGeom>
                  <a:rect b="b" l="l" r="r" t="t"/>
                  <a:pathLst>
                    <a:path extrusionOk="0" h="4751" w="2714">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1"/>
                <p:cNvSpPr/>
                <p:nvPr/>
              </p:nvSpPr>
              <p:spPr>
                <a:xfrm>
                  <a:off x="3000047" y="3758831"/>
                  <a:ext cx="39588" cy="65871"/>
                </a:xfrm>
                <a:custGeom>
                  <a:rect b="b" l="l" r="r" t="t"/>
                  <a:pathLst>
                    <a:path extrusionOk="0" h="2609" w="1568">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1"/>
                <p:cNvSpPr/>
                <p:nvPr/>
              </p:nvSpPr>
              <p:spPr>
                <a:xfrm>
                  <a:off x="3021684" y="3580659"/>
                  <a:ext cx="59912" cy="110205"/>
                </a:xfrm>
                <a:custGeom>
                  <a:rect b="b" l="l" r="r" t="t"/>
                  <a:pathLst>
                    <a:path extrusionOk="0" h="4365" w="2373">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1"/>
                <p:cNvSpPr/>
                <p:nvPr/>
              </p:nvSpPr>
              <p:spPr>
                <a:xfrm>
                  <a:off x="3064554" y="3484820"/>
                  <a:ext cx="76626" cy="82383"/>
                </a:xfrm>
                <a:custGeom>
                  <a:rect b="b" l="l" r="r" t="t"/>
                  <a:pathLst>
                    <a:path extrusionOk="0" h="3263" w="3035">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1"/>
                <p:cNvSpPr/>
                <p:nvPr/>
              </p:nvSpPr>
              <p:spPr>
                <a:xfrm>
                  <a:off x="3110378" y="3514536"/>
                  <a:ext cx="118764" cy="101596"/>
                </a:xfrm>
                <a:custGeom>
                  <a:rect b="b" l="l" r="r" t="t"/>
                  <a:pathLst>
                    <a:path extrusionOk="0" h="4024" w="4704">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1"/>
                <p:cNvSpPr/>
                <p:nvPr/>
              </p:nvSpPr>
              <p:spPr>
                <a:xfrm>
                  <a:off x="3162388" y="3474090"/>
                  <a:ext cx="36104" cy="28504"/>
                </a:xfrm>
                <a:custGeom>
                  <a:rect b="b" l="l" r="r" t="t"/>
                  <a:pathLst>
                    <a:path extrusionOk="0" h="1129" w="143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1"/>
                <p:cNvSpPr/>
                <p:nvPr/>
              </p:nvSpPr>
              <p:spPr>
                <a:xfrm>
                  <a:off x="3179001" y="3433012"/>
                  <a:ext cx="38351" cy="58675"/>
                </a:xfrm>
                <a:custGeom>
                  <a:rect b="b" l="l" r="r" t="t"/>
                  <a:pathLst>
                    <a:path extrusionOk="0" h="2324" w="1519">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1"/>
                <p:cNvSpPr/>
                <p:nvPr/>
              </p:nvSpPr>
              <p:spPr>
                <a:xfrm>
                  <a:off x="3156859" y="3628907"/>
                  <a:ext cx="50621" cy="52212"/>
                </a:xfrm>
                <a:custGeom>
                  <a:rect b="b" l="l" r="r" t="t"/>
                  <a:pathLst>
                    <a:path extrusionOk="0" h="2068" w="2005">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1"/>
                <p:cNvSpPr/>
                <p:nvPr/>
              </p:nvSpPr>
              <p:spPr>
                <a:xfrm>
                  <a:off x="3156859" y="3684098"/>
                  <a:ext cx="50621" cy="52288"/>
                </a:xfrm>
                <a:custGeom>
                  <a:rect b="b" l="l" r="r" t="t"/>
                  <a:pathLst>
                    <a:path extrusionOk="0" h="2071" w="2005">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1"/>
                <p:cNvSpPr/>
                <p:nvPr/>
              </p:nvSpPr>
              <p:spPr>
                <a:xfrm>
                  <a:off x="3156859" y="3739491"/>
                  <a:ext cx="50621" cy="52187"/>
                </a:xfrm>
                <a:custGeom>
                  <a:rect b="b" l="l" r="r" t="t"/>
                  <a:pathLst>
                    <a:path extrusionOk="0" h="2067" w="2005">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1"/>
                <p:cNvSpPr/>
                <p:nvPr/>
              </p:nvSpPr>
              <p:spPr>
                <a:xfrm>
                  <a:off x="3118129" y="3629437"/>
                  <a:ext cx="32923" cy="44511"/>
                </a:xfrm>
                <a:custGeom>
                  <a:rect b="b" l="l" r="r" t="t"/>
                  <a:pathLst>
                    <a:path extrusionOk="0" h="1763" w="1304">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1"/>
                <p:cNvSpPr/>
                <p:nvPr/>
              </p:nvSpPr>
              <p:spPr>
                <a:xfrm>
                  <a:off x="3114872" y="3672282"/>
                  <a:ext cx="31761" cy="47667"/>
                </a:xfrm>
                <a:custGeom>
                  <a:rect b="b" l="l" r="r" t="t"/>
                  <a:pathLst>
                    <a:path extrusionOk="0" h="1888" w="1258">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1"/>
                <p:cNvSpPr/>
                <p:nvPr/>
              </p:nvSpPr>
              <p:spPr>
                <a:xfrm>
                  <a:off x="3107071" y="3719823"/>
                  <a:ext cx="39033" cy="45143"/>
                </a:xfrm>
                <a:custGeom>
                  <a:rect b="b" l="l" r="r" t="t"/>
                  <a:pathLst>
                    <a:path extrusionOk="0" h="1788" w="1546">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1"/>
                <p:cNvSpPr/>
                <p:nvPr/>
              </p:nvSpPr>
              <p:spPr>
                <a:xfrm>
                  <a:off x="3109697" y="3774535"/>
                  <a:ext cx="33933" cy="37619"/>
                </a:xfrm>
                <a:custGeom>
                  <a:rect b="b" l="l" r="r" t="t"/>
                  <a:pathLst>
                    <a:path extrusionOk="0" h="1490" w="1344">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1"/>
                <p:cNvSpPr/>
                <p:nvPr/>
              </p:nvSpPr>
              <p:spPr>
                <a:xfrm>
                  <a:off x="3177688" y="3800363"/>
                  <a:ext cx="78823" cy="63775"/>
                </a:xfrm>
                <a:custGeom>
                  <a:rect b="b" l="l" r="r" t="t"/>
                  <a:pathLst>
                    <a:path extrusionOk="0" h="2526" w="3122">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1"/>
                <p:cNvSpPr/>
                <p:nvPr/>
              </p:nvSpPr>
              <p:spPr>
                <a:xfrm>
                  <a:off x="3111843" y="3828792"/>
                  <a:ext cx="48500" cy="114649"/>
                </a:xfrm>
                <a:custGeom>
                  <a:rect b="b" l="l" r="r" t="t"/>
                  <a:pathLst>
                    <a:path extrusionOk="0" h="4541" w="1921">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1"/>
                <p:cNvSpPr/>
                <p:nvPr/>
              </p:nvSpPr>
              <p:spPr>
                <a:xfrm>
                  <a:off x="3106414" y="3951495"/>
                  <a:ext cx="48526" cy="129141"/>
                </a:xfrm>
                <a:custGeom>
                  <a:rect b="b" l="l" r="r" t="t"/>
                  <a:pathLst>
                    <a:path extrusionOk="0" h="5115" w="1922">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1"/>
                <p:cNvSpPr/>
                <p:nvPr/>
              </p:nvSpPr>
              <p:spPr>
                <a:xfrm>
                  <a:off x="3155344" y="3867471"/>
                  <a:ext cx="47869" cy="172491"/>
                </a:xfrm>
                <a:custGeom>
                  <a:rect b="b" l="l" r="r" t="t"/>
                  <a:pathLst>
                    <a:path extrusionOk="0" h="6832" w="1896">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1"/>
                <p:cNvSpPr/>
                <p:nvPr/>
              </p:nvSpPr>
              <p:spPr>
                <a:xfrm>
                  <a:off x="3386283" y="3720783"/>
                  <a:ext cx="68698" cy="119926"/>
                </a:xfrm>
                <a:custGeom>
                  <a:rect b="b" l="l" r="r" t="t"/>
                  <a:pathLst>
                    <a:path extrusionOk="0" h="4750" w="2721">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1"/>
                <p:cNvSpPr/>
                <p:nvPr/>
              </p:nvSpPr>
              <p:spPr>
                <a:xfrm>
                  <a:off x="3391585" y="3763148"/>
                  <a:ext cx="39487" cy="65845"/>
                </a:xfrm>
                <a:custGeom>
                  <a:rect b="b" l="l" r="r" t="t"/>
                  <a:pathLst>
                    <a:path extrusionOk="0" h="2608" w="1564">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1"/>
                <p:cNvSpPr/>
                <p:nvPr/>
              </p:nvSpPr>
              <p:spPr>
                <a:xfrm>
                  <a:off x="3350457" y="3580558"/>
                  <a:ext cx="58599" cy="110609"/>
                </a:xfrm>
                <a:custGeom>
                  <a:rect b="b" l="l" r="r" t="t"/>
                  <a:pathLst>
                    <a:path extrusionOk="0" h="4381" w="2321">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1"/>
                <p:cNvSpPr/>
                <p:nvPr/>
              </p:nvSpPr>
              <p:spPr>
                <a:xfrm>
                  <a:off x="3289913" y="3480452"/>
                  <a:ext cx="76500" cy="82433"/>
                </a:xfrm>
                <a:custGeom>
                  <a:rect b="b" l="l" r="r" t="t"/>
                  <a:pathLst>
                    <a:path extrusionOk="0" h="3265" w="303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1"/>
                <p:cNvSpPr/>
                <p:nvPr/>
              </p:nvSpPr>
              <p:spPr>
                <a:xfrm>
                  <a:off x="3208515" y="3517843"/>
                  <a:ext cx="116467" cy="99551"/>
                </a:xfrm>
                <a:custGeom>
                  <a:rect b="b" l="l" r="r" t="t"/>
                  <a:pathLst>
                    <a:path extrusionOk="0" h="3943" w="4613">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1"/>
                <p:cNvSpPr/>
                <p:nvPr/>
              </p:nvSpPr>
              <p:spPr>
                <a:xfrm>
                  <a:off x="3232576" y="3474090"/>
                  <a:ext cx="36255" cy="28504"/>
                </a:xfrm>
                <a:custGeom>
                  <a:rect b="b" l="l" r="r" t="t"/>
                  <a:pathLst>
                    <a:path extrusionOk="0" h="1129" w="1436">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1"/>
                <p:cNvSpPr/>
                <p:nvPr/>
              </p:nvSpPr>
              <p:spPr>
                <a:xfrm>
                  <a:off x="3213716" y="3433012"/>
                  <a:ext cx="38528" cy="58675"/>
                </a:xfrm>
                <a:custGeom>
                  <a:rect b="b" l="l" r="r" t="t"/>
                  <a:pathLst>
                    <a:path extrusionOk="0" h="2324" w="1526">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1"/>
                <p:cNvSpPr/>
                <p:nvPr/>
              </p:nvSpPr>
              <p:spPr>
                <a:xfrm>
                  <a:off x="3223740" y="3628907"/>
                  <a:ext cx="50621" cy="52212"/>
                </a:xfrm>
                <a:custGeom>
                  <a:rect b="b" l="l" r="r" t="t"/>
                  <a:pathLst>
                    <a:path extrusionOk="0" h="2068" w="2005">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1"/>
                <p:cNvSpPr/>
                <p:nvPr/>
              </p:nvSpPr>
              <p:spPr>
                <a:xfrm>
                  <a:off x="3223740" y="3684098"/>
                  <a:ext cx="50621" cy="52288"/>
                </a:xfrm>
                <a:custGeom>
                  <a:rect b="b" l="l" r="r" t="t"/>
                  <a:pathLst>
                    <a:path extrusionOk="0" h="2071" w="2005">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1"/>
                <p:cNvSpPr/>
                <p:nvPr/>
              </p:nvSpPr>
              <p:spPr>
                <a:xfrm>
                  <a:off x="3223740" y="3739491"/>
                  <a:ext cx="50621" cy="52187"/>
                </a:xfrm>
                <a:custGeom>
                  <a:rect b="b" l="l" r="r" t="t"/>
                  <a:pathLst>
                    <a:path extrusionOk="0" h="2067" w="2005">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1"/>
                <p:cNvSpPr/>
                <p:nvPr/>
              </p:nvSpPr>
              <p:spPr>
                <a:xfrm>
                  <a:off x="3280016" y="3629437"/>
                  <a:ext cx="32923" cy="44511"/>
                </a:xfrm>
                <a:custGeom>
                  <a:rect b="b" l="l" r="r" t="t"/>
                  <a:pathLst>
                    <a:path extrusionOk="0" h="1763" w="1304">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1"/>
                <p:cNvSpPr/>
                <p:nvPr/>
              </p:nvSpPr>
              <p:spPr>
                <a:xfrm>
                  <a:off x="3284460" y="3672282"/>
                  <a:ext cx="31787" cy="47667"/>
                </a:xfrm>
                <a:custGeom>
                  <a:rect b="b" l="l" r="r" t="t"/>
                  <a:pathLst>
                    <a:path extrusionOk="0" h="1888" w="1259">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1"/>
                <p:cNvSpPr/>
                <p:nvPr/>
              </p:nvSpPr>
              <p:spPr>
                <a:xfrm>
                  <a:off x="3285141" y="3719823"/>
                  <a:ext cx="39007" cy="45143"/>
                </a:xfrm>
                <a:custGeom>
                  <a:rect b="b" l="l" r="r" t="t"/>
                  <a:pathLst>
                    <a:path extrusionOk="0" h="1788" w="1545">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1"/>
                <p:cNvSpPr/>
                <p:nvPr/>
              </p:nvSpPr>
              <p:spPr>
                <a:xfrm>
                  <a:off x="3287439" y="3774535"/>
                  <a:ext cx="34084" cy="37619"/>
                </a:xfrm>
                <a:custGeom>
                  <a:rect b="b" l="l" r="r" t="t"/>
                  <a:pathLst>
                    <a:path extrusionOk="0" h="1490" w="135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1"/>
                <p:cNvSpPr/>
                <p:nvPr/>
              </p:nvSpPr>
              <p:spPr>
                <a:xfrm>
                  <a:off x="3275169" y="3828792"/>
                  <a:ext cx="48500" cy="114649"/>
                </a:xfrm>
                <a:custGeom>
                  <a:rect b="b" l="l" r="r" t="t"/>
                  <a:pathLst>
                    <a:path extrusionOk="0" h="4541" w="1921">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1"/>
                <p:cNvSpPr/>
                <p:nvPr/>
              </p:nvSpPr>
              <p:spPr>
                <a:xfrm>
                  <a:off x="3280723" y="3951495"/>
                  <a:ext cx="43602" cy="116214"/>
                </a:xfrm>
                <a:custGeom>
                  <a:rect b="b" l="l" r="r" t="t"/>
                  <a:pathLst>
                    <a:path extrusionOk="0" h="4603" w="1727">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1"/>
                <p:cNvSpPr/>
                <p:nvPr/>
              </p:nvSpPr>
              <p:spPr>
                <a:xfrm>
                  <a:off x="3232298" y="3867471"/>
                  <a:ext cx="47718" cy="172163"/>
                </a:xfrm>
                <a:custGeom>
                  <a:rect b="b" l="l" r="r" t="t"/>
                  <a:pathLst>
                    <a:path extrusionOk="0" h="6819" w="189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1"/>
                <p:cNvSpPr/>
                <p:nvPr/>
              </p:nvSpPr>
              <p:spPr>
                <a:xfrm>
                  <a:off x="3147063" y="4072304"/>
                  <a:ext cx="31307" cy="181782"/>
                </a:xfrm>
                <a:custGeom>
                  <a:rect b="b" l="l" r="r" t="t"/>
                  <a:pathLst>
                    <a:path extrusionOk="0" h="7200" w="124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1"/>
                <p:cNvSpPr/>
                <p:nvPr/>
              </p:nvSpPr>
              <p:spPr>
                <a:xfrm>
                  <a:off x="3113989" y="4102121"/>
                  <a:ext cx="40093" cy="120986"/>
                </a:xfrm>
                <a:custGeom>
                  <a:rect b="b" l="l" r="r" t="t"/>
                  <a:pathLst>
                    <a:path extrusionOk="0" h="4792" w="1588">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1"/>
                <p:cNvSpPr/>
                <p:nvPr/>
              </p:nvSpPr>
              <p:spPr>
                <a:xfrm>
                  <a:off x="3253052" y="4072304"/>
                  <a:ext cx="31282" cy="181782"/>
                </a:xfrm>
                <a:custGeom>
                  <a:rect b="b" l="l" r="r" t="t"/>
                  <a:pathLst>
                    <a:path extrusionOk="0" h="7200" w="1239">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1"/>
                <p:cNvSpPr/>
                <p:nvPr/>
              </p:nvSpPr>
              <p:spPr>
                <a:xfrm>
                  <a:off x="3277491" y="4102121"/>
                  <a:ext cx="40068" cy="120986"/>
                </a:xfrm>
                <a:custGeom>
                  <a:rect b="b" l="l" r="r" t="t"/>
                  <a:pathLst>
                    <a:path extrusionOk="0" h="4792" w="1587">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1"/>
                <p:cNvSpPr/>
                <p:nvPr/>
              </p:nvSpPr>
              <p:spPr>
                <a:xfrm>
                  <a:off x="3097199" y="3168065"/>
                  <a:ext cx="106494" cy="74859"/>
                </a:xfrm>
                <a:custGeom>
                  <a:rect b="b" l="l" r="r" t="t"/>
                  <a:pathLst>
                    <a:path extrusionOk="0" h="2965" w="4218">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1"/>
                <p:cNvSpPr/>
                <p:nvPr/>
              </p:nvSpPr>
              <p:spPr>
                <a:xfrm>
                  <a:off x="3104117" y="3314955"/>
                  <a:ext cx="103868" cy="80994"/>
                </a:xfrm>
                <a:custGeom>
                  <a:rect b="b" l="l" r="r" t="t"/>
                  <a:pathLst>
                    <a:path extrusionOk="0" h="3208" w="4114">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1"/>
                <p:cNvSpPr/>
                <p:nvPr/>
              </p:nvSpPr>
              <p:spPr>
                <a:xfrm>
                  <a:off x="3097199" y="3249967"/>
                  <a:ext cx="70617" cy="70441"/>
                </a:xfrm>
                <a:custGeom>
                  <a:rect b="b" l="l" r="r" t="t"/>
                  <a:pathLst>
                    <a:path extrusionOk="0" fill="none" h="2790" w="2797">
                      <a:moveTo>
                        <a:pt x="2797" y="1193"/>
                      </a:moveTo>
                      <a:cubicBezTo>
                        <a:pt x="2797" y="2255"/>
                        <a:pt x="1513" y="2790"/>
                        <a:pt x="757" y="2040"/>
                      </a:cubicBezTo>
                      <a:cubicBezTo>
                        <a:pt x="1" y="1291"/>
                        <a:pt x="535" y="0"/>
                        <a:pt x="1604" y="0"/>
                      </a:cubicBezTo>
                      <a:cubicBezTo>
                        <a:pt x="2256" y="0"/>
                        <a:pt x="2790" y="535"/>
                        <a:pt x="279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1"/>
                <p:cNvSpPr/>
                <p:nvPr/>
              </p:nvSpPr>
              <p:spPr>
                <a:xfrm>
                  <a:off x="3227527" y="3168065"/>
                  <a:ext cx="106342" cy="74859"/>
                </a:xfrm>
                <a:custGeom>
                  <a:rect b="b" l="l" r="r" t="t"/>
                  <a:pathLst>
                    <a:path extrusionOk="0" h="2965" w="4212">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1"/>
                <p:cNvSpPr/>
                <p:nvPr/>
              </p:nvSpPr>
              <p:spPr>
                <a:xfrm>
                  <a:off x="3223083" y="3314955"/>
                  <a:ext cx="103868" cy="80994"/>
                </a:xfrm>
                <a:custGeom>
                  <a:rect b="b" l="l" r="r" t="t"/>
                  <a:pathLst>
                    <a:path extrusionOk="0" h="3208" w="4114">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1"/>
                <p:cNvSpPr/>
                <p:nvPr/>
              </p:nvSpPr>
              <p:spPr>
                <a:xfrm>
                  <a:off x="3263252" y="3249967"/>
                  <a:ext cx="70617" cy="70441"/>
                </a:xfrm>
                <a:custGeom>
                  <a:rect b="b" l="l" r="r" t="t"/>
                  <a:pathLst>
                    <a:path extrusionOk="0" fill="none" h="2790" w="2797">
                      <a:moveTo>
                        <a:pt x="7" y="1193"/>
                      </a:moveTo>
                      <a:cubicBezTo>
                        <a:pt x="0" y="2255"/>
                        <a:pt x="1284" y="2790"/>
                        <a:pt x="2040" y="2040"/>
                      </a:cubicBezTo>
                      <a:cubicBezTo>
                        <a:pt x="2796" y="1291"/>
                        <a:pt x="2262" y="0"/>
                        <a:pt x="1199" y="0"/>
                      </a:cubicBezTo>
                      <a:cubicBezTo>
                        <a:pt x="541" y="0"/>
                        <a:pt x="7" y="535"/>
                        <a:pt x="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151" name="Google Shape;11151;p71"/>
          <p:cNvGrpSpPr/>
          <p:nvPr/>
        </p:nvGrpSpPr>
        <p:grpSpPr>
          <a:xfrm>
            <a:off x="3928852" y="3064707"/>
            <a:ext cx="550799" cy="1310497"/>
            <a:chOff x="3928852" y="3050537"/>
            <a:chExt cx="550799" cy="1310497"/>
          </a:xfrm>
        </p:grpSpPr>
        <p:sp>
          <p:nvSpPr>
            <p:cNvPr id="11152" name="Google Shape;11152;p71"/>
            <p:cNvSpPr/>
            <p:nvPr/>
          </p:nvSpPr>
          <p:spPr>
            <a:xfrm>
              <a:off x="3977731" y="4311978"/>
              <a:ext cx="453041" cy="49056"/>
            </a:xfrm>
            <a:custGeom>
              <a:rect b="b" l="l" r="r" t="t"/>
              <a:pathLst>
                <a:path extrusionOk="0" h="1943" w="17944">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3" name="Google Shape;11153;p71"/>
            <p:cNvGrpSpPr/>
            <p:nvPr/>
          </p:nvGrpSpPr>
          <p:grpSpPr>
            <a:xfrm>
              <a:off x="3928852" y="3050537"/>
              <a:ext cx="550799" cy="1278256"/>
              <a:chOff x="3928852" y="3050537"/>
              <a:chExt cx="550799" cy="1278256"/>
            </a:xfrm>
          </p:grpSpPr>
          <p:sp>
            <p:nvSpPr>
              <p:cNvPr id="11154" name="Google Shape;11154;p71"/>
              <p:cNvSpPr/>
              <p:nvPr/>
            </p:nvSpPr>
            <p:spPr>
              <a:xfrm>
                <a:off x="3928852" y="3050537"/>
                <a:ext cx="550799" cy="1278256"/>
              </a:xfrm>
              <a:custGeom>
                <a:rect b="b" l="l" r="r" t="t"/>
                <a:pathLst>
                  <a:path extrusionOk="0" h="50629" w="21816">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5" name="Google Shape;11155;p71"/>
              <p:cNvGrpSpPr/>
              <p:nvPr/>
            </p:nvGrpSpPr>
            <p:grpSpPr>
              <a:xfrm>
                <a:off x="4097202" y="3317252"/>
                <a:ext cx="209832" cy="593417"/>
                <a:chOff x="4097202" y="3317252"/>
                <a:chExt cx="209832" cy="593417"/>
              </a:xfrm>
            </p:grpSpPr>
            <p:grpSp>
              <p:nvGrpSpPr>
                <p:cNvPr id="11156" name="Google Shape;11156;p71"/>
                <p:cNvGrpSpPr/>
                <p:nvPr/>
              </p:nvGrpSpPr>
              <p:grpSpPr>
                <a:xfrm>
                  <a:off x="4155271" y="3317252"/>
                  <a:ext cx="96622" cy="294739"/>
                  <a:chOff x="4155271" y="3317252"/>
                  <a:chExt cx="96622" cy="294739"/>
                </a:xfrm>
              </p:grpSpPr>
              <p:sp>
                <p:nvSpPr>
                  <p:cNvPr id="11157" name="Google Shape;11157;p71"/>
                  <p:cNvSpPr/>
                  <p:nvPr/>
                </p:nvSpPr>
                <p:spPr>
                  <a:xfrm>
                    <a:off x="4191804" y="3350175"/>
                    <a:ext cx="21435" cy="261817"/>
                  </a:xfrm>
                  <a:custGeom>
                    <a:rect b="b" l="l" r="r" t="t"/>
                    <a:pathLst>
                      <a:path extrusionOk="0" h="10370" w="849">
                        <a:moveTo>
                          <a:pt x="1" y="0"/>
                        </a:moveTo>
                        <a:lnTo>
                          <a:pt x="1" y="10370"/>
                        </a:lnTo>
                        <a:lnTo>
                          <a:pt x="848" y="10370"/>
                        </a:lnTo>
                        <a:lnTo>
                          <a:pt x="84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1"/>
                  <p:cNvSpPr/>
                  <p:nvPr/>
                </p:nvSpPr>
                <p:spPr>
                  <a:xfrm>
                    <a:off x="4155271" y="3317252"/>
                    <a:ext cx="96622" cy="60089"/>
                  </a:xfrm>
                  <a:custGeom>
                    <a:rect b="b" l="l" r="r" t="t"/>
                    <a:pathLst>
                      <a:path extrusionOk="0" h="2380" w="3827">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9" name="Google Shape;11159;p71"/>
                <p:cNvSpPr/>
                <p:nvPr/>
              </p:nvSpPr>
              <p:spPr>
                <a:xfrm>
                  <a:off x="4138835" y="3605149"/>
                  <a:ext cx="148455" cy="137346"/>
                </a:xfrm>
                <a:custGeom>
                  <a:rect b="b" l="l" r="r" t="t"/>
                  <a:pathLst>
                    <a:path extrusionOk="0" h="5440" w="588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1"/>
                <p:cNvSpPr/>
                <p:nvPr/>
              </p:nvSpPr>
              <p:spPr>
                <a:xfrm>
                  <a:off x="4100005" y="3582275"/>
                  <a:ext cx="167694" cy="101646"/>
                </a:xfrm>
                <a:custGeom>
                  <a:rect b="b" l="l" r="r" t="t"/>
                  <a:pathLst>
                    <a:path extrusionOk="0" h="4026" w="6642">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1"/>
                <p:cNvSpPr/>
                <p:nvPr/>
              </p:nvSpPr>
              <p:spPr>
                <a:xfrm>
                  <a:off x="4122046" y="3755473"/>
                  <a:ext cx="151258" cy="124091"/>
                </a:xfrm>
                <a:custGeom>
                  <a:rect b="b" l="l" r="r" t="t"/>
                  <a:pathLst>
                    <a:path extrusionOk="0" h="4915" w="5991">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1"/>
                <p:cNvSpPr/>
                <p:nvPr/>
              </p:nvSpPr>
              <p:spPr>
                <a:xfrm>
                  <a:off x="4097202" y="3724545"/>
                  <a:ext cx="209832" cy="186125"/>
                </a:xfrm>
                <a:custGeom>
                  <a:rect b="b" l="l" r="r" t="t"/>
                  <a:pathLst>
                    <a:path extrusionOk="0" h="7372" w="8311">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163" name="Google Shape;11163;p71"/>
          <p:cNvGrpSpPr/>
          <p:nvPr/>
        </p:nvGrpSpPr>
        <p:grpSpPr>
          <a:xfrm>
            <a:off x="6797170" y="3064707"/>
            <a:ext cx="550623" cy="1310497"/>
            <a:chOff x="6797170" y="3050537"/>
            <a:chExt cx="550623" cy="1310497"/>
          </a:xfrm>
        </p:grpSpPr>
        <p:sp>
          <p:nvSpPr>
            <p:cNvPr id="11164" name="Google Shape;11164;p71"/>
            <p:cNvSpPr/>
            <p:nvPr/>
          </p:nvSpPr>
          <p:spPr>
            <a:xfrm>
              <a:off x="6846049" y="4311978"/>
              <a:ext cx="453041" cy="49056"/>
            </a:xfrm>
            <a:custGeom>
              <a:rect b="b" l="l" r="r" t="t"/>
              <a:pathLst>
                <a:path extrusionOk="0" h="1943" w="17944">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5" name="Google Shape;11165;p71"/>
            <p:cNvGrpSpPr/>
            <p:nvPr/>
          </p:nvGrpSpPr>
          <p:grpSpPr>
            <a:xfrm>
              <a:off x="6797170" y="3050537"/>
              <a:ext cx="550623" cy="1278079"/>
              <a:chOff x="6797170" y="3050537"/>
              <a:chExt cx="550623" cy="1278079"/>
            </a:xfrm>
          </p:grpSpPr>
          <p:sp>
            <p:nvSpPr>
              <p:cNvPr id="11166" name="Google Shape;11166;p71"/>
              <p:cNvSpPr/>
              <p:nvPr/>
            </p:nvSpPr>
            <p:spPr>
              <a:xfrm>
                <a:off x="6797170" y="3050537"/>
                <a:ext cx="550623" cy="1278079"/>
              </a:xfrm>
              <a:custGeom>
                <a:rect b="b" l="l" r="r" t="t"/>
                <a:pathLst>
                  <a:path extrusionOk="0" h="50622" w="21809">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7" name="Google Shape;11167;p71"/>
              <p:cNvGrpSpPr/>
              <p:nvPr/>
            </p:nvGrpSpPr>
            <p:grpSpPr>
              <a:xfrm>
                <a:off x="6810728" y="3444626"/>
                <a:ext cx="524340" cy="876265"/>
                <a:chOff x="6810728" y="3444626"/>
                <a:chExt cx="524340" cy="876265"/>
              </a:xfrm>
            </p:grpSpPr>
            <p:sp>
              <p:nvSpPr>
                <p:cNvPr id="11168" name="Google Shape;11168;p71"/>
                <p:cNvSpPr/>
                <p:nvPr/>
              </p:nvSpPr>
              <p:spPr>
                <a:xfrm>
                  <a:off x="6952997" y="3487572"/>
                  <a:ext cx="235988" cy="25702"/>
                </a:xfrm>
                <a:custGeom>
                  <a:rect b="b" l="l" r="r" t="t"/>
                  <a:pathLst>
                    <a:path extrusionOk="0" h="1018" w="9347">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1"/>
                <p:cNvSpPr/>
                <p:nvPr/>
              </p:nvSpPr>
              <p:spPr>
                <a:xfrm>
                  <a:off x="7038738" y="3444626"/>
                  <a:ext cx="64356" cy="25702"/>
                </a:xfrm>
                <a:custGeom>
                  <a:rect b="b" l="l" r="r" t="t"/>
                  <a:pathLst>
                    <a:path extrusionOk="0" h="1018" w="2549">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1"/>
                <p:cNvSpPr/>
                <p:nvPr/>
              </p:nvSpPr>
              <p:spPr>
                <a:xfrm>
                  <a:off x="7038738" y="3787891"/>
                  <a:ext cx="64356" cy="25853"/>
                </a:xfrm>
                <a:custGeom>
                  <a:rect b="b" l="l" r="r" t="t"/>
                  <a:pathLst>
                    <a:path extrusionOk="0" h="1024" w="2549">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1"/>
                <p:cNvSpPr/>
                <p:nvPr/>
              </p:nvSpPr>
              <p:spPr>
                <a:xfrm>
                  <a:off x="7038738" y="3744945"/>
                  <a:ext cx="64356" cy="25853"/>
                </a:xfrm>
                <a:custGeom>
                  <a:rect b="b" l="l" r="r" t="t"/>
                  <a:pathLst>
                    <a:path extrusionOk="0" h="1024" w="2549">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1"/>
                <p:cNvSpPr/>
                <p:nvPr/>
              </p:nvSpPr>
              <p:spPr>
                <a:xfrm>
                  <a:off x="7038738" y="3706417"/>
                  <a:ext cx="64356" cy="25702"/>
                </a:xfrm>
                <a:custGeom>
                  <a:rect b="b" l="l" r="r" t="t"/>
                  <a:pathLst>
                    <a:path extrusionOk="0" h="1018" w="2549">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1"/>
                <p:cNvSpPr/>
                <p:nvPr/>
              </p:nvSpPr>
              <p:spPr>
                <a:xfrm>
                  <a:off x="7051563" y="3491864"/>
                  <a:ext cx="34412" cy="193042"/>
                </a:xfrm>
                <a:custGeom>
                  <a:rect b="b" l="l" r="r" t="t"/>
                  <a:pathLst>
                    <a:path extrusionOk="0" h="7646" w="1363">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1"/>
                <p:cNvSpPr/>
                <p:nvPr/>
              </p:nvSpPr>
              <p:spPr>
                <a:xfrm>
                  <a:off x="7055351" y="3540945"/>
                  <a:ext cx="106166" cy="44915"/>
                </a:xfrm>
                <a:custGeom>
                  <a:rect b="b" l="l" r="r" t="t"/>
                  <a:pathLst>
                    <a:path extrusionOk="0" h="1779" w="4205">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1"/>
                <p:cNvSpPr/>
                <p:nvPr/>
              </p:nvSpPr>
              <p:spPr>
                <a:xfrm>
                  <a:off x="7046792" y="3596717"/>
                  <a:ext cx="118335" cy="44739"/>
                </a:xfrm>
                <a:custGeom>
                  <a:rect b="b" l="l" r="r" t="t"/>
                  <a:pathLst>
                    <a:path extrusionOk="0" h="1772" w="4687">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1"/>
                <p:cNvSpPr/>
                <p:nvPr/>
              </p:nvSpPr>
              <p:spPr>
                <a:xfrm>
                  <a:off x="6983118" y="3540768"/>
                  <a:ext cx="99576" cy="44739"/>
                </a:xfrm>
                <a:custGeom>
                  <a:rect b="b" l="l" r="r" t="t"/>
                  <a:pathLst>
                    <a:path extrusionOk="0" h="1772" w="3944">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1"/>
                <p:cNvSpPr/>
                <p:nvPr/>
              </p:nvSpPr>
              <p:spPr>
                <a:xfrm>
                  <a:off x="7054871" y="3655619"/>
                  <a:ext cx="106645" cy="45244"/>
                </a:xfrm>
                <a:custGeom>
                  <a:rect b="b" l="l" r="r" t="t"/>
                  <a:pathLst>
                    <a:path extrusionOk="0" h="1792" w="4224">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1"/>
                <p:cNvSpPr/>
                <p:nvPr/>
              </p:nvSpPr>
              <p:spPr>
                <a:xfrm>
                  <a:off x="6983118" y="3655619"/>
                  <a:ext cx="99576" cy="44739"/>
                </a:xfrm>
                <a:custGeom>
                  <a:rect b="b" l="l" r="r" t="t"/>
                  <a:pathLst>
                    <a:path extrusionOk="0" h="1772" w="3944">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1"/>
                <p:cNvSpPr/>
                <p:nvPr/>
              </p:nvSpPr>
              <p:spPr>
                <a:xfrm>
                  <a:off x="6973725" y="3596464"/>
                  <a:ext cx="117527" cy="44335"/>
                </a:xfrm>
                <a:custGeom>
                  <a:rect b="b" l="l" r="r" t="t"/>
                  <a:pathLst>
                    <a:path extrusionOk="0" h="1756" w="4655">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1"/>
                <p:cNvSpPr/>
                <p:nvPr/>
              </p:nvSpPr>
              <p:spPr>
                <a:xfrm>
                  <a:off x="7118368" y="3906680"/>
                  <a:ext cx="38881" cy="118007"/>
                </a:xfrm>
                <a:custGeom>
                  <a:rect b="b" l="l" r="r" t="t"/>
                  <a:pathLst>
                    <a:path extrusionOk="0" h="4674" w="1540">
                      <a:moveTo>
                        <a:pt x="1018" y="1"/>
                      </a:moveTo>
                      <a:lnTo>
                        <a:pt x="1" y="118"/>
                      </a:lnTo>
                      <a:lnTo>
                        <a:pt x="529" y="4674"/>
                      </a:lnTo>
                      <a:lnTo>
                        <a:pt x="1539" y="4557"/>
                      </a:lnTo>
                      <a:lnTo>
                        <a:pt x="10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1"/>
                <p:cNvSpPr/>
                <p:nvPr/>
              </p:nvSpPr>
              <p:spPr>
                <a:xfrm>
                  <a:off x="7122332" y="3882695"/>
                  <a:ext cx="43830" cy="37063"/>
                </a:xfrm>
                <a:custGeom>
                  <a:rect b="b" l="l" r="r" t="t"/>
                  <a:pathLst>
                    <a:path extrusionOk="0" h="1468" w="1736">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1"/>
                <p:cNvSpPr/>
                <p:nvPr/>
              </p:nvSpPr>
              <p:spPr>
                <a:xfrm>
                  <a:off x="7096656" y="3885674"/>
                  <a:ext cx="43981" cy="37013"/>
                </a:xfrm>
                <a:custGeom>
                  <a:rect b="b" l="l" r="r" t="t"/>
                  <a:pathLst>
                    <a:path extrusionOk="0" h="1466" w="1742">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1"/>
                <p:cNvSpPr/>
                <p:nvPr/>
              </p:nvSpPr>
              <p:spPr>
                <a:xfrm>
                  <a:off x="7135991" y="4002015"/>
                  <a:ext cx="43855" cy="37063"/>
                </a:xfrm>
                <a:custGeom>
                  <a:rect b="b" l="l" r="r" t="t"/>
                  <a:pathLst>
                    <a:path extrusionOk="0" h="1468" w="1737">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1"/>
                <p:cNvSpPr/>
                <p:nvPr/>
              </p:nvSpPr>
              <p:spPr>
                <a:xfrm>
                  <a:off x="7110314" y="4004969"/>
                  <a:ext cx="43981" cy="37063"/>
                </a:xfrm>
                <a:custGeom>
                  <a:rect b="b" l="l" r="r" t="t"/>
                  <a:pathLst>
                    <a:path extrusionOk="0" h="1468" w="1742">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1"/>
                <p:cNvSpPr/>
                <p:nvPr/>
              </p:nvSpPr>
              <p:spPr>
                <a:xfrm>
                  <a:off x="7129906" y="4152515"/>
                  <a:ext cx="21890" cy="99753"/>
                </a:xfrm>
                <a:custGeom>
                  <a:rect b="b" l="l" r="r" t="t"/>
                  <a:pathLst>
                    <a:path extrusionOk="0" h="3951" w="867">
                      <a:moveTo>
                        <a:pt x="78" y="1"/>
                      </a:moveTo>
                      <a:lnTo>
                        <a:pt x="0" y="3938"/>
                      </a:lnTo>
                      <a:lnTo>
                        <a:pt x="789" y="3951"/>
                      </a:lnTo>
                      <a:lnTo>
                        <a:pt x="867" y="21"/>
                      </a:lnTo>
                      <a:lnTo>
                        <a:pt x="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1"/>
                <p:cNvSpPr/>
                <p:nvPr/>
              </p:nvSpPr>
              <p:spPr>
                <a:xfrm>
                  <a:off x="7140207" y="4137543"/>
                  <a:ext cx="36129" cy="30953"/>
                </a:xfrm>
                <a:custGeom>
                  <a:rect b="b" l="l" r="r" t="t"/>
                  <a:pathLst>
                    <a:path extrusionOk="0" h="1226" w="1431">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1"/>
                <p:cNvSpPr/>
                <p:nvPr/>
              </p:nvSpPr>
              <p:spPr>
                <a:xfrm>
                  <a:off x="7118924" y="4137215"/>
                  <a:ext cx="36180" cy="30802"/>
                </a:xfrm>
                <a:custGeom>
                  <a:rect b="b" l="l" r="r" t="t"/>
                  <a:pathLst>
                    <a:path extrusionOk="0" h="1220" w="1433">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1"/>
                <p:cNvSpPr/>
                <p:nvPr/>
              </p:nvSpPr>
              <p:spPr>
                <a:xfrm>
                  <a:off x="7138238" y="4237271"/>
                  <a:ext cx="36281" cy="30852"/>
                </a:xfrm>
                <a:custGeom>
                  <a:rect b="b" l="l" r="r" t="t"/>
                  <a:pathLst>
                    <a:path extrusionOk="0" h="1222" w="1437">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1"/>
                <p:cNvSpPr/>
                <p:nvPr/>
              </p:nvSpPr>
              <p:spPr>
                <a:xfrm>
                  <a:off x="7116828" y="4236766"/>
                  <a:ext cx="36306" cy="30878"/>
                </a:xfrm>
                <a:custGeom>
                  <a:rect b="b" l="l" r="r" t="t"/>
                  <a:pathLst>
                    <a:path extrusionOk="0" h="1223" w="1438">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1"/>
                <p:cNvSpPr/>
                <p:nvPr/>
              </p:nvSpPr>
              <p:spPr>
                <a:xfrm>
                  <a:off x="7245742" y="3712350"/>
                  <a:ext cx="54004" cy="108640"/>
                </a:xfrm>
                <a:custGeom>
                  <a:rect b="b" l="l" r="r" t="t"/>
                  <a:pathLst>
                    <a:path extrusionOk="0" h="4303" w="2139">
                      <a:moveTo>
                        <a:pt x="893" y="1"/>
                      </a:moveTo>
                      <a:lnTo>
                        <a:pt x="0" y="274"/>
                      </a:lnTo>
                      <a:lnTo>
                        <a:pt x="1245" y="4302"/>
                      </a:lnTo>
                      <a:lnTo>
                        <a:pt x="2138" y="4028"/>
                      </a:lnTo>
                      <a:lnTo>
                        <a:pt x="8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1"/>
                <p:cNvSpPr/>
                <p:nvPr/>
              </p:nvSpPr>
              <p:spPr>
                <a:xfrm>
                  <a:off x="7246398" y="3690183"/>
                  <a:ext cx="40472" cy="34185"/>
                </a:xfrm>
                <a:custGeom>
                  <a:rect b="b" l="l" r="r" t="t"/>
                  <a:pathLst>
                    <a:path extrusionOk="0" h="1354" w="1603">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1"/>
                <p:cNvSpPr/>
                <p:nvPr/>
              </p:nvSpPr>
              <p:spPr>
                <a:xfrm>
                  <a:off x="7223852" y="3697202"/>
                  <a:ext cx="40446" cy="34185"/>
                </a:xfrm>
                <a:custGeom>
                  <a:rect b="b" l="l" r="r" t="t"/>
                  <a:pathLst>
                    <a:path extrusionOk="0" h="1354" w="1602">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1"/>
                <p:cNvSpPr/>
                <p:nvPr/>
              </p:nvSpPr>
              <p:spPr>
                <a:xfrm>
                  <a:off x="7278993" y="3795642"/>
                  <a:ext cx="40598" cy="34261"/>
                </a:xfrm>
                <a:custGeom>
                  <a:rect b="b" l="l" r="r" t="t"/>
                  <a:pathLst>
                    <a:path extrusionOk="0" h="1357" w="1608">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1"/>
                <p:cNvSpPr/>
                <p:nvPr/>
              </p:nvSpPr>
              <p:spPr>
                <a:xfrm>
                  <a:off x="7256447" y="3802686"/>
                  <a:ext cx="40446" cy="34210"/>
                </a:xfrm>
                <a:custGeom>
                  <a:rect b="b" l="l" r="r" t="t"/>
                  <a:pathLst>
                    <a:path extrusionOk="0" h="1355" w="1602">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1"/>
                <p:cNvSpPr/>
                <p:nvPr/>
              </p:nvSpPr>
              <p:spPr>
                <a:xfrm>
                  <a:off x="7200498" y="3542207"/>
                  <a:ext cx="55469" cy="114220"/>
                </a:xfrm>
                <a:custGeom>
                  <a:rect b="b" l="l" r="r" t="t"/>
                  <a:pathLst>
                    <a:path extrusionOk="0" h="4524" w="2197">
                      <a:moveTo>
                        <a:pt x="945" y="0"/>
                      </a:moveTo>
                      <a:lnTo>
                        <a:pt x="0" y="281"/>
                      </a:lnTo>
                      <a:lnTo>
                        <a:pt x="1252" y="4524"/>
                      </a:lnTo>
                      <a:lnTo>
                        <a:pt x="2197" y="4243"/>
                      </a:lnTo>
                      <a:lnTo>
                        <a:pt x="9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1"/>
                <p:cNvSpPr/>
                <p:nvPr/>
              </p:nvSpPr>
              <p:spPr>
                <a:xfrm>
                  <a:off x="7201483" y="3519409"/>
                  <a:ext cx="42567" cy="35877"/>
                </a:xfrm>
                <a:custGeom>
                  <a:rect b="b" l="l" r="r" t="t"/>
                  <a:pathLst>
                    <a:path extrusionOk="0" h="1421" w="1686">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1"/>
                <p:cNvSpPr/>
                <p:nvPr/>
              </p:nvSpPr>
              <p:spPr>
                <a:xfrm>
                  <a:off x="7177776" y="3526428"/>
                  <a:ext cx="42416" cy="35927"/>
                </a:xfrm>
                <a:custGeom>
                  <a:rect b="b" l="l" r="r" t="t"/>
                  <a:pathLst>
                    <a:path extrusionOk="0" h="1423" w="168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1"/>
                <p:cNvSpPr/>
                <p:nvPr/>
              </p:nvSpPr>
              <p:spPr>
                <a:xfrm>
                  <a:off x="7234229" y="3630473"/>
                  <a:ext cx="42441" cy="35902"/>
                </a:xfrm>
                <a:custGeom>
                  <a:rect b="b" l="l" r="r" t="t"/>
                  <a:pathLst>
                    <a:path extrusionOk="0" h="1422" w="1681">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1"/>
                <p:cNvSpPr/>
                <p:nvPr/>
              </p:nvSpPr>
              <p:spPr>
                <a:xfrm>
                  <a:off x="7210370" y="3637517"/>
                  <a:ext cx="42391" cy="35826"/>
                </a:xfrm>
                <a:custGeom>
                  <a:rect b="b" l="l" r="r" t="t"/>
                  <a:pathLst>
                    <a:path extrusionOk="0" h="1419" w="1679">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1"/>
                <p:cNvSpPr/>
                <p:nvPr/>
              </p:nvSpPr>
              <p:spPr>
                <a:xfrm>
                  <a:off x="7278993" y="3842021"/>
                  <a:ext cx="47415" cy="37543"/>
                </a:xfrm>
                <a:custGeom>
                  <a:rect b="b" l="l" r="r" t="t"/>
                  <a:pathLst>
                    <a:path extrusionOk="0" h="1487" w="1878">
                      <a:moveTo>
                        <a:pt x="1030" y="0"/>
                      </a:moveTo>
                      <a:cubicBezTo>
                        <a:pt x="0" y="0"/>
                        <a:pt x="0" y="1486"/>
                        <a:pt x="1030" y="1486"/>
                      </a:cubicBezTo>
                      <a:cubicBezTo>
                        <a:pt x="1877" y="1486"/>
                        <a:pt x="1877" y="0"/>
                        <a:pt x="1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1"/>
                <p:cNvSpPr/>
                <p:nvPr/>
              </p:nvSpPr>
              <p:spPr>
                <a:xfrm>
                  <a:off x="7315829" y="3883074"/>
                  <a:ext cx="19239" cy="30045"/>
                </a:xfrm>
                <a:custGeom>
                  <a:rect b="b" l="l" r="r" t="t"/>
                  <a:pathLst>
                    <a:path extrusionOk="0" h="1190" w="762">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1"/>
                <p:cNvSpPr/>
                <p:nvPr/>
              </p:nvSpPr>
              <p:spPr>
                <a:xfrm>
                  <a:off x="7286719" y="3892920"/>
                  <a:ext cx="23379" cy="28479"/>
                </a:xfrm>
                <a:custGeom>
                  <a:rect b="b" l="l" r="r" t="t"/>
                  <a:pathLst>
                    <a:path extrusionOk="0" h="1128" w="926">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1"/>
                <p:cNvSpPr/>
                <p:nvPr/>
              </p:nvSpPr>
              <p:spPr>
                <a:xfrm>
                  <a:off x="7107512" y="4057585"/>
                  <a:ext cx="64381" cy="52843"/>
                </a:xfrm>
                <a:custGeom>
                  <a:rect b="b" l="l" r="r" t="t"/>
                  <a:pathLst>
                    <a:path extrusionOk="0" h="2093" w="2550">
                      <a:moveTo>
                        <a:pt x="1356" y="0"/>
                      </a:moveTo>
                      <a:cubicBezTo>
                        <a:pt x="1" y="0"/>
                        <a:pt x="1" y="2092"/>
                        <a:pt x="1356" y="2092"/>
                      </a:cubicBezTo>
                      <a:cubicBezTo>
                        <a:pt x="2549" y="2092"/>
                        <a:pt x="2549" y="0"/>
                        <a:pt x="1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1"/>
                <p:cNvSpPr/>
                <p:nvPr/>
              </p:nvSpPr>
              <p:spPr>
                <a:xfrm>
                  <a:off x="7116071" y="4284837"/>
                  <a:ext cx="47087" cy="36053"/>
                </a:xfrm>
                <a:custGeom>
                  <a:rect b="b" l="l" r="r" t="t"/>
                  <a:pathLst>
                    <a:path extrusionOk="0" h="1428" w="1865">
                      <a:moveTo>
                        <a:pt x="1017" y="0"/>
                      </a:moveTo>
                      <a:cubicBezTo>
                        <a:pt x="1" y="0"/>
                        <a:pt x="1" y="1427"/>
                        <a:pt x="1017" y="1427"/>
                      </a:cubicBezTo>
                      <a:cubicBezTo>
                        <a:pt x="1865" y="1427"/>
                        <a:pt x="1865"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1"/>
                <p:cNvSpPr/>
                <p:nvPr/>
              </p:nvSpPr>
              <p:spPr>
                <a:xfrm>
                  <a:off x="7161819" y="4293598"/>
                  <a:ext cx="52767" cy="24010"/>
                </a:xfrm>
                <a:custGeom>
                  <a:rect b="b" l="l" r="r" t="t"/>
                  <a:pathLst>
                    <a:path extrusionOk="0" h="951" w="209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1"/>
                <p:cNvSpPr/>
                <p:nvPr/>
              </p:nvSpPr>
              <p:spPr>
                <a:xfrm>
                  <a:off x="6988394" y="3906857"/>
                  <a:ext cx="38856" cy="118007"/>
                </a:xfrm>
                <a:custGeom>
                  <a:rect b="b" l="l" r="r" t="t"/>
                  <a:pathLst>
                    <a:path extrusionOk="0" h="4674" w="1539">
                      <a:moveTo>
                        <a:pt x="528" y="0"/>
                      </a:moveTo>
                      <a:lnTo>
                        <a:pt x="0" y="4556"/>
                      </a:lnTo>
                      <a:lnTo>
                        <a:pt x="1017" y="4673"/>
                      </a:lnTo>
                      <a:lnTo>
                        <a:pt x="1538" y="111"/>
                      </a:lnTo>
                      <a:lnTo>
                        <a:pt x="5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1"/>
                <p:cNvSpPr/>
                <p:nvPr/>
              </p:nvSpPr>
              <p:spPr>
                <a:xfrm>
                  <a:off x="6979482" y="3882695"/>
                  <a:ext cx="43981" cy="37063"/>
                </a:xfrm>
                <a:custGeom>
                  <a:rect b="b" l="l" r="r" t="t"/>
                  <a:pathLst>
                    <a:path extrusionOk="0" h="1468" w="1742">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1"/>
                <p:cNvSpPr/>
                <p:nvPr/>
              </p:nvSpPr>
              <p:spPr>
                <a:xfrm>
                  <a:off x="7005133" y="3885674"/>
                  <a:ext cx="43830" cy="37013"/>
                </a:xfrm>
                <a:custGeom>
                  <a:rect b="b" l="l" r="r" t="t"/>
                  <a:pathLst>
                    <a:path extrusionOk="0" h="1466" w="1736">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1"/>
                <p:cNvSpPr/>
                <p:nvPr/>
              </p:nvSpPr>
              <p:spPr>
                <a:xfrm>
                  <a:off x="6965772" y="4002015"/>
                  <a:ext cx="43855" cy="37063"/>
                </a:xfrm>
                <a:custGeom>
                  <a:rect b="b" l="l" r="r" t="t"/>
                  <a:pathLst>
                    <a:path extrusionOk="0" h="1468" w="1737">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1"/>
                <p:cNvSpPr/>
                <p:nvPr/>
              </p:nvSpPr>
              <p:spPr>
                <a:xfrm>
                  <a:off x="6991323" y="4004969"/>
                  <a:ext cx="43981" cy="37063"/>
                </a:xfrm>
                <a:custGeom>
                  <a:rect b="b" l="l" r="r" t="t"/>
                  <a:pathLst>
                    <a:path extrusionOk="0" h="1468" w="1742">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1"/>
                <p:cNvSpPr/>
                <p:nvPr/>
              </p:nvSpPr>
              <p:spPr>
                <a:xfrm>
                  <a:off x="6990187" y="4156151"/>
                  <a:ext cx="21915" cy="99728"/>
                </a:xfrm>
                <a:custGeom>
                  <a:rect b="b" l="l" r="r" t="t"/>
                  <a:pathLst>
                    <a:path extrusionOk="0" h="3950" w="868">
                      <a:moveTo>
                        <a:pt x="783" y="0"/>
                      </a:moveTo>
                      <a:lnTo>
                        <a:pt x="1" y="20"/>
                      </a:lnTo>
                      <a:lnTo>
                        <a:pt x="79" y="3950"/>
                      </a:lnTo>
                      <a:lnTo>
                        <a:pt x="868" y="3937"/>
                      </a:lnTo>
                      <a:lnTo>
                        <a:pt x="7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1"/>
                <p:cNvSpPr/>
                <p:nvPr/>
              </p:nvSpPr>
              <p:spPr>
                <a:xfrm>
                  <a:off x="6969130" y="4137543"/>
                  <a:ext cx="36281" cy="30953"/>
                </a:xfrm>
                <a:custGeom>
                  <a:rect b="b" l="l" r="r" t="t"/>
                  <a:pathLst>
                    <a:path extrusionOk="0" h="1226" w="1437">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1"/>
                <p:cNvSpPr/>
                <p:nvPr/>
              </p:nvSpPr>
              <p:spPr>
                <a:xfrm>
                  <a:off x="6990515" y="4137215"/>
                  <a:ext cx="36306" cy="30878"/>
                </a:xfrm>
                <a:custGeom>
                  <a:rect b="b" l="l" r="r" t="t"/>
                  <a:pathLst>
                    <a:path extrusionOk="0" h="1223" w="1438">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1"/>
                <p:cNvSpPr/>
                <p:nvPr/>
              </p:nvSpPr>
              <p:spPr>
                <a:xfrm>
                  <a:off x="6971276" y="4237271"/>
                  <a:ext cx="36154" cy="30852"/>
                </a:xfrm>
                <a:custGeom>
                  <a:rect b="b" l="l" r="r" t="t"/>
                  <a:pathLst>
                    <a:path extrusionOk="0" h="1222" w="1432">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1"/>
                <p:cNvSpPr/>
                <p:nvPr/>
              </p:nvSpPr>
              <p:spPr>
                <a:xfrm>
                  <a:off x="6992661" y="4236766"/>
                  <a:ext cx="36180" cy="30878"/>
                </a:xfrm>
                <a:custGeom>
                  <a:rect b="b" l="l" r="r" t="t"/>
                  <a:pathLst>
                    <a:path extrusionOk="0" h="1223" w="1433">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1"/>
                <p:cNvSpPr/>
                <p:nvPr/>
              </p:nvSpPr>
              <p:spPr>
                <a:xfrm>
                  <a:off x="6845544" y="3711694"/>
                  <a:ext cx="54181" cy="108791"/>
                </a:xfrm>
                <a:custGeom>
                  <a:rect b="b" l="l" r="r" t="t"/>
                  <a:pathLst>
                    <a:path extrusionOk="0" h="4309" w="2146">
                      <a:moveTo>
                        <a:pt x="1246" y="0"/>
                      </a:moveTo>
                      <a:lnTo>
                        <a:pt x="1" y="4028"/>
                      </a:lnTo>
                      <a:lnTo>
                        <a:pt x="894" y="4309"/>
                      </a:lnTo>
                      <a:lnTo>
                        <a:pt x="2145" y="274"/>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1"/>
                <p:cNvSpPr/>
                <p:nvPr/>
              </p:nvSpPr>
              <p:spPr>
                <a:xfrm>
                  <a:off x="6858748" y="3690183"/>
                  <a:ext cx="40472" cy="34185"/>
                </a:xfrm>
                <a:custGeom>
                  <a:rect b="b" l="l" r="r" t="t"/>
                  <a:pathLst>
                    <a:path extrusionOk="0" h="1354" w="1603">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1"/>
                <p:cNvSpPr/>
                <p:nvPr/>
              </p:nvSpPr>
              <p:spPr>
                <a:xfrm>
                  <a:off x="6881345" y="3697202"/>
                  <a:ext cx="40573" cy="34185"/>
                </a:xfrm>
                <a:custGeom>
                  <a:rect b="b" l="l" r="r" t="t"/>
                  <a:pathLst>
                    <a:path extrusionOk="0" h="1354" w="1607">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1"/>
                <p:cNvSpPr/>
                <p:nvPr/>
              </p:nvSpPr>
              <p:spPr>
                <a:xfrm>
                  <a:off x="6826154" y="3795642"/>
                  <a:ext cx="40472" cy="34311"/>
                </a:xfrm>
                <a:custGeom>
                  <a:rect b="b" l="l" r="r" t="t"/>
                  <a:pathLst>
                    <a:path extrusionOk="0" h="1359" w="1603">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1"/>
                <p:cNvSpPr/>
                <p:nvPr/>
              </p:nvSpPr>
              <p:spPr>
                <a:xfrm>
                  <a:off x="6848725" y="3802686"/>
                  <a:ext cx="40446" cy="34210"/>
                </a:xfrm>
                <a:custGeom>
                  <a:rect b="b" l="l" r="r" t="t"/>
                  <a:pathLst>
                    <a:path extrusionOk="0" h="1355" w="1602">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1"/>
                <p:cNvSpPr/>
                <p:nvPr/>
              </p:nvSpPr>
              <p:spPr>
                <a:xfrm>
                  <a:off x="6889803" y="3542207"/>
                  <a:ext cx="55317" cy="114220"/>
                </a:xfrm>
                <a:custGeom>
                  <a:rect b="b" l="l" r="r" t="t"/>
                  <a:pathLst>
                    <a:path extrusionOk="0" h="4524" w="2191">
                      <a:moveTo>
                        <a:pt x="1246" y="0"/>
                      </a:moveTo>
                      <a:lnTo>
                        <a:pt x="1" y="4243"/>
                      </a:lnTo>
                      <a:lnTo>
                        <a:pt x="940" y="4524"/>
                      </a:lnTo>
                      <a:lnTo>
                        <a:pt x="2191" y="281"/>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1"/>
                <p:cNvSpPr/>
                <p:nvPr/>
              </p:nvSpPr>
              <p:spPr>
                <a:xfrm>
                  <a:off x="6901593" y="3519358"/>
                  <a:ext cx="42542" cy="35952"/>
                </a:xfrm>
                <a:custGeom>
                  <a:rect b="b" l="l" r="r" t="t"/>
                  <a:pathLst>
                    <a:path extrusionOk="0" h="1424" w="1685">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1"/>
                <p:cNvSpPr/>
                <p:nvPr/>
              </p:nvSpPr>
              <p:spPr>
                <a:xfrm>
                  <a:off x="6925452" y="3526428"/>
                  <a:ext cx="42542" cy="35851"/>
                </a:xfrm>
                <a:custGeom>
                  <a:rect b="b" l="l" r="r" t="t"/>
                  <a:pathLst>
                    <a:path extrusionOk="0" h="1420" w="1685">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1"/>
                <p:cNvSpPr/>
                <p:nvPr/>
              </p:nvSpPr>
              <p:spPr>
                <a:xfrm>
                  <a:off x="6868974" y="3630473"/>
                  <a:ext cx="42416" cy="35902"/>
                </a:xfrm>
                <a:custGeom>
                  <a:rect b="b" l="l" r="r" t="t"/>
                  <a:pathLst>
                    <a:path extrusionOk="0" h="1422" w="168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1"/>
                <p:cNvSpPr/>
                <p:nvPr/>
              </p:nvSpPr>
              <p:spPr>
                <a:xfrm>
                  <a:off x="6892858" y="3637517"/>
                  <a:ext cx="42391" cy="35826"/>
                </a:xfrm>
                <a:custGeom>
                  <a:rect b="b" l="l" r="r" t="t"/>
                  <a:pathLst>
                    <a:path extrusionOk="0" h="1419" w="1679">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1"/>
                <p:cNvSpPr/>
                <p:nvPr/>
              </p:nvSpPr>
              <p:spPr>
                <a:xfrm>
                  <a:off x="6819892" y="3842021"/>
                  <a:ext cx="47238" cy="37543"/>
                </a:xfrm>
                <a:custGeom>
                  <a:rect b="b" l="l" r="r" t="t"/>
                  <a:pathLst>
                    <a:path extrusionOk="0" h="1487" w="1871">
                      <a:moveTo>
                        <a:pt x="854" y="0"/>
                      </a:moveTo>
                      <a:cubicBezTo>
                        <a:pt x="0" y="0"/>
                        <a:pt x="0" y="1486"/>
                        <a:pt x="854" y="1486"/>
                      </a:cubicBezTo>
                      <a:cubicBezTo>
                        <a:pt x="1871" y="1486"/>
                        <a:pt x="1871" y="0"/>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1"/>
                <p:cNvSpPr/>
                <p:nvPr/>
              </p:nvSpPr>
              <p:spPr>
                <a:xfrm>
                  <a:off x="6810728" y="3883074"/>
                  <a:ext cx="19062" cy="30045"/>
                </a:xfrm>
                <a:custGeom>
                  <a:rect b="b" l="l" r="r" t="t"/>
                  <a:pathLst>
                    <a:path extrusionOk="0" h="1190" w="755">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1"/>
                <p:cNvSpPr/>
                <p:nvPr/>
              </p:nvSpPr>
              <p:spPr>
                <a:xfrm>
                  <a:off x="6835672" y="3892920"/>
                  <a:ext cx="23404" cy="28479"/>
                </a:xfrm>
                <a:custGeom>
                  <a:rect b="b" l="l" r="r" t="t"/>
                  <a:pathLst>
                    <a:path extrusionOk="0" h="1128" w="927">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1"/>
                <p:cNvSpPr/>
                <p:nvPr/>
              </p:nvSpPr>
              <p:spPr>
                <a:xfrm>
                  <a:off x="6974407" y="4057585"/>
                  <a:ext cx="64356" cy="52843"/>
                </a:xfrm>
                <a:custGeom>
                  <a:rect b="b" l="l" r="r" t="t"/>
                  <a:pathLst>
                    <a:path extrusionOk="0" h="2093" w="2549">
                      <a:moveTo>
                        <a:pt x="1193" y="0"/>
                      </a:moveTo>
                      <a:cubicBezTo>
                        <a:pt x="0" y="0"/>
                        <a:pt x="0" y="2092"/>
                        <a:pt x="1193" y="2092"/>
                      </a:cubicBezTo>
                      <a:cubicBezTo>
                        <a:pt x="2548" y="2092"/>
                        <a:pt x="2548" y="0"/>
                        <a:pt x="1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1"/>
                <p:cNvSpPr/>
                <p:nvPr/>
              </p:nvSpPr>
              <p:spPr>
                <a:xfrm>
                  <a:off x="6982941" y="4284837"/>
                  <a:ext cx="47263" cy="36053"/>
                </a:xfrm>
                <a:custGeom>
                  <a:rect b="b" l="l" r="r" t="t"/>
                  <a:pathLst>
                    <a:path extrusionOk="0" h="1428" w="1872">
                      <a:moveTo>
                        <a:pt x="855" y="0"/>
                      </a:moveTo>
                      <a:cubicBezTo>
                        <a:pt x="1" y="0"/>
                        <a:pt x="1" y="1427"/>
                        <a:pt x="855" y="1427"/>
                      </a:cubicBezTo>
                      <a:cubicBezTo>
                        <a:pt x="1871" y="1427"/>
                        <a:pt x="1871" y="0"/>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1"/>
                <p:cNvSpPr/>
                <p:nvPr/>
              </p:nvSpPr>
              <p:spPr>
                <a:xfrm>
                  <a:off x="6931310" y="4293598"/>
                  <a:ext cx="52490" cy="24010"/>
                </a:xfrm>
                <a:custGeom>
                  <a:rect b="b" l="l" r="r" t="t"/>
                  <a:pathLst>
                    <a:path extrusionOk="0" h="951" w="2079">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1"/>
                <p:cNvSpPr/>
                <p:nvPr/>
              </p:nvSpPr>
              <p:spPr>
                <a:xfrm>
                  <a:off x="6959410" y="3809275"/>
                  <a:ext cx="116038" cy="64684"/>
                </a:xfrm>
                <a:custGeom>
                  <a:rect b="b" l="l" r="r" t="t"/>
                  <a:pathLst>
                    <a:path extrusionOk="0" h="2562" w="4596">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1"/>
                <p:cNvSpPr/>
                <p:nvPr/>
              </p:nvSpPr>
              <p:spPr>
                <a:xfrm>
                  <a:off x="7066384" y="3809275"/>
                  <a:ext cx="116038" cy="64684"/>
                </a:xfrm>
                <a:custGeom>
                  <a:rect b="b" l="l" r="r" t="t"/>
                  <a:pathLst>
                    <a:path extrusionOk="0" h="2562" w="4596">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71"/>
              <p:cNvGrpSpPr/>
              <p:nvPr/>
            </p:nvGrpSpPr>
            <p:grpSpPr>
              <a:xfrm>
                <a:off x="6922902" y="3131329"/>
                <a:ext cx="300496" cy="274642"/>
                <a:chOff x="6922902" y="3131329"/>
                <a:chExt cx="300496" cy="274642"/>
              </a:xfrm>
            </p:grpSpPr>
            <p:sp>
              <p:nvSpPr>
                <p:cNvPr id="11235" name="Google Shape;11235;p71"/>
                <p:cNvSpPr/>
                <p:nvPr/>
              </p:nvSpPr>
              <p:spPr>
                <a:xfrm>
                  <a:off x="6922902" y="3131329"/>
                  <a:ext cx="300496" cy="214604"/>
                </a:xfrm>
                <a:custGeom>
                  <a:rect b="b" l="l" r="r" t="t"/>
                  <a:pathLst>
                    <a:path extrusionOk="0" h="8500" w="11902">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1"/>
                <p:cNvSpPr/>
                <p:nvPr/>
              </p:nvSpPr>
              <p:spPr>
                <a:xfrm>
                  <a:off x="6995792" y="3277285"/>
                  <a:ext cx="150248" cy="128687"/>
                </a:xfrm>
                <a:custGeom>
                  <a:rect b="b" l="l" r="r" t="t"/>
                  <a:pathLst>
                    <a:path extrusionOk="0" h="5097" w="5951">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1"/>
                <p:cNvSpPr/>
                <p:nvPr/>
              </p:nvSpPr>
              <p:spPr>
                <a:xfrm>
                  <a:off x="7056007" y="3287965"/>
                  <a:ext cx="34261" cy="47087"/>
                </a:xfrm>
                <a:custGeom>
                  <a:rect b="b" l="l" r="r" t="t"/>
                  <a:pathLst>
                    <a:path extrusionOk="0" h="1865" w="1357">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238" name="Google Shape;11238;p71"/>
          <p:cNvSpPr/>
          <p:nvPr/>
        </p:nvSpPr>
        <p:spPr>
          <a:xfrm>
            <a:off x="6132554" y="3248509"/>
            <a:ext cx="682" cy="25"/>
          </a:xfrm>
          <a:custGeom>
            <a:rect b="b" l="l" r="r" t="t"/>
            <a:pathLst>
              <a:path extrusionOk="0" h="1" w="27">
                <a:moveTo>
                  <a:pt x="0" y="0"/>
                </a:moveTo>
                <a:lnTo>
                  <a:pt x="26" y="0"/>
                </a:lnTo>
                <a:cubicBezTo>
                  <a:pt x="13" y="0"/>
                  <a:pt x="7"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9" name="Google Shape;11239;p71"/>
          <p:cNvGrpSpPr/>
          <p:nvPr/>
        </p:nvGrpSpPr>
        <p:grpSpPr>
          <a:xfrm>
            <a:off x="5904140" y="3064707"/>
            <a:ext cx="550951" cy="1310497"/>
            <a:chOff x="5904140" y="3050537"/>
            <a:chExt cx="550951" cy="1310497"/>
          </a:xfrm>
        </p:grpSpPr>
        <p:sp>
          <p:nvSpPr>
            <p:cNvPr id="11240" name="Google Shape;11240;p71"/>
            <p:cNvSpPr/>
            <p:nvPr/>
          </p:nvSpPr>
          <p:spPr>
            <a:xfrm>
              <a:off x="5953020" y="4311978"/>
              <a:ext cx="453041" cy="49056"/>
            </a:xfrm>
            <a:custGeom>
              <a:rect b="b" l="l" r="r" t="t"/>
              <a:pathLst>
                <a:path extrusionOk="0" h="1943" w="17944">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1" name="Google Shape;11241;p71"/>
            <p:cNvGrpSpPr/>
            <p:nvPr/>
          </p:nvGrpSpPr>
          <p:grpSpPr>
            <a:xfrm>
              <a:off x="5904140" y="3050537"/>
              <a:ext cx="550951" cy="1278256"/>
              <a:chOff x="5904140" y="3050537"/>
              <a:chExt cx="550951" cy="1278256"/>
            </a:xfrm>
          </p:grpSpPr>
          <p:sp>
            <p:nvSpPr>
              <p:cNvPr id="11242" name="Google Shape;11242;p71"/>
              <p:cNvSpPr/>
              <p:nvPr/>
            </p:nvSpPr>
            <p:spPr>
              <a:xfrm>
                <a:off x="5904140" y="3050537"/>
                <a:ext cx="550951" cy="1278256"/>
              </a:xfrm>
              <a:custGeom>
                <a:rect b="b" l="l" r="r" t="t"/>
                <a:pathLst>
                  <a:path extrusionOk="0" h="50629" w="21822">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3" name="Google Shape;11243;p71"/>
              <p:cNvGrpSpPr/>
              <p:nvPr/>
            </p:nvGrpSpPr>
            <p:grpSpPr>
              <a:xfrm>
                <a:off x="5952515" y="3084268"/>
                <a:ext cx="450087" cy="1165046"/>
                <a:chOff x="5952515" y="3084268"/>
                <a:chExt cx="450087" cy="1165046"/>
              </a:xfrm>
            </p:grpSpPr>
            <p:grpSp>
              <p:nvGrpSpPr>
                <p:cNvPr id="11244" name="Google Shape;11244;p71"/>
                <p:cNvGrpSpPr/>
                <p:nvPr/>
              </p:nvGrpSpPr>
              <p:grpSpPr>
                <a:xfrm>
                  <a:off x="5952515" y="3225780"/>
                  <a:ext cx="450087" cy="1023534"/>
                  <a:chOff x="5952515" y="3225780"/>
                  <a:chExt cx="450087" cy="1023534"/>
                </a:xfrm>
              </p:grpSpPr>
              <p:sp>
                <p:nvSpPr>
                  <p:cNvPr id="11245" name="Google Shape;11245;p71"/>
                  <p:cNvSpPr/>
                  <p:nvPr/>
                </p:nvSpPr>
                <p:spPr>
                  <a:xfrm>
                    <a:off x="5952515" y="3489819"/>
                    <a:ext cx="227758" cy="348946"/>
                  </a:xfrm>
                  <a:custGeom>
                    <a:rect b="b" l="l" r="r" t="t"/>
                    <a:pathLst>
                      <a:path extrusionOk="0" h="13821" w="9021">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1"/>
                  <p:cNvSpPr/>
                  <p:nvPr/>
                </p:nvSpPr>
                <p:spPr>
                  <a:xfrm>
                    <a:off x="6083170" y="3518576"/>
                    <a:ext cx="99500" cy="38300"/>
                  </a:xfrm>
                  <a:custGeom>
                    <a:rect b="b" l="l" r="r" t="t"/>
                    <a:pathLst>
                      <a:path extrusionOk="0" h="1517" w="3941">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1"/>
                  <p:cNvSpPr/>
                  <p:nvPr/>
                </p:nvSpPr>
                <p:spPr>
                  <a:xfrm>
                    <a:off x="6083170" y="3557255"/>
                    <a:ext cx="99627" cy="38300"/>
                  </a:xfrm>
                  <a:custGeom>
                    <a:rect b="b" l="l" r="r" t="t"/>
                    <a:pathLst>
                      <a:path extrusionOk="0" h="1517" w="3946">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1"/>
                  <p:cNvSpPr/>
                  <p:nvPr/>
                </p:nvSpPr>
                <p:spPr>
                  <a:xfrm>
                    <a:off x="6083170" y="3595782"/>
                    <a:ext cx="99475" cy="38275"/>
                  </a:xfrm>
                  <a:custGeom>
                    <a:rect b="b" l="l" r="r" t="t"/>
                    <a:pathLst>
                      <a:path extrusionOk="0" h="1516" w="394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1"/>
                  <p:cNvSpPr/>
                  <p:nvPr/>
                </p:nvSpPr>
                <p:spPr>
                  <a:xfrm>
                    <a:off x="6083170" y="3634462"/>
                    <a:ext cx="99500" cy="38250"/>
                  </a:xfrm>
                  <a:custGeom>
                    <a:rect b="b" l="l" r="r" t="t"/>
                    <a:pathLst>
                      <a:path extrusionOk="0" h="1515" w="3941">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1"/>
                  <p:cNvSpPr/>
                  <p:nvPr/>
                </p:nvSpPr>
                <p:spPr>
                  <a:xfrm>
                    <a:off x="6083170" y="3673090"/>
                    <a:ext cx="99450" cy="38300"/>
                  </a:xfrm>
                  <a:custGeom>
                    <a:rect b="b" l="l" r="r" t="t"/>
                    <a:pathLst>
                      <a:path extrusionOk="0" h="1517" w="3939">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1"/>
                  <p:cNvSpPr/>
                  <p:nvPr/>
                </p:nvSpPr>
                <p:spPr>
                  <a:xfrm>
                    <a:off x="6083170" y="3711719"/>
                    <a:ext cx="99475" cy="38351"/>
                  </a:xfrm>
                  <a:custGeom>
                    <a:rect b="b" l="l" r="r" t="t"/>
                    <a:pathLst>
                      <a:path extrusionOk="0" h="1519" w="394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1"/>
                  <p:cNvSpPr/>
                  <p:nvPr/>
                </p:nvSpPr>
                <p:spPr>
                  <a:xfrm>
                    <a:off x="6083170" y="3750272"/>
                    <a:ext cx="99500" cy="38300"/>
                  </a:xfrm>
                  <a:custGeom>
                    <a:rect b="b" l="l" r="r" t="t"/>
                    <a:pathLst>
                      <a:path extrusionOk="0" h="1517" w="3941">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1"/>
                  <p:cNvSpPr/>
                  <p:nvPr/>
                </p:nvSpPr>
                <p:spPr>
                  <a:xfrm>
                    <a:off x="6101778" y="3786679"/>
                    <a:ext cx="78242" cy="462458"/>
                  </a:xfrm>
                  <a:custGeom>
                    <a:rect b="b" l="l" r="r" t="t"/>
                    <a:pathLst>
                      <a:path extrusionOk="0" h="18317" w="3099">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1"/>
                  <p:cNvSpPr/>
                  <p:nvPr/>
                </p:nvSpPr>
                <p:spPr>
                  <a:xfrm>
                    <a:off x="6105312" y="3937305"/>
                    <a:ext cx="36634" cy="80161"/>
                  </a:xfrm>
                  <a:custGeom>
                    <a:rect b="b" l="l" r="r" t="t"/>
                    <a:pathLst>
                      <a:path extrusionOk="0" h="3175" w="1451">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1"/>
                  <p:cNvSpPr/>
                  <p:nvPr/>
                </p:nvSpPr>
                <p:spPr>
                  <a:xfrm>
                    <a:off x="6108292" y="3860073"/>
                    <a:ext cx="50596" cy="64735"/>
                  </a:xfrm>
                  <a:custGeom>
                    <a:rect b="b" l="l" r="r" t="t"/>
                    <a:pathLst>
                      <a:path extrusionOk="0" h="2564" w="2004">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1"/>
                  <p:cNvSpPr/>
                  <p:nvPr/>
                </p:nvSpPr>
                <p:spPr>
                  <a:xfrm>
                    <a:off x="6102914" y="4067557"/>
                    <a:ext cx="36079" cy="81549"/>
                  </a:xfrm>
                  <a:custGeom>
                    <a:rect b="b" l="l" r="r" t="t"/>
                    <a:pathLst>
                      <a:path extrusionOk="0" h="3230" w="1429">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1"/>
                  <p:cNvSpPr/>
                  <p:nvPr/>
                </p:nvSpPr>
                <p:spPr>
                  <a:xfrm>
                    <a:off x="6081706" y="3893097"/>
                    <a:ext cx="34236" cy="64305"/>
                  </a:xfrm>
                  <a:custGeom>
                    <a:rect b="b" l="l" r="r" t="t"/>
                    <a:pathLst>
                      <a:path extrusionOk="0" h="2547" w="1356">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1"/>
                  <p:cNvSpPr/>
                  <p:nvPr/>
                </p:nvSpPr>
                <p:spPr>
                  <a:xfrm>
                    <a:off x="5971374" y="3754842"/>
                    <a:ext cx="29060" cy="66628"/>
                  </a:xfrm>
                  <a:custGeom>
                    <a:rect b="b" l="l" r="r" t="t"/>
                    <a:pathLst>
                      <a:path extrusionOk="0" h="2639" w="1151">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1"/>
                  <p:cNvSpPr/>
                  <p:nvPr/>
                </p:nvSpPr>
                <p:spPr>
                  <a:xfrm>
                    <a:off x="5969632" y="3672914"/>
                    <a:ext cx="37442" cy="39310"/>
                  </a:xfrm>
                  <a:custGeom>
                    <a:rect b="b" l="l" r="r" t="t"/>
                    <a:pathLst>
                      <a:path extrusionOk="0" h="1557" w="1483">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1"/>
                  <p:cNvSpPr/>
                  <p:nvPr/>
                </p:nvSpPr>
                <p:spPr>
                  <a:xfrm>
                    <a:off x="6015356" y="3608936"/>
                    <a:ext cx="28025" cy="46683"/>
                  </a:xfrm>
                  <a:custGeom>
                    <a:rect b="b" l="l" r="r" t="t"/>
                    <a:pathLst>
                      <a:path extrusionOk="0" h="1849" w="111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1"/>
                  <p:cNvSpPr/>
                  <p:nvPr/>
                </p:nvSpPr>
                <p:spPr>
                  <a:xfrm>
                    <a:off x="6001066" y="3539077"/>
                    <a:ext cx="45370" cy="39361"/>
                  </a:xfrm>
                  <a:custGeom>
                    <a:rect b="b" l="l" r="r" t="t"/>
                    <a:pathLst>
                      <a:path extrusionOk="0" h="1559" w="1797">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1"/>
                  <p:cNvSpPr/>
                  <p:nvPr/>
                </p:nvSpPr>
                <p:spPr>
                  <a:xfrm>
                    <a:off x="6074788" y="4163397"/>
                    <a:ext cx="34261" cy="58599"/>
                  </a:xfrm>
                  <a:custGeom>
                    <a:rect b="b" l="l" r="r" t="t"/>
                    <a:pathLst>
                      <a:path extrusionOk="0" h="2321" w="1357">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1"/>
                  <p:cNvSpPr/>
                  <p:nvPr/>
                </p:nvSpPr>
                <p:spPr>
                  <a:xfrm>
                    <a:off x="6081529" y="4015547"/>
                    <a:ext cx="34463" cy="59180"/>
                  </a:xfrm>
                  <a:custGeom>
                    <a:rect b="b" l="l" r="r" t="t"/>
                    <a:pathLst>
                      <a:path extrusionOk="0" h="2344" w="1365">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1"/>
                  <p:cNvSpPr/>
                  <p:nvPr/>
                </p:nvSpPr>
                <p:spPr>
                  <a:xfrm>
                    <a:off x="6083473" y="3225780"/>
                    <a:ext cx="183726" cy="588443"/>
                  </a:xfrm>
                  <a:custGeom>
                    <a:rect b="b" l="l" r="r" t="t"/>
                    <a:pathLst>
                      <a:path extrusionOk="0" h="23307" w="7277">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1"/>
                  <p:cNvSpPr/>
                  <p:nvPr/>
                </p:nvSpPr>
                <p:spPr>
                  <a:xfrm>
                    <a:off x="6174869" y="3489819"/>
                    <a:ext cx="227732" cy="348946"/>
                  </a:xfrm>
                  <a:custGeom>
                    <a:rect b="b" l="l" r="r" t="t"/>
                    <a:pathLst>
                      <a:path extrusionOk="0" h="13821" w="902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1"/>
                  <p:cNvSpPr/>
                  <p:nvPr/>
                </p:nvSpPr>
                <p:spPr>
                  <a:xfrm>
                    <a:off x="6172345" y="3518576"/>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1"/>
                  <p:cNvSpPr/>
                  <p:nvPr/>
                </p:nvSpPr>
                <p:spPr>
                  <a:xfrm>
                    <a:off x="6172168" y="3557255"/>
                    <a:ext cx="99601" cy="38300"/>
                  </a:xfrm>
                  <a:custGeom>
                    <a:rect b="b" l="l" r="r" t="t"/>
                    <a:pathLst>
                      <a:path extrusionOk="0" h="1517" w="3945">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1"/>
                  <p:cNvSpPr/>
                  <p:nvPr/>
                </p:nvSpPr>
                <p:spPr>
                  <a:xfrm>
                    <a:off x="6172319" y="3595782"/>
                    <a:ext cx="99425" cy="38300"/>
                  </a:xfrm>
                  <a:custGeom>
                    <a:rect b="b" l="l" r="r" t="t"/>
                    <a:pathLst>
                      <a:path extrusionOk="0" h="1517" w="3938">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1"/>
                  <p:cNvSpPr/>
                  <p:nvPr/>
                </p:nvSpPr>
                <p:spPr>
                  <a:xfrm>
                    <a:off x="6172294" y="3634436"/>
                    <a:ext cx="99450" cy="38275"/>
                  </a:xfrm>
                  <a:custGeom>
                    <a:rect b="b" l="l" r="r" t="t"/>
                    <a:pathLst>
                      <a:path extrusionOk="0" h="1516" w="3939">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1"/>
                  <p:cNvSpPr/>
                  <p:nvPr/>
                </p:nvSpPr>
                <p:spPr>
                  <a:xfrm>
                    <a:off x="6172319" y="3673040"/>
                    <a:ext cx="99450" cy="38351"/>
                  </a:xfrm>
                  <a:custGeom>
                    <a:rect b="b" l="l" r="r" t="t"/>
                    <a:pathLst>
                      <a:path extrusionOk="0" h="1519" w="3939">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1"/>
                  <p:cNvSpPr/>
                  <p:nvPr/>
                </p:nvSpPr>
                <p:spPr>
                  <a:xfrm>
                    <a:off x="6172319" y="3711643"/>
                    <a:ext cx="99450" cy="38427"/>
                  </a:xfrm>
                  <a:custGeom>
                    <a:rect b="b" l="l" r="r" t="t"/>
                    <a:pathLst>
                      <a:path extrusionOk="0" h="1522" w="3939">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1"/>
                  <p:cNvSpPr/>
                  <p:nvPr/>
                </p:nvSpPr>
                <p:spPr>
                  <a:xfrm>
                    <a:off x="6172345" y="3750272"/>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1"/>
                  <p:cNvSpPr/>
                  <p:nvPr/>
                </p:nvSpPr>
                <p:spPr>
                  <a:xfrm>
                    <a:off x="6175097" y="3786679"/>
                    <a:ext cx="78242" cy="462635"/>
                  </a:xfrm>
                  <a:custGeom>
                    <a:rect b="b" l="l" r="r" t="t"/>
                    <a:pathLst>
                      <a:path extrusionOk="0" h="18324" w="3099">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1"/>
                  <p:cNvSpPr/>
                  <p:nvPr/>
                </p:nvSpPr>
                <p:spPr>
                  <a:xfrm>
                    <a:off x="6213170" y="3937356"/>
                    <a:ext cx="36533" cy="80110"/>
                  </a:xfrm>
                  <a:custGeom>
                    <a:rect b="b" l="l" r="r" t="t"/>
                    <a:pathLst>
                      <a:path extrusionOk="0" h="3173" w="1447">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1"/>
                  <p:cNvSpPr/>
                  <p:nvPr/>
                </p:nvSpPr>
                <p:spPr>
                  <a:xfrm>
                    <a:off x="6196052" y="3860099"/>
                    <a:ext cx="50672" cy="64709"/>
                  </a:xfrm>
                  <a:custGeom>
                    <a:rect b="b" l="l" r="r" t="t"/>
                    <a:pathLst>
                      <a:path extrusionOk="0" h="2563" w="2007">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1"/>
                  <p:cNvSpPr/>
                  <p:nvPr/>
                </p:nvSpPr>
                <p:spPr>
                  <a:xfrm>
                    <a:off x="6216149" y="4067254"/>
                    <a:ext cx="37997" cy="81852"/>
                  </a:xfrm>
                  <a:custGeom>
                    <a:rect b="b" l="l" r="r" t="t"/>
                    <a:pathLst>
                      <a:path extrusionOk="0" h="3242" w="1505">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1"/>
                  <p:cNvSpPr/>
                  <p:nvPr/>
                </p:nvSpPr>
                <p:spPr>
                  <a:xfrm>
                    <a:off x="6240816" y="3893097"/>
                    <a:ext cx="32620" cy="64305"/>
                  </a:xfrm>
                  <a:custGeom>
                    <a:rect b="b" l="l" r="r" t="t"/>
                    <a:pathLst>
                      <a:path extrusionOk="0" h="2547" w="1292">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1"/>
                  <p:cNvSpPr/>
                  <p:nvPr/>
                </p:nvSpPr>
                <p:spPr>
                  <a:xfrm>
                    <a:off x="6354531" y="3754539"/>
                    <a:ext cx="29413" cy="66931"/>
                  </a:xfrm>
                  <a:custGeom>
                    <a:rect b="b" l="l" r="r" t="t"/>
                    <a:pathLst>
                      <a:path extrusionOk="0" h="2651" w="1165">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1"/>
                  <p:cNvSpPr/>
                  <p:nvPr/>
                </p:nvSpPr>
                <p:spPr>
                  <a:xfrm>
                    <a:off x="6349759" y="3672914"/>
                    <a:ext cx="35725" cy="39462"/>
                  </a:xfrm>
                  <a:custGeom>
                    <a:rect b="b" l="l" r="r" t="t"/>
                    <a:pathLst>
                      <a:path extrusionOk="0" h="1563" w="1415">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1"/>
                  <p:cNvSpPr/>
                  <p:nvPr/>
                </p:nvSpPr>
                <p:spPr>
                  <a:xfrm>
                    <a:off x="6311585" y="3609138"/>
                    <a:ext cx="26510" cy="46481"/>
                  </a:xfrm>
                  <a:custGeom>
                    <a:rect b="b" l="l" r="r" t="t"/>
                    <a:pathLst>
                      <a:path extrusionOk="0" h="1841" w="105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1"/>
                  <p:cNvSpPr/>
                  <p:nvPr/>
                </p:nvSpPr>
                <p:spPr>
                  <a:xfrm>
                    <a:off x="6310095" y="3539077"/>
                    <a:ext cx="43956" cy="39361"/>
                  </a:xfrm>
                  <a:custGeom>
                    <a:rect b="b" l="l" r="r" t="t"/>
                    <a:pathLst>
                      <a:path extrusionOk="0" h="1559" w="1741">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1"/>
                  <p:cNvSpPr/>
                  <p:nvPr/>
                </p:nvSpPr>
                <p:spPr>
                  <a:xfrm>
                    <a:off x="6246092" y="4163548"/>
                    <a:ext cx="34236" cy="58448"/>
                  </a:xfrm>
                  <a:custGeom>
                    <a:rect b="b" l="l" r="r" t="t"/>
                    <a:pathLst>
                      <a:path extrusionOk="0" h="2315" w="1356">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1"/>
                  <p:cNvSpPr/>
                  <p:nvPr/>
                </p:nvSpPr>
                <p:spPr>
                  <a:xfrm>
                    <a:off x="6239175" y="4015497"/>
                    <a:ext cx="34261" cy="59231"/>
                  </a:xfrm>
                  <a:custGeom>
                    <a:rect b="b" l="l" r="r" t="t"/>
                    <a:pathLst>
                      <a:path extrusionOk="0" h="2346" w="1357">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4" name="Google Shape;11284;p71"/>
                <p:cNvSpPr/>
                <p:nvPr/>
              </p:nvSpPr>
              <p:spPr>
                <a:xfrm>
                  <a:off x="6020481" y="3084268"/>
                  <a:ext cx="321880" cy="160978"/>
                </a:xfrm>
                <a:custGeom>
                  <a:rect b="b" l="l" r="r" t="t"/>
                  <a:pathLst>
                    <a:path extrusionOk="0" h="6376" w="12749">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285" name="Google Shape;11285;p71"/>
          <p:cNvGrpSpPr/>
          <p:nvPr/>
        </p:nvGrpSpPr>
        <p:grpSpPr>
          <a:xfrm>
            <a:off x="6794039" y="1544979"/>
            <a:ext cx="556884" cy="1305801"/>
            <a:chOff x="6794039" y="1544979"/>
            <a:chExt cx="556884" cy="1305801"/>
          </a:xfrm>
        </p:grpSpPr>
        <p:sp>
          <p:nvSpPr>
            <p:cNvPr id="11286" name="Google Shape;11286;p71"/>
            <p:cNvSpPr/>
            <p:nvPr/>
          </p:nvSpPr>
          <p:spPr>
            <a:xfrm>
              <a:off x="6843751" y="2801244"/>
              <a:ext cx="457459" cy="49536"/>
            </a:xfrm>
            <a:custGeom>
              <a:rect b="b" l="l" r="r" t="t"/>
              <a:pathLst>
                <a:path extrusionOk="0" h="1962" w="18119">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7" name="Google Shape;11287;p71"/>
            <p:cNvGrpSpPr/>
            <p:nvPr/>
          </p:nvGrpSpPr>
          <p:grpSpPr>
            <a:xfrm>
              <a:off x="6794039" y="1544979"/>
              <a:ext cx="556884" cy="1272726"/>
              <a:chOff x="6794039" y="1544979"/>
              <a:chExt cx="556884" cy="1272726"/>
            </a:xfrm>
          </p:grpSpPr>
          <p:sp>
            <p:nvSpPr>
              <p:cNvPr id="11288" name="Google Shape;11288;p71"/>
              <p:cNvSpPr/>
              <p:nvPr/>
            </p:nvSpPr>
            <p:spPr>
              <a:xfrm>
                <a:off x="6887026" y="1671923"/>
                <a:ext cx="366796" cy="342129"/>
              </a:xfrm>
              <a:custGeom>
                <a:rect b="b" l="l" r="r" t="t"/>
                <a:pathLst>
                  <a:path extrusionOk="0" h="13551" w="14528">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9" name="Google Shape;11289;p71"/>
              <p:cNvGrpSpPr/>
              <p:nvPr/>
            </p:nvGrpSpPr>
            <p:grpSpPr>
              <a:xfrm>
                <a:off x="6794039" y="1545206"/>
                <a:ext cx="556884" cy="1272499"/>
                <a:chOff x="6794039" y="1545206"/>
                <a:chExt cx="556884" cy="1272499"/>
              </a:xfrm>
            </p:grpSpPr>
            <p:sp>
              <p:nvSpPr>
                <p:cNvPr id="11290" name="Google Shape;11290;p71"/>
                <p:cNvSpPr/>
                <p:nvPr/>
              </p:nvSpPr>
              <p:spPr>
                <a:xfrm>
                  <a:off x="6794039" y="1545206"/>
                  <a:ext cx="556884" cy="1272499"/>
                </a:xfrm>
                <a:custGeom>
                  <a:rect b="b" l="l" r="r" t="t"/>
                  <a:pathLst>
                    <a:path extrusionOk="0" h="50401" w="22057">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1" name="Google Shape;11291;p71"/>
                <p:cNvGrpSpPr/>
                <p:nvPr/>
              </p:nvGrpSpPr>
              <p:grpSpPr>
                <a:xfrm>
                  <a:off x="6812697" y="1636703"/>
                  <a:ext cx="515453" cy="1170626"/>
                  <a:chOff x="6812697" y="1636703"/>
                  <a:chExt cx="515453" cy="1170626"/>
                </a:xfrm>
              </p:grpSpPr>
              <p:sp>
                <p:nvSpPr>
                  <p:cNvPr id="11292" name="Google Shape;11292;p71"/>
                  <p:cNvSpPr/>
                  <p:nvPr/>
                </p:nvSpPr>
                <p:spPr>
                  <a:xfrm>
                    <a:off x="6985920"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1"/>
                  <p:cNvSpPr/>
                  <p:nvPr/>
                </p:nvSpPr>
                <p:spPr>
                  <a:xfrm>
                    <a:off x="6963525" y="2349212"/>
                    <a:ext cx="41658" cy="35877"/>
                  </a:xfrm>
                  <a:custGeom>
                    <a:rect b="b" l="l" r="r" t="t"/>
                    <a:pathLst>
                      <a:path extrusionOk="0" h="1421" w="165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1"/>
                  <p:cNvSpPr/>
                  <p:nvPr/>
                </p:nvSpPr>
                <p:spPr>
                  <a:xfrm>
                    <a:off x="6988218" y="2349212"/>
                    <a:ext cx="41658" cy="35877"/>
                  </a:xfrm>
                  <a:custGeom>
                    <a:rect b="b" l="l" r="r" t="t"/>
                    <a:pathLst>
                      <a:path extrusionOk="0" h="1421" w="165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1"/>
                  <p:cNvSpPr/>
                  <p:nvPr/>
                </p:nvSpPr>
                <p:spPr>
                  <a:xfrm>
                    <a:off x="6963525" y="2464720"/>
                    <a:ext cx="41658" cy="35700"/>
                  </a:xfrm>
                  <a:custGeom>
                    <a:rect b="b" l="l" r="r" t="t"/>
                    <a:pathLst>
                      <a:path extrusionOk="0" h="1414" w="165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1"/>
                  <p:cNvSpPr/>
                  <p:nvPr/>
                </p:nvSpPr>
                <p:spPr>
                  <a:xfrm>
                    <a:off x="6988218" y="2464720"/>
                    <a:ext cx="41658" cy="35700"/>
                  </a:xfrm>
                  <a:custGeom>
                    <a:rect b="b" l="l" r="r" t="t"/>
                    <a:pathLst>
                      <a:path extrusionOk="0" h="1414" w="165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1"/>
                  <p:cNvSpPr/>
                  <p:nvPr/>
                </p:nvSpPr>
                <p:spPr>
                  <a:xfrm>
                    <a:off x="7001876" y="2594214"/>
                    <a:ext cx="30625" cy="104525"/>
                  </a:xfrm>
                  <a:custGeom>
                    <a:rect b="b" l="l" r="r" t="t"/>
                    <a:pathLst>
                      <a:path extrusionOk="0" h="4140" w="1213">
                        <a:moveTo>
                          <a:pt x="815" y="1"/>
                        </a:moveTo>
                        <a:lnTo>
                          <a:pt x="0" y="79"/>
                        </a:lnTo>
                        <a:lnTo>
                          <a:pt x="398" y="4140"/>
                        </a:lnTo>
                        <a:lnTo>
                          <a:pt x="1213" y="4061"/>
                        </a:lnTo>
                        <a:lnTo>
                          <a:pt x="8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1"/>
                  <p:cNvSpPr/>
                  <p:nvPr/>
                </p:nvSpPr>
                <p:spPr>
                  <a:xfrm>
                    <a:off x="6979987" y="2577349"/>
                    <a:ext cx="38124" cy="31938"/>
                  </a:xfrm>
                  <a:custGeom>
                    <a:rect b="b" l="l" r="r" t="t"/>
                    <a:pathLst>
                      <a:path extrusionOk="0" h="1265" w="151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1"/>
                  <p:cNvSpPr/>
                  <p:nvPr/>
                </p:nvSpPr>
                <p:spPr>
                  <a:xfrm>
                    <a:off x="7002028" y="2575077"/>
                    <a:ext cx="38124" cy="32090"/>
                  </a:xfrm>
                  <a:custGeom>
                    <a:rect b="b" l="l" r="r" t="t"/>
                    <a:pathLst>
                      <a:path extrusionOk="0" h="1271" w="151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1"/>
                  <p:cNvSpPr/>
                  <p:nvPr/>
                </p:nvSpPr>
                <p:spPr>
                  <a:xfrm>
                    <a:off x="6989859" y="2680182"/>
                    <a:ext cx="38174" cy="31963"/>
                  </a:xfrm>
                  <a:custGeom>
                    <a:rect b="b" l="l" r="r" t="t"/>
                    <a:pathLst>
                      <a:path extrusionOk="0" h="1266" w="1512">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1"/>
                  <p:cNvSpPr/>
                  <p:nvPr/>
                </p:nvSpPr>
                <p:spPr>
                  <a:xfrm>
                    <a:off x="7012076" y="2678086"/>
                    <a:ext cx="37997" cy="32090"/>
                  </a:xfrm>
                  <a:custGeom>
                    <a:rect b="b" l="l" r="r" t="t"/>
                    <a:pathLst>
                      <a:path extrusionOk="0" h="1271" w="1505">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1"/>
                  <p:cNvSpPr/>
                  <p:nvPr/>
                </p:nvSpPr>
                <p:spPr>
                  <a:xfrm>
                    <a:off x="6850316" y="2178085"/>
                    <a:ext cx="55974" cy="109271"/>
                  </a:xfrm>
                  <a:custGeom>
                    <a:rect b="b" l="l" r="r" t="t"/>
                    <a:pathLst>
                      <a:path extrusionOk="0" h="4328" w="2217">
                        <a:moveTo>
                          <a:pt x="1317" y="0"/>
                        </a:moveTo>
                        <a:lnTo>
                          <a:pt x="1" y="4035"/>
                        </a:lnTo>
                        <a:lnTo>
                          <a:pt x="894" y="4328"/>
                        </a:lnTo>
                        <a:lnTo>
                          <a:pt x="2217" y="287"/>
                        </a:lnTo>
                        <a:lnTo>
                          <a:pt x="13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1"/>
                  <p:cNvSpPr/>
                  <p:nvPr/>
                </p:nvSpPr>
                <p:spPr>
                  <a:xfrm>
                    <a:off x="6864858" y="2156120"/>
                    <a:ext cx="40775" cy="34463"/>
                  </a:xfrm>
                  <a:custGeom>
                    <a:rect b="b" l="l" r="r" t="t"/>
                    <a:pathLst>
                      <a:path extrusionOk="0" h="1365" w="1615">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1"/>
                  <p:cNvSpPr/>
                  <p:nvPr/>
                </p:nvSpPr>
                <p:spPr>
                  <a:xfrm>
                    <a:off x="6887581" y="2163517"/>
                    <a:ext cx="40775" cy="34463"/>
                  </a:xfrm>
                  <a:custGeom>
                    <a:rect b="b" l="l" r="r" t="t"/>
                    <a:pathLst>
                      <a:path extrusionOk="0" h="1365" w="1615">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1"/>
                  <p:cNvSpPr/>
                  <p:nvPr/>
                </p:nvSpPr>
                <p:spPr>
                  <a:xfrm>
                    <a:off x="6830471" y="2261755"/>
                    <a:ext cx="40775" cy="34539"/>
                  </a:xfrm>
                  <a:custGeom>
                    <a:rect b="b" l="l" r="r" t="t"/>
                    <a:pathLst>
                      <a:path extrusionOk="0" h="1368" w="1615">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1"/>
                  <p:cNvSpPr/>
                  <p:nvPr/>
                </p:nvSpPr>
                <p:spPr>
                  <a:xfrm>
                    <a:off x="6853017" y="2269178"/>
                    <a:ext cx="40775" cy="34539"/>
                  </a:xfrm>
                  <a:custGeom>
                    <a:rect b="b" l="l" r="r" t="t"/>
                    <a:pathLst>
                      <a:path extrusionOk="0" h="1368" w="1615">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1"/>
                  <p:cNvSpPr/>
                  <p:nvPr/>
                </p:nvSpPr>
                <p:spPr>
                  <a:xfrm>
                    <a:off x="6907905" y="2021424"/>
                    <a:ext cx="55974" cy="109448"/>
                  </a:xfrm>
                  <a:custGeom>
                    <a:rect b="b" l="l" r="r" t="t"/>
                    <a:pathLst>
                      <a:path extrusionOk="0" h="4335" w="2217">
                        <a:moveTo>
                          <a:pt x="1324" y="0"/>
                        </a:moveTo>
                        <a:lnTo>
                          <a:pt x="1" y="4041"/>
                        </a:lnTo>
                        <a:lnTo>
                          <a:pt x="900" y="4335"/>
                        </a:lnTo>
                        <a:lnTo>
                          <a:pt x="2217" y="294"/>
                        </a:lnTo>
                        <a:lnTo>
                          <a:pt x="13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1"/>
                  <p:cNvSpPr/>
                  <p:nvPr/>
                </p:nvSpPr>
                <p:spPr>
                  <a:xfrm>
                    <a:off x="6922625" y="1999459"/>
                    <a:ext cx="40775" cy="34387"/>
                  </a:xfrm>
                  <a:custGeom>
                    <a:rect b="b" l="l" r="r" t="t"/>
                    <a:pathLst>
                      <a:path extrusionOk="0" h="1362" w="1615">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1"/>
                  <p:cNvSpPr/>
                  <p:nvPr/>
                </p:nvSpPr>
                <p:spPr>
                  <a:xfrm>
                    <a:off x="6945196" y="2006882"/>
                    <a:ext cx="40749" cy="34463"/>
                  </a:xfrm>
                  <a:custGeom>
                    <a:rect b="b" l="l" r="r" t="t"/>
                    <a:pathLst>
                      <a:path extrusionOk="0" h="1365" w="1614">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1"/>
                  <p:cNvSpPr/>
                  <p:nvPr/>
                </p:nvSpPr>
                <p:spPr>
                  <a:xfrm>
                    <a:off x="6888061" y="2105271"/>
                    <a:ext cx="40775" cy="34488"/>
                  </a:xfrm>
                  <a:custGeom>
                    <a:rect b="b" l="l" r="r" t="t"/>
                    <a:pathLst>
                      <a:path extrusionOk="0" h="1366" w="1615">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1"/>
                  <p:cNvSpPr/>
                  <p:nvPr/>
                </p:nvSpPr>
                <p:spPr>
                  <a:xfrm>
                    <a:off x="6910783" y="2112517"/>
                    <a:ext cx="40775" cy="34539"/>
                  </a:xfrm>
                  <a:custGeom>
                    <a:rect b="b" l="l" r="r" t="t"/>
                    <a:pathLst>
                      <a:path extrusionOk="0" h="1368" w="1615">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1"/>
                  <p:cNvSpPr/>
                  <p:nvPr/>
                </p:nvSpPr>
                <p:spPr>
                  <a:xfrm>
                    <a:off x="6957113" y="1968758"/>
                    <a:ext cx="226622" cy="24717"/>
                  </a:xfrm>
                  <a:custGeom>
                    <a:rect b="b" l="l" r="r" t="t"/>
                    <a:pathLst>
                      <a:path extrusionOk="0" h="979" w="8976">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1"/>
                  <p:cNvSpPr/>
                  <p:nvPr/>
                </p:nvSpPr>
                <p:spPr>
                  <a:xfrm>
                    <a:off x="7039546" y="1927453"/>
                    <a:ext cx="61907" cy="24717"/>
                  </a:xfrm>
                  <a:custGeom>
                    <a:rect b="b" l="l" r="r" t="t"/>
                    <a:pathLst>
                      <a:path extrusionOk="0" h="979" w="2452">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1"/>
                  <p:cNvSpPr/>
                  <p:nvPr/>
                </p:nvSpPr>
                <p:spPr>
                  <a:xfrm>
                    <a:off x="7039546" y="2257236"/>
                    <a:ext cx="61907" cy="24692"/>
                  </a:xfrm>
                  <a:custGeom>
                    <a:rect b="b" l="l" r="r" t="t"/>
                    <a:pathLst>
                      <a:path extrusionOk="0" h="978" w="2452">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1"/>
                  <p:cNvSpPr/>
                  <p:nvPr/>
                </p:nvSpPr>
                <p:spPr>
                  <a:xfrm>
                    <a:off x="7039546" y="2216082"/>
                    <a:ext cx="61907" cy="24717"/>
                  </a:xfrm>
                  <a:custGeom>
                    <a:rect b="b" l="l" r="r" t="t"/>
                    <a:pathLst>
                      <a:path extrusionOk="0" h="979" w="2452">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1"/>
                  <p:cNvSpPr/>
                  <p:nvPr/>
                </p:nvSpPr>
                <p:spPr>
                  <a:xfrm>
                    <a:off x="7039546" y="2178893"/>
                    <a:ext cx="61907" cy="24717"/>
                  </a:xfrm>
                  <a:custGeom>
                    <a:rect b="b" l="l" r="r" t="t"/>
                    <a:pathLst>
                      <a:path extrusionOk="0" h="979" w="2452">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1"/>
                  <p:cNvSpPr/>
                  <p:nvPr/>
                </p:nvSpPr>
                <p:spPr>
                  <a:xfrm>
                    <a:off x="7051892" y="1972873"/>
                    <a:ext cx="32948" cy="185493"/>
                  </a:xfrm>
                  <a:custGeom>
                    <a:rect b="b" l="l" r="r" t="t"/>
                    <a:pathLst>
                      <a:path extrusionOk="0" h="7347" w="1305">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1"/>
                  <p:cNvSpPr/>
                  <p:nvPr/>
                </p:nvSpPr>
                <p:spPr>
                  <a:xfrm>
                    <a:off x="7058810" y="2022661"/>
                    <a:ext cx="95461" cy="38124"/>
                  </a:xfrm>
                  <a:custGeom>
                    <a:rect b="b" l="l" r="r" t="t"/>
                    <a:pathLst>
                      <a:path extrusionOk="0" h="1510" w="3781">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1"/>
                  <p:cNvSpPr/>
                  <p:nvPr/>
                </p:nvSpPr>
                <p:spPr>
                  <a:xfrm>
                    <a:off x="7050427" y="2076135"/>
                    <a:ext cx="108135" cy="37947"/>
                  </a:xfrm>
                  <a:custGeom>
                    <a:rect b="b" l="l" r="r" t="t"/>
                    <a:pathLst>
                      <a:path extrusionOk="0" h="1503" w="4283">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1"/>
                  <p:cNvSpPr/>
                  <p:nvPr/>
                </p:nvSpPr>
                <p:spPr>
                  <a:xfrm>
                    <a:off x="6988722" y="2022358"/>
                    <a:ext cx="90361" cy="37922"/>
                  </a:xfrm>
                  <a:custGeom>
                    <a:rect b="b" l="l" r="r" t="t"/>
                    <a:pathLst>
                      <a:path extrusionOk="0" h="1502" w="3579">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1"/>
                  <p:cNvSpPr/>
                  <p:nvPr/>
                </p:nvSpPr>
                <p:spPr>
                  <a:xfrm>
                    <a:off x="7058305" y="2132892"/>
                    <a:ext cx="95966" cy="38149"/>
                  </a:xfrm>
                  <a:custGeom>
                    <a:rect b="b" l="l" r="r" t="t"/>
                    <a:pathLst>
                      <a:path extrusionOk="0" h="1511" w="3801">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1"/>
                  <p:cNvSpPr/>
                  <p:nvPr/>
                </p:nvSpPr>
                <p:spPr>
                  <a:xfrm>
                    <a:off x="6988722" y="2132589"/>
                    <a:ext cx="90361" cy="38098"/>
                  </a:xfrm>
                  <a:custGeom>
                    <a:rect b="b" l="l" r="r" t="t"/>
                    <a:pathLst>
                      <a:path extrusionOk="0" h="1509" w="3579">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1"/>
                  <p:cNvSpPr/>
                  <p:nvPr/>
                </p:nvSpPr>
                <p:spPr>
                  <a:xfrm>
                    <a:off x="6976351" y="2075959"/>
                    <a:ext cx="110786" cy="37493"/>
                  </a:xfrm>
                  <a:custGeom>
                    <a:rect b="b" l="l" r="r" t="t"/>
                    <a:pathLst>
                      <a:path extrusionOk="0" h="1485" w="4388">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1"/>
                  <p:cNvSpPr/>
                  <p:nvPr/>
                </p:nvSpPr>
                <p:spPr>
                  <a:xfrm>
                    <a:off x="6825321" y="2309220"/>
                    <a:ext cx="45269" cy="36053"/>
                  </a:xfrm>
                  <a:custGeom>
                    <a:rect b="b" l="l" r="r" t="t"/>
                    <a:pathLst>
                      <a:path extrusionOk="0" h="1428" w="1793">
                        <a:moveTo>
                          <a:pt x="815" y="1"/>
                        </a:moveTo>
                        <a:cubicBezTo>
                          <a:pt x="0" y="1"/>
                          <a:pt x="0" y="1428"/>
                          <a:pt x="815" y="1428"/>
                        </a:cubicBezTo>
                        <a:cubicBezTo>
                          <a:pt x="1792" y="1428"/>
                          <a:pt x="1792" y="1"/>
                          <a:pt x="8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1"/>
                  <p:cNvSpPr/>
                  <p:nvPr/>
                </p:nvSpPr>
                <p:spPr>
                  <a:xfrm>
                    <a:off x="6812697" y="2361054"/>
                    <a:ext cx="18405" cy="28883"/>
                  </a:xfrm>
                  <a:custGeom>
                    <a:rect b="b" l="l" r="r" t="t"/>
                    <a:pathLst>
                      <a:path extrusionOk="0" h="1144" w="729">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1"/>
                  <p:cNvSpPr/>
                  <p:nvPr/>
                </p:nvSpPr>
                <p:spPr>
                  <a:xfrm>
                    <a:off x="6832339" y="2374662"/>
                    <a:ext cx="22773" cy="27318"/>
                  </a:xfrm>
                  <a:custGeom>
                    <a:rect b="b" l="l" r="r" t="t"/>
                    <a:pathLst>
                      <a:path extrusionOk="0" h="1082" w="902">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1"/>
                  <p:cNvSpPr/>
                  <p:nvPr/>
                </p:nvSpPr>
                <p:spPr>
                  <a:xfrm>
                    <a:off x="6973725" y="2516225"/>
                    <a:ext cx="61755" cy="50722"/>
                  </a:xfrm>
                  <a:custGeom>
                    <a:rect b="b" l="l" r="r" t="t"/>
                    <a:pathLst>
                      <a:path extrusionOk="0" h="2009" w="2446">
                        <a:moveTo>
                          <a:pt x="1142" y="1"/>
                        </a:moveTo>
                        <a:cubicBezTo>
                          <a:pt x="1" y="1"/>
                          <a:pt x="1" y="2008"/>
                          <a:pt x="1142" y="2008"/>
                        </a:cubicBezTo>
                        <a:cubicBezTo>
                          <a:pt x="2445" y="2008"/>
                          <a:pt x="2445" y="1"/>
                          <a:pt x="1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1"/>
                  <p:cNvSpPr/>
                  <p:nvPr/>
                </p:nvSpPr>
                <p:spPr>
                  <a:xfrm>
                    <a:off x="6998418" y="2738706"/>
                    <a:ext cx="45269" cy="34589"/>
                  </a:xfrm>
                  <a:custGeom>
                    <a:rect b="b" l="l" r="r" t="t"/>
                    <a:pathLst>
                      <a:path extrusionOk="0" h="1370" w="1793">
                        <a:moveTo>
                          <a:pt x="815" y="0"/>
                        </a:moveTo>
                        <a:cubicBezTo>
                          <a:pt x="1" y="0"/>
                          <a:pt x="1" y="1369"/>
                          <a:pt x="815" y="1369"/>
                        </a:cubicBezTo>
                        <a:cubicBezTo>
                          <a:pt x="1793" y="1369"/>
                          <a:pt x="1793" y="0"/>
                          <a:pt x="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1"/>
                  <p:cNvSpPr/>
                  <p:nvPr/>
                </p:nvSpPr>
                <p:spPr>
                  <a:xfrm>
                    <a:off x="6982007" y="2784202"/>
                    <a:ext cx="50672" cy="23127"/>
                  </a:xfrm>
                  <a:custGeom>
                    <a:rect b="b" l="l" r="r" t="t"/>
                    <a:pathLst>
                      <a:path extrusionOk="0" h="916" w="2007">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1"/>
                  <p:cNvSpPr/>
                  <p:nvPr/>
                </p:nvSpPr>
                <p:spPr>
                  <a:xfrm>
                    <a:off x="7130235"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1"/>
                  <p:cNvSpPr/>
                  <p:nvPr/>
                </p:nvSpPr>
                <p:spPr>
                  <a:xfrm>
                    <a:off x="7135663" y="2349212"/>
                    <a:ext cx="41810" cy="35877"/>
                  </a:xfrm>
                  <a:custGeom>
                    <a:rect b="b" l="l" r="r" t="t"/>
                    <a:pathLst>
                      <a:path extrusionOk="0" h="1421" w="1656">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1"/>
                  <p:cNvSpPr/>
                  <p:nvPr/>
                </p:nvSpPr>
                <p:spPr>
                  <a:xfrm>
                    <a:off x="7110971" y="2349212"/>
                    <a:ext cx="41835" cy="35877"/>
                  </a:xfrm>
                  <a:custGeom>
                    <a:rect b="b" l="l" r="r" t="t"/>
                    <a:pathLst>
                      <a:path extrusionOk="0" h="1421" w="1657">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1"/>
                  <p:cNvSpPr/>
                  <p:nvPr/>
                </p:nvSpPr>
                <p:spPr>
                  <a:xfrm>
                    <a:off x="7135663" y="2464720"/>
                    <a:ext cx="41810" cy="35776"/>
                  </a:xfrm>
                  <a:custGeom>
                    <a:rect b="b" l="l" r="r" t="t"/>
                    <a:pathLst>
                      <a:path extrusionOk="0" h="1417" w="1656">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1"/>
                  <p:cNvSpPr/>
                  <p:nvPr/>
                </p:nvSpPr>
                <p:spPr>
                  <a:xfrm>
                    <a:off x="7110971" y="2464720"/>
                    <a:ext cx="41835" cy="35776"/>
                  </a:xfrm>
                  <a:custGeom>
                    <a:rect b="b" l="l" r="r" t="t"/>
                    <a:pathLst>
                      <a:path extrusionOk="0" h="1417" w="1657">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1"/>
                  <p:cNvSpPr/>
                  <p:nvPr/>
                </p:nvSpPr>
                <p:spPr>
                  <a:xfrm>
                    <a:off x="7108673" y="2594568"/>
                    <a:ext cx="30474" cy="104499"/>
                  </a:xfrm>
                  <a:custGeom>
                    <a:rect b="b" l="l" r="r" t="t"/>
                    <a:pathLst>
                      <a:path extrusionOk="0" h="4139" w="1207">
                        <a:moveTo>
                          <a:pt x="398" y="0"/>
                        </a:moveTo>
                        <a:lnTo>
                          <a:pt x="0" y="4060"/>
                        </a:lnTo>
                        <a:lnTo>
                          <a:pt x="815" y="4139"/>
                        </a:lnTo>
                        <a:lnTo>
                          <a:pt x="1206" y="78"/>
                        </a:lnTo>
                        <a:lnTo>
                          <a:pt x="3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1"/>
                  <p:cNvSpPr/>
                  <p:nvPr/>
                </p:nvSpPr>
                <p:spPr>
                  <a:xfrm>
                    <a:off x="7122913" y="2577349"/>
                    <a:ext cx="38098" cy="31938"/>
                  </a:xfrm>
                  <a:custGeom>
                    <a:rect b="b" l="l" r="r" t="t"/>
                    <a:pathLst>
                      <a:path extrusionOk="0" h="1265" w="1509">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1"/>
                  <p:cNvSpPr/>
                  <p:nvPr/>
                </p:nvSpPr>
                <p:spPr>
                  <a:xfrm>
                    <a:off x="7100821" y="2575077"/>
                    <a:ext cx="38149" cy="32090"/>
                  </a:xfrm>
                  <a:custGeom>
                    <a:rect b="b" l="l" r="r" t="t"/>
                    <a:pathLst>
                      <a:path extrusionOk="0" h="1271" w="1511">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1"/>
                  <p:cNvSpPr/>
                  <p:nvPr/>
                </p:nvSpPr>
                <p:spPr>
                  <a:xfrm>
                    <a:off x="7112864" y="2680182"/>
                    <a:ext cx="38124" cy="31963"/>
                  </a:xfrm>
                  <a:custGeom>
                    <a:rect b="b" l="l" r="r" t="t"/>
                    <a:pathLst>
                      <a:path extrusionOk="0" h="1266" w="151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1"/>
                  <p:cNvSpPr/>
                  <p:nvPr/>
                </p:nvSpPr>
                <p:spPr>
                  <a:xfrm>
                    <a:off x="7090823" y="2678086"/>
                    <a:ext cx="38124" cy="32090"/>
                  </a:xfrm>
                  <a:custGeom>
                    <a:rect b="b" l="l" r="r" t="t"/>
                    <a:pathLst>
                      <a:path extrusionOk="0" h="1271" w="151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1"/>
                  <p:cNvSpPr/>
                  <p:nvPr/>
                </p:nvSpPr>
                <p:spPr>
                  <a:xfrm>
                    <a:off x="7234886" y="2178085"/>
                    <a:ext cx="55974" cy="109448"/>
                  </a:xfrm>
                  <a:custGeom>
                    <a:rect b="b" l="l" r="r" t="t"/>
                    <a:pathLst>
                      <a:path extrusionOk="0" h="4335" w="2217">
                        <a:moveTo>
                          <a:pt x="900" y="0"/>
                        </a:moveTo>
                        <a:lnTo>
                          <a:pt x="0" y="293"/>
                        </a:lnTo>
                        <a:lnTo>
                          <a:pt x="1317" y="4334"/>
                        </a:lnTo>
                        <a:lnTo>
                          <a:pt x="2216" y="4041"/>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1"/>
                  <p:cNvSpPr/>
                  <p:nvPr/>
                </p:nvSpPr>
                <p:spPr>
                  <a:xfrm>
                    <a:off x="7235214" y="2156120"/>
                    <a:ext cx="40775" cy="34463"/>
                  </a:xfrm>
                  <a:custGeom>
                    <a:rect b="b" l="l" r="r" t="t"/>
                    <a:pathLst>
                      <a:path extrusionOk="0" h="1365" w="1615">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1"/>
                  <p:cNvSpPr/>
                  <p:nvPr/>
                </p:nvSpPr>
                <p:spPr>
                  <a:xfrm>
                    <a:off x="7212668" y="2163517"/>
                    <a:ext cx="40749" cy="34488"/>
                  </a:xfrm>
                  <a:custGeom>
                    <a:rect b="b" l="l" r="r" t="t"/>
                    <a:pathLst>
                      <a:path extrusionOk="0" h="1366" w="1614">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1"/>
                  <p:cNvSpPr/>
                  <p:nvPr/>
                </p:nvSpPr>
                <p:spPr>
                  <a:xfrm>
                    <a:off x="7269778" y="2261932"/>
                    <a:ext cx="40749" cy="34362"/>
                  </a:xfrm>
                  <a:custGeom>
                    <a:rect b="b" l="l" r="r" t="t"/>
                    <a:pathLst>
                      <a:path extrusionOk="0" h="1361" w="1614">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1"/>
                  <p:cNvSpPr/>
                  <p:nvPr/>
                </p:nvSpPr>
                <p:spPr>
                  <a:xfrm>
                    <a:off x="7247055" y="2269178"/>
                    <a:ext cx="40775" cy="34539"/>
                  </a:xfrm>
                  <a:custGeom>
                    <a:rect b="b" l="l" r="r" t="t"/>
                    <a:pathLst>
                      <a:path extrusionOk="0" h="1368" w="1615">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1"/>
                  <p:cNvSpPr/>
                  <p:nvPr/>
                </p:nvSpPr>
                <p:spPr>
                  <a:xfrm>
                    <a:off x="7177119" y="2021601"/>
                    <a:ext cx="55974" cy="109271"/>
                  </a:xfrm>
                  <a:custGeom>
                    <a:rect b="b" l="l" r="r" t="t"/>
                    <a:pathLst>
                      <a:path extrusionOk="0" h="4328" w="2217">
                        <a:moveTo>
                          <a:pt x="900" y="0"/>
                        </a:moveTo>
                        <a:lnTo>
                          <a:pt x="1" y="287"/>
                        </a:lnTo>
                        <a:lnTo>
                          <a:pt x="1324" y="4328"/>
                        </a:lnTo>
                        <a:lnTo>
                          <a:pt x="2217" y="4034"/>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1"/>
                  <p:cNvSpPr/>
                  <p:nvPr/>
                </p:nvSpPr>
                <p:spPr>
                  <a:xfrm>
                    <a:off x="7177624" y="1999459"/>
                    <a:ext cx="40749" cy="34387"/>
                  </a:xfrm>
                  <a:custGeom>
                    <a:rect b="b" l="l" r="r" t="t"/>
                    <a:pathLst>
                      <a:path extrusionOk="0" h="1362" w="1614">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1"/>
                  <p:cNvSpPr/>
                  <p:nvPr/>
                </p:nvSpPr>
                <p:spPr>
                  <a:xfrm>
                    <a:off x="7154902" y="2006882"/>
                    <a:ext cx="40775" cy="34463"/>
                  </a:xfrm>
                  <a:custGeom>
                    <a:rect b="b" l="l" r="r" t="t"/>
                    <a:pathLst>
                      <a:path extrusionOk="0" h="1365" w="1615">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1"/>
                  <p:cNvSpPr/>
                  <p:nvPr/>
                </p:nvSpPr>
                <p:spPr>
                  <a:xfrm>
                    <a:off x="7212163" y="2105271"/>
                    <a:ext cx="40623" cy="34488"/>
                  </a:xfrm>
                  <a:custGeom>
                    <a:rect b="b" l="l" r="r" t="t"/>
                    <a:pathLst>
                      <a:path extrusionOk="0" h="1366" w="1609">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1"/>
                  <p:cNvSpPr/>
                  <p:nvPr/>
                </p:nvSpPr>
                <p:spPr>
                  <a:xfrm>
                    <a:off x="7189465" y="2112517"/>
                    <a:ext cx="40749" cy="34539"/>
                  </a:xfrm>
                  <a:custGeom>
                    <a:rect b="b" l="l" r="r" t="t"/>
                    <a:pathLst>
                      <a:path extrusionOk="0" h="1368" w="1614">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1"/>
                  <p:cNvSpPr/>
                  <p:nvPr/>
                </p:nvSpPr>
                <p:spPr>
                  <a:xfrm>
                    <a:off x="7270434" y="2309220"/>
                    <a:ext cx="45269" cy="36053"/>
                  </a:xfrm>
                  <a:custGeom>
                    <a:rect b="b" l="l" r="r" t="t"/>
                    <a:pathLst>
                      <a:path extrusionOk="0" h="1428" w="1793">
                        <a:moveTo>
                          <a:pt x="978" y="1"/>
                        </a:moveTo>
                        <a:cubicBezTo>
                          <a:pt x="0" y="1"/>
                          <a:pt x="0" y="1428"/>
                          <a:pt x="978" y="1428"/>
                        </a:cubicBezTo>
                        <a:cubicBezTo>
                          <a:pt x="1792" y="1428"/>
                          <a:pt x="1792" y="1"/>
                          <a:pt x="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1"/>
                  <p:cNvSpPr/>
                  <p:nvPr/>
                </p:nvSpPr>
                <p:spPr>
                  <a:xfrm>
                    <a:off x="7309921" y="2361054"/>
                    <a:ext cx="18229" cy="28883"/>
                  </a:xfrm>
                  <a:custGeom>
                    <a:rect b="b" l="l" r="r" t="t"/>
                    <a:pathLst>
                      <a:path extrusionOk="0" h="1144" w="722">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1"/>
                  <p:cNvSpPr/>
                  <p:nvPr/>
                </p:nvSpPr>
                <p:spPr>
                  <a:xfrm>
                    <a:off x="7285886" y="2374662"/>
                    <a:ext cx="22420" cy="27318"/>
                  </a:xfrm>
                  <a:custGeom>
                    <a:rect b="b" l="l" r="r" t="t"/>
                    <a:pathLst>
                      <a:path extrusionOk="0" h="1082" w="888">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1"/>
                  <p:cNvSpPr/>
                  <p:nvPr/>
                </p:nvSpPr>
                <p:spPr>
                  <a:xfrm>
                    <a:off x="7105543" y="2516225"/>
                    <a:ext cx="61730" cy="50722"/>
                  </a:xfrm>
                  <a:custGeom>
                    <a:rect b="b" l="l" r="r" t="t"/>
                    <a:pathLst>
                      <a:path extrusionOk="0" h="2009" w="2445">
                        <a:moveTo>
                          <a:pt x="1304" y="1"/>
                        </a:moveTo>
                        <a:cubicBezTo>
                          <a:pt x="1" y="1"/>
                          <a:pt x="1" y="2008"/>
                          <a:pt x="1304" y="2008"/>
                        </a:cubicBezTo>
                        <a:cubicBezTo>
                          <a:pt x="2445" y="2008"/>
                          <a:pt x="2445" y="1"/>
                          <a:pt x="1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1"/>
                  <p:cNvSpPr/>
                  <p:nvPr/>
                </p:nvSpPr>
                <p:spPr>
                  <a:xfrm>
                    <a:off x="7097160" y="2738706"/>
                    <a:ext cx="45420" cy="34589"/>
                  </a:xfrm>
                  <a:custGeom>
                    <a:rect b="b" l="l" r="r" t="t"/>
                    <a:pathLst>
                      <a:path extrusionOk="0" h="1370" w="1799">
                        <a:moveTo>
                          <a:pt x="984" y="0"/>
                        </a:moveTo>
                        <a:cubicBezTo>
                          <a:pt x="0" y="0"/>
                          <a:pt x="0" y="1369"/>
                          <a:pt x="984" y="1369"/>
                        </a:cubicBezTo>
                        <a:cubicBezTo>
                          <a:pt x="1799" y="1369"/>
                          <a:pt x="1799" y="0"/>
                          <a:pt x="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1"/>
                  <p:cNvSpPr/>
                  <p:nvPr/>
                </p:nvSpPr>
                <p:spPr>
                  <a:xfrm>
                    <a:off x="7108345" y="2784202"/>
                    <a:ext cx="50520" cy="23127"/>
                  </a:xfrm>
                  <a:custGeom>
                    <a:rect b="b" l="l" r="r" t="t"/>
                    <a:pathLst>
                      <a:path extrusionOk="0" h="916" w="2001">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1"/>
                  <p:cNvSpPr/>
                  <p:nvPr/>
                </p:nvSpPr>
                <p:spPr>
                  <a:xfrm>
                    <a:off x="6949715" y="2273849"/>
                    <a:ext cx="125581" cy="69961"/>
                  </a:xfrm>
                  <a:custGeom>
                    <a:rect b="b" l="l" r="r" t="t"/>
                    <a:pathLst>
                      <a:path extrusionOk="0" h="2771" w="4974">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1"/>
                  <p:cNvSpPr/>
                  <p:nvPr/>
                </p:nvSpPr>
                <p:spPr>
                  <a:xfrm>
                    <a:off x="7065551" y="2273849"/>
                    <a:ext cx="125758" cy="69961"/>
                  </a:xfrm>
                  <a:custGeom>
                    <a:rect b="b" l="l" r="r" t="t"/>
                    <a:pathLst>
                      <a:path extrusionOk="0" h="2771" w="4981">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8" name="Google Shape;11358;p71"/>
                  <p:cNvGrpSpPr/>
                  <p:nvPr/>
                </p:nvGrpSpPr>
                <p:grpSpPr>
                  <a:xfrm>
                    <a:off x="6934567" y="1636703"/>
                    <a:ext cx="275980" cy="252450"/>
                    <a:chOff x="6934567" y="1636703"/>
                    <a:chExt cx="275980" cy="252450"/>
                  </a:xfrm>
                </p:grpSpPr>
                <p:sp>
                  <p:nvSpPr>
                    <p:cNvPr id="11359" name="Google Shape;11359;p71"/>
                    <p:cNvSpPr/>
                    <p:nvPr/>
                  </p:nvSpPr>
                  <p:spPr>
                    <a:xfrm>
                      <a:off x="6934567" y="1636703"/>
                      <a:ext cx="275980" cy="197334"/>
                    </a:xfrm>
                    <a:custGeom>
                      <a:rect b="b" l="l" r="r" t="t"/>
                      <a:pathLst>
                        <a:path extrusionOk="0" h="7816" w="10931">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1"/>
                    <p:cNvSpPr/>
                    <p:nvPr/>
                  </p:nvSpPr>
                  <p:spPr>
                    <a:xfrm>
                      <a:off x="7001700" y="1770817"/>
                      <a:ext cx="137927" cy="118335"/>
                    </a:xfrm>
                    <a:custGeom>
                      <a:rect b="b" l="l" r="r" t="t"/>
                      <a:pathLst>
                        <a:path extrusionOk="0" h="4687" w="5463">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1"/>
                    <p:cNvSpPr/>
                    <p:nvPr/>
                  </p:nvSpPr>
                  <p:spPr>
                    <a:xfrm>
                      <a:off x="7057168" y="1780689"/>
                      <a:ext cx="30802" cy="42643"/>
                    </a:xfrm>
                    <a:custGeom>
                      <a:rect b="b" l="l" r="r" t="t"/>
                      <a:pathLst>
                        <a:path extrusionOk="0" h="1689" w="122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362" name="Google Shape;11362;p71"/>
              <p:cNvSpPr/>
              <p:nvPr/>
            </p:nvSpPr>
            <p:spPr>
              <a:xfrm>
                <a:off x="6865944" y="1544979"/>
                <a:ext cx="406813" cy="325238"/>
              </a:xfrm>
              <a:custGeom>
                <a:rect b="b" l="l" r="r" t="t"/>
                <a:pathLst>
                  <a:path extrusionOk="0" h="12882" w="16113">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363" name="Google Shape;11363;p71"/>
          <p:cNvSpPr/>
          <p:nvPr/>
        </p:nvSpPr>
        <p:spPr>
          <a:xfrm>
            <a:off x="4964226" y="4326883"/>
            <a:ext cx="452864" cy="49056"/>
          </a:xfrm>
          <a:custGeom>
            <a:rect b="b" l="l" r="r" t="t"/>
            <a:pathLst>
              <a:path extrusionOk="0" h="1943" w="17937">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1"/>
          <p:cNvSpPr/>
          <p:nvPr/>
        </p:nvSpPr>
        <p:spPr>
          <a:xfrm>
            <a:off x="4915019" y="3065442"/>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1"/>
          <p:cNvSpPr/>
          <p:nvPr/>
        </p:nvSpPr>
        <p:spPr>
          <a:xfrm>
            <a:off x="5177644" y="3411484"/>
            <a:ext cx="24869" cy="164260"/>
          </a:xfrm>
          <a:custGeom>
            <a:rect b="b" l="l" r="r" t="t"/>
            <a:pathLst>
              <a:path extrusionOk="0" h="6506" w="985">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1"/>
          <p:cNvSpPr/>
          <p:nvPr/>
        </p:nvSpPr>
        <p:spPr>
          <a:xfrm>
            <a:off x="5148685" y="3555774"/>
            <a:ext cx="80338" cy="55014"/>
          </a:xfrm>
          <a:custGeom>
            <a:rect b="b" l="l" r="r" t="t"/>
            <a:pathLst>
              <a:path extrusionOk="0" h="2179" w="3182">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1"/>
          <p:cNvSpPr/>
          <p:nvPr/>
        </p:nvSpPr>
        <p:spPr>
          <a:xfrm>
            <a:off x="5088217" y="3540499"/>
            <a:ext cx="91093" cy="197536"/>
          </a:xfrm>
          <a:custGeom>
            <a:rect b="b" l="l" r="r" t="t"/>
            <a:pathLst>
              <a:path extrusionOk="0" h="7824" w="3608">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1"/>
          <p:cNvSpPr/>
          <p:nvPr/>
        </p:nvSpPr>
        <p:spPr>
          <a:xfrm>
            <a:off x="5201831" y="3540499"/>
            <a:ext cx="91118" cy="197536"/>
          </a:xfrm>
          <a:custGeom>
            <a:rect b="b" l="l" r="r" t="t"/>
            <a:pathLst>
              <a:path extrusionOk="0" h="7824" w="3609">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9" name="Google Shape;11369;p71"/>
          <p:cNvGrpSpPr/>
          <p:nvPr/>
        </p:nvGrpSpPr>
        <p:grpSpPr>
          <a:xfrm>
            <a:off x="996380" y="1542757"/>
            <a:ext cx="556859" cy="1310345"/>
            <a:chOff x="996380" y="1542757"/>
            <a:chExt cx="556859" cy="1310345"/>
          </a:xfrm>
        </p:grpSpPr>
        <p:sp>
          <p:nvSpPr>
            <p:cNvPr id="11370" name="Google Shape;11370;p71"/>
            <p:cNvSpPr/>
            <p:nvPr/>
          </p:nvSpPr>
          <p:spPr>
            <a:xfrm>
              <a:off x="1091487"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1"/>
            <p:cNvSpPr/>
            <p:nvPr/>
          </p:nvSpPr>
          <p:spPr>
            <a:xfrm>
              <a:off x="996380" y="1547529"/>
              <a:ext cx="556859" cy="1272651"/>
            </a:xfrm>
            <a:custGeom>
              <a:rect b="b" l="l" r="r" t="t"/>
              <a:pathLst>
                <a:path extrusionOk="0" h="50407" w="22056">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1"/>
            <p:cNvSpPr/>
            <p:nvPr/>
          </p:nvSpPr>
          <p:spPr>
            <a:xfrm>
              <a:off x="1046067"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1"/>
            <p:cNvSpPr/>
            <p:nvPr/>
          </p:nvSpPr>
          <p:spPr>
            <a:xfrm>
              <a:off x="1067780"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71"/>
          <p:cNvGrpSpPr/>
          <p:nvPr/>
        </p:nvGrpSpPr>
        <p:grpSpPr>
          <a:xfrm>
            <a:off x="998349" y="3064858"/>
            <a:ext cx="550774" cy="1310345"/>
            <a:chOff x="998349" y="3050689"/>
            <a:chExt cx="550774" cy="1310345"/>
          </a:xfrm>
        </p:grpSpPr>
        <p:sp>
          <p:nvSpPr>
            <p:cNvPr id="11375" name="Google Shape;11375;p71"/>
            <p:cNvSpPr/>
            <p:nvPr/>
          </p:nvSpPr>
          <p:spPr>
            <a:xfrm>
              <a:off x="998349" y="3072250"/>
              <a:ext cx="550774" cy="1256366"/>
            </a:xfrm>
            <a:custGeom>
              <a:rect b="b" l="l" r="r" t="t"/>
              <a:pathLst>
                <a:path extrusionOk="0" h="49762" w="21815">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1"/>
            <p:cNvSpPr/>
            <p:nvPr/>
          </p:nvSpPr>
          <p:spPr>
            <a:xfrm>
              <a:off x="1047380" y="4311978"/>
              <a:ext cx="453041" cy="49056"/>
            </a:xfrm>
            <a:custGeom>
              <a:rect b="b" l="l" r="r" t="t"/>
              <a:pathLst>
                <a:path extrusionOk="0" h="1943" w="17944">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1"/>
            <p:cNvSpPr/>
            <p:nvPr/>
          </p:nvSpPr>
          <p:spPr>
            <a:xfrm>
              <a:off x="1329091" y="3076164"/>
              <a:ext cx="124748" cy="171203"/>
            </a:xfrm>
            <a:custGeom>
              <a:rect b="b" l="l" r="r" t="t"/>
              <a:pathLst>
                <a:path extrusionOk="0" h="6781" w="4941">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1"/>
            <p:cNvSpPr/>
            <p:nvPr/>
          </p:nvSpPr>
          <p:spPr>
            <a:xfrm>
              <a:off x="1088508" y="3050689"/>
              <a:ext cx="368311" cy="203899"/>
            </a:xfrm>
            <a:custGeom>
              <a:rect b="b" l="l" r="r" t="t"/>
              <a:pathLst>
                <a:path extrusionOk="0" h="8076" w="14588">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71"/>
          <p:cNvGrpSpPr/>
          <p:nvPr/>
        </p:nvGrpSpPr>
        <p:grpSpPr>
          <a:xfrm>
            <a:off x="7660912" y="1542757"/>
            <a:ext cx="557515" cy="1310345"/>
            <a:chOff x="7660912" y="1542757"/>
            <a:chExt cx="557515" cy="1310345"/>
          </a:xfrm>
        </p:grpSpPr>
        <p:sp>
          <p:nvSpPr>
            <p:cNvPr id="11380" name="Google Shape;11380;p71"/>
            <p:cNvSpPr/>
            <p:nvPr/>
          </p:nvSpPr>
          <p:spPr>
            <a:xfrm>
              <a:off x="7711255" y="2803693"/>
              <a:ext cx="457485" cy="49409"/>
            </a:xfrm>
            <a:custGeom>
              <a:rect b="b" l="l" r="r" t="t"/>
              <a:pathLst>
                <a:path extrusionOk="0" h="1957" w="1812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1" name="Google Shape;11381;p71"/>
            <p:cNvGrpSpPr/>
            <p:nvPr/>
          </p:nvGrpSpPr>
          <p:grpSpPr>
            <a:xfrm>
              <a:off x="7660912" y="1542757"/>
              <a:ext cx="557515" cy="1277423"/>
              <a:chOff x="7660912" y="1542757"/>
              <a:chExt cx="557515" cy="1277423"/>
            </a:xfrm>
          </p:grpSpPr>
          <p:sp>
            <p:nvSpPr>
              <p:cNvPr id="11382" name="Google Shape;11382;p71"/>
              <p:cNvSpPr/>
              <p:nvPr/>
            </p:nvSpPr>
            <p:spPr>
              <a:xfrm>
                <a:off x="7756524" y="1674397"/>
                <a:ext cx="366796" cy="342104"/>
              </a:xfrm>
              <a:custGeom>
                <a:rect b="b" l="l" r="r" t="t"/>
                <a:pathLst>
                  <a:path extrusionOk="0" h="13550" w="14528">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3" name="Google Shape;11383;p71"/>
              <p:cNvGrpSpPr/>
              <p:nvPr/>
            </p:nvGrpSpPr>
            <p:grpSpPr>
              <a:xfrm>
                <a:off x="7660912" y="1547529"/>
                <a:ext cx="557515" cy="1272651"/>
                <a:chOff x="7660912" y="1547529"/>
                <a:chExt cx="557515" cy="1272651"/>
              </a:xfrm>
            </p:grpSpPr>
            <p:sp>
              <p:nvSpPr>
                <p:cNvPr id="11384" name="Google Shape;11384;p71"/>
                <p:cNvSpPr/>
                <p:nvPr/>
              </p:nvSpPr>
              <p:spPr>
                <a:xfrm>
                  <a:off x="7660912" y="1547529"/>
                  <a:ext cx="557515" cy="1272651"/>
                </a:xfrm>
                <a:custGeom>
                  <a:rect b="b" l="l" r="r" t="t"/>
                  <a:pathLst>
                    <a:path extrusionOk="0" h="50407" w="22082">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5" name="Google Shape;11385;p71"/>
                <p:cNvGrpSpPr/>
                <p:nvPr/>
              </p:nvGrpSpPr>
              <p:grpSpPr>
                <a:xfrm>
                  <a:off x="7873243" y="2256453"/>
                  <a:ext cx="129570" cy="89679"/>
                  <a:chOff x="7873243" y="2256453"/>
                  <a:chExt cx="129570" cy="89679"/>
                </a:xfrm>
              </p:grpSpPr>
              <p:sp>
                <p:nvSpPr>
                  <p:cNvPr id="11386" name="Google Shape;11386;p71"/>
                  <p:cNvSpPr/>
                  <p:nvPr/>
                </p:nvSpPr>
                <p:spPr>
                  <a:xfrm>
                    <a:off x="7960877" y="2272687"/>
                    <a:ext cx="36079" cy="22243"/>
                  </a:xfrm>
                  <a:custGeom>
                    <a:rect b="b" l="l" r="r" t="t"/>
                    <a:pathLst>
                      <a:path extrusionOk="0" h="881" w="1429">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1"/>
                  <p:cNvSpPr/>
                  <p:nvPr/>
                </p:nvSpPr>
                <p:spPr>
                  <a:xfrm>
                    <a:off x="7879278" y="2272687"/>
                    <a:ext cx="36053" cy="22243"/>
                  </a:xfrm>
                  <a:custGeom>
                    <a:rect b="b" l="l" r="r" t="t"/>
                    <a:pathLst>
                      <a:path extrusionOk="0" h="881" w="1428">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1"/>
                  <p:cNvSpPr/>
                  <p:nvPr/>
                </p:nvSpPr>
                <p:spPr>
                  <a:xfrm>
                    <a:off x="7873243" y="2256453"/>
                    <a:ext cx="129570" cy="89679"/>
                  </a:xfrm>
                  <a:custGeom>
                    <a:rect b="b" l="l" r="r" t="t"/>
                    <a:pathLst>
                      <a:path extrusionOk="0" h="3552" w="5132">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1"/>
                  <p:cNvSpPr/>
                  <p:nvPr/>
                </p:nvSpPr>
                <p:spPr>
                  <a:xfrm>
                    <a:off x="7916947" y="2261351"/>
                    <a:ext cx="42163" cy="81145"/>
                  </a:xfrm>
                  <a:custGeom>
                    <a:rect b="b" l="l" r="r" t="t"/>
                    <a:pathLst>
                      <a:path extrusionOk="0" h="3214" w="167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390" name="Google Shape;11390;p71"/>
              <p:cNvSpPr/>
              <p:nvPr/>
            </p:nvSpPr>
            <p:spPr>
              <a:xfrm>
                <a:off x="7732994" y="1542757"/>
                <a:ext cx="406788" cy="325163"/>
              </a:xfrm>
              <a:custGeom>
                <a:rect b="b" l="l" r="r" t="t"/>
                <a:pathLst>
                  <a:path extrusionOk="0" h="12879" w="16112">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391" name="Google Shape;11391;p71"/>
          <p:cNvSpPr/>
          <p:nvPr/>
        </p:nvSpPr>
        <p:spPr>
          <a:xfrm>
            <a:off x="7712417" y="4326148"/>
            <a:ext cx="452864" cy="49056"/>
          </a:xfrm>
          <a:custGeom>
            <a:rect b="b" l="l" r="r" t="t"/>
            <a:pathLst>
              <a:path extrusionOk="0" h="1943" w="17937">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2" name="Google Shape;11392;p71"/>
          <p:cNvGrpSpPr/>
          <p:nvPr/>
        </p:nvGrpSpPr>
        <p:grpSpPr>
          <a:xfrm>
            <a:off x="7665988" y="3067429"/>
            <a:ext cx="550774" cy="1277927"/>
            <a:chOff x="7665988" y="3067429"/>
            <a:chExt cx="550774" cy="1277927"/>
          </a:xfrm>
        </p:grpSpPr>
        <p:sp>
          <p:nvSpPr>
            <p:cNvPr id="11393" name="Google Shape;11393;p71"/>
            <p:cNvSpPr/>
            <p:nvPr/>
          </p:nvSpPr>
          <p:spPr>
            <a:xfrm>
              <a:off x="7665988" y="3067429"/>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4" name="Google Shape;11394;p71"/>
            <p:cNvGrpSpPr/>
            <p:nvPr/>
          </p:nvGrpSpPr>
          <p:grpSpPr>
            <a:xfrm>
              <a:off x="7893590" y="3786407"/>
              <a:ext cx="93163" cy="118840"/>
              <a:chOff x="7890614" y="3772237"/>
              <a:chExt cx="93163" cy="118840"/>
            </a:xfrm>
          </p:grpSpPr>
          <p:sp>
            <p:nvSpPr>
              <p:cNvPr id="11395" name="Google Shape;11395;p71"/>
              <p:cNvSpPr/>
              <p:nvPr/>
            </p:nvSpPr>
            <p:spPr>
              <a:xfrm>
                <a:off x="7954717" y="3788017"/>
                <a:ext cx="8988" cy="49637"/>
              </a:xfrm>
              <a:custGeom>
                <a:rect b="b" l="l" r="r" t="t"/>
                <a:pathLst>
                  <a:path extrusionOk="0" h="1966" w="356">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1"/>
              <p:cNvSpPr/>
              <p:nvPr/>
            </p:nvSpPr>
            <p:spPr>
              <a:xfrm>
                <a:off x="7910862" y="3788017"/>
                <a:ext cx="8736" cy="49409"/>
              </a:xfrm>
              <a:custGeom>
                <a:rect b="b" l="l" r="r" t="t"/>
                <a:pathLst>
                  <a:path extrusionOk="0" h="1957" w="346">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1"/>
              <p:cNvSpPr/>
              <p:nvPr/>
            </p:nvSpPr>
            <p:spPr>
              <a:xfrm>
                <a:off x="7901647" y="3841693"/>
                <a:ext cx="29161" cy="38023"/>
              </a:xfrm>
              <a:custGeom>
                <a:rect b="b" l="l" r="r" t="t"/>
                <a:pathLst>
                  <a:path extrusionOk="0" h="1506" w="1155">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1"/>
              <p:cNvSpPr/>
              <p:nvPr/>
            </p:nvSpPr>
            <p:spPr>
              <a:xfrm>
                <a:off x="7943785" y="3841693"/>
                <a:ext cx="29136" cy="38023"/>
              </a:xfrm>
              <a:custGeom>
                <a:rect b="b" l="l" r="r" t="t"/>
                <a:pathLst>
                  <a:path extrusionOk="0" h="1506" w="1154">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1"/>
              <p:cNvSpPr/>
              <p:nvPr/>
            </p:nvSpPr>
            <p:spPr>
              <a:xfrm>
                <a:off x="7916139" y="3833462"/>
                <a:ext cx="42315" cy="57615"/>
              </a:xfrm>
              <a:custGeom>
                <a:rect b="b" l="l" r="r" t="t"/>
                <a:pathLst>
                  <a:path extrusionOk="0" h="2282" w="1676">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1"/>
              <p:cNvSpPr/>
              <p:nvPr/>
            </p:nvSpPr>
            <p:spPr>
              <a:xfrm>
                <a:off x="7890614"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1"/>
              <p:cNvSpPr/>
              <p:nvPr/>
            </p:nvSpPr>
            <p:spPr>
              <a:xfrm>
                <a:off x="7959893"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05" name="Shape 11405"/>
        <p:cNvGrpSpPr/>
        <p:nvPr/>
      </p:nvGrpSpPr>
      <p:grpSpPr>
        <a:xfrm>
          <a:off x="0" y="0"/>
          <a:ext cx="0" cy="0"/>
          <a:chOff x="0" y="0"/>
          <a:chExt cx="0" cy="0"/>
        </a:xfrm>
      </p:grpSpPr>
      <p:sp>
        <p:nvSpPr>
          <p:cNvPr id="11406" name="Google Shape;11406;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1407" name="Google Shape;11407;p7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1408" name="Google Shape;11408;p72"/>
          <p:cNvGrpSpPr/>
          <p:nvPr/>
        </p:nvGrpSpPr>
        <p:grpSpPr>
          <a:xfrm>
            <a:off x="866243" y="2291587"/>
            <a:ext cx="415546" cy="355053"/>
            <a:chOff x="866243" y="2291587"/>
            <a:chExt cx="415546" cy="355053"/>
          </a:xfrm>
        </p:grpSpPr>
        <p:sp>
          <p:nvSpPr>
            <p:cNvPr id="11409" name="Google Shape;11409;p7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4" name="Google Shape;11414;p72"/>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5" name="Google Shape;11415;p72"/>
          <p:cNvGrpSpPr/>
          <p:nvPr/>
        </p:nvGrpSpPr>
        <p:grpSpPr>
          <a:xfrm>
            <a:off x="1958520" y="2302574"/>
            <a:ext cx="359213" cy="327807"/>
            <a:chOff x="1958520" y="2302574"/>
            <a:chExt cx="359213" cy="327807"/>
          </a:xfrm>
        </p:grpSpPr>
        <p:sp>
          <p:nvSpPr>
            <p:cNvPr id="11416" name="Google Shape;11416;p7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72"/>
          <p:cNvGrpSpPr/>
          <p:nvPr/>
        </p:nvGrpSpPr>
        <p:grpSpPr>
          <a:xfrm>
            <a:off x="2579882" y="2287427"/>
            <a:ext cx="207582" cy="359594"/>
            <a:chOff x="2656082" y="2287427"/>
            <a:chExt cx="207582" cy="359594"/>
          </a:xfrm>
        </p:grpSpPr>
        <p:sp>
          <p:nvSpPr>
            <p:cNvPr id="11420" name="Google Shape;11420;p7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72"/>
          <p:cNvGrpSpPr/>
          <p:nvPr/>
        </p:nvGrpSpPr>
        <p:grpSpPr>
          <a:xfrm>
            <a:off x="3049653" y="2321468"/>
            <a:ext cx="362991" cy="290018"/>
            <a:chOff x="3049653" y="2321468"/>
            <a:chExt cx="362991" cy="290018"/>
          </a:xfrm>
        </p:grpSpPr>
        <p:sp>
          <p:nvSpPr>
            <p:cNvPr id="11425" name="Google Shape;11425;p7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72"/>
          <p:cNvGrpSpPr/>
          <p:nvPr/>
        </p:nvGrpSpPr>
        <p:grpSpPr>
          <a:xfrm>
            <a:off x="3564243" y="2289904"/>
            <a:ext cx="422342" cy="355243"/>
            <a:chOff x="3564243" y="2289904"/>
            <a:chExt cx="422342" cy="355243"/>
          </a:xfrm>
        </p:grpSpPr>
        <p:sp>
          <p:nvSpPr>
            <p:cNvPr id="11430" name="Google Shape;11430;p7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5" name="Google Shape;11435;p72"/>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6" name="Google Shape;11436;p72"/>
          <p:cNvGrpSpPr/>
          <p:nvPr/>
        </p:nvGrpSpPr>
        <p:grpSpPr>
          <a:xfrm>
            <a:off x="4687894" y="2289713"/>
            <a:ext cx="359594" cy="353909"/>
            <a:chOff x="4687894" y="2289713"/>
            <a:chExt cx="359594" cy="353909"/>
          </a:xfrm>
        </p:grpSpPr>
        <p:sp>
          <p:nvSpPr>
            <p:cNvPr id="11437" name="Google Shape;11437;p7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0" name="Google Shape;11440;p72"/>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1" name="Google Shape;11441;p72"/>
          <p:cNvGrpSpPr/>
          <p:nvPr/>
        </p:nvGrpSpPr>
        <p:grpSpPr>
          <a:xfrm>
            <a:off x="6372624" y="2308227"/>
            <a:ext cx="263567" cy="317614"/>
            <a:chOff x="6421399" y="2308227"/>
            <a:chExt cx="263567" cy="317614"/>
          </a:xfrm>
        </p:grpSpPr>
        <p:sp>
          <p:nvSpPr>
            <p:cNvPr id="11442" name="Google Shape;11442;p7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72"/>
          <p:cNvGrpSpPr/>
          <p:nvPr/>
        </p:nvGrpSpPr>
        <p:grpSpPr>
          <a:xfrm>
            <a:off x="6870193" y="2295620"/>
            <a:ext cx="360356" cy="343462"/>
            <a:chOff x="6870193" y="2295620"/>
            <a:chExt cx="360356" cy="343462"/>
          </a:xfrm>
        </p:grpSpPr>
        <p:sp>
          <p:nvSpPr>
            <p:cNvPr id="11447" name="Google Shape;11447;p7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72"/>
          <p:cNvGrpSpPr/>
          <p:nvPr/>
        </p:nvGrpSpPr>
        <p:grpSpPr>
          <a:xfrm>
            <a:off x="7441465" y="2302860"/>
            <a:ext cx="342192" cy="327140"/>
            <a:chOff x="7441465" y="2302860"/>
            <a:chExt cx="342192" cy="327140"/>
          </a:xfrm>
        </p:grpSpPr>
        <p:sp>
          <p:nvSpPr>
            <p:cNvPr id="11450" name="Google Shape;11450;p7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72"/>
          <p:cNvGrpSpPr/>
          <p:nvPr/>
        </p:nvGrpSpPr>
        <p:grpSpPr>
          <a:xfrm>
            <a:off x="7989683" y="2350207"/>
            <a:ext cx="332761" cy="234066"/>
            <a:chOff x="7989683" y="2350207"/>
            <a:chExt cx="332761" cy="234066"/>
          </a:xfrm>
        </p:grpSpPr>
        <p:sp>
          <p:nvSpPr>
            <p:cNvPr id="11453" name="Google Shape;11453;p7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72"/>
          <p:cNvGrpSpPr/>
          <p:nvPr/>
        </p:nvGrpSpPr>
        <p:grpSpPr>
          <a:xfrm>
            <a:off x="5823294" y="2309751"/>
            <a:ext cx="315327" cy="314978"/>
            <a:chOff x="5823294" y="2309751"/>
            <a:chExt cx="315327" cy="314978"/>
          </a:xfrm>
        </p:grpSpPr>
        <p:sp>
          <p:nvSpPr>
            <p:cNvPr id="11460" name="Google Shape;11460;p7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72"/>
          <p:cNvGrpSpPr/>
          <p:nvPr/>
        </p:nvGrpSpPr>
        <p:grpSpPr>
          <a:xfrm>
            <a:off x="2497275" y="2744159"/>
            <a:ext cx="370930" cy="370549"/>
            <a:chOff x="2497275" y="2744159"/>
            <a:chExt cx="370930" cy="370549"/>
          </a:xfrm>
        </p:grpSpPr>
        <p:sp>
          <p:nvSpPr>
            <p:cNvPr id="11478" name="Google Shape;11478;p7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72"/>
          <p:cNvGrpSpPr/>
          <p:nvPr/>
        </p:nvGrpSpPr>
        <p:grpSpPr>
          <a:xfrm>
            <a:off x="860940" y="2746477"/>
            <a:ext cx="371883" cy="365691"/>
            <a:chOff x="860940" y="2746477"/>
            <a:chExt cx="371883" cy="365691"/>
          </a:xfrm>
        </p:grpSpPr>
        <p:sp>
          <p:nvSpPr>
            <p:cNvPr id="11485" name="Google Shape;11485;p7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72"/>
          <p:cNvGrpSpPr/>
          <p:nvPr/>
        </p:nvGrpSpPr>
        <p:grpSpPr>
          <a:xfrm>
            <a:off x="1493849" y="2775533"/>
            <a:ext cx="283985" cy="341080"/>
            <a:chOff x="1493849" y="2775533"/>
            <a:chExt cx="283985" cy="341080"/>
          </a:xfrm>
        </p:grpSpPr>
        <p:sp>
          <p:nvSpPr>
            <p:cNvPr id="11491" name="Google Shape;11491;p7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72"/>
          <p:cNvGrpSpPr/>
          <p:nvPr/>
        </p:nvGrpSpPr>
        <p:grpSpPr>
          <a:xfrm>
            <a:off x="1952836" y="2774422"/>
            <a:ext cx="372835" cy="342573"/>
            <a:chOff x="1952836" y="2774422"/>
            <a:chExt cx="372835" cy="342573"/>
          </a:xfrm>
        </p:grpSpPr>
        <p:sp>
          <p:nvSpPr>
            <p:cNvPr id="11494" name="Google Shape;11494;p7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72"/>
          <p:cNvGrpSpPr/>
          <p:nvPr/>
        </p:nvGrpSpPr>
        <p:grpSpPr>
          <a:xfrm>
            <a:off x="3079916" y="2744477"/>
            <a:ext cx="332729" cy="372518"/>
            <a:chOff x="3079916" y="2744477"/>
            <a:chExt cx="332729" cy="372518"/>
          </a:xfrm>
        </p:grpSpPr>
        <p:sp>
          <p:nvSpPr>
            <p:cNvPr id="11498" name="Google Shape;11498;p7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72"/>
          <p:cNvGrpSpPr/>
          <p:nvPr/>
        </p:nvGrpSpPr>
        <p:grpSpPr>
          <a:xfrm>
            <a:off x="3620576" y="2745525"/>
            <a:ext cx="336889" cy="355592"/>
            <a:chOff x="3620576" y="2745525"/>
            <a:chExt cx="336889" cy="355592"/>
          </a:xfrm>
        </p:grpSpPr>
        <p:sp>
          <p:nvSpPr>
            <p:cNvPr id="11502" name="Google Shape;11502;p7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72"/>
          <p:cNvGrpSpPr/>
          <p:nvPr/>
        </p:nvGrpSpPr>
        <p:grpSpPr>
          <a:xfrm>
            <a:off x="4126815" y="2760704"/>
            <a:ext cx="380393" cy="363118"/>
            <a:chOff x="4126815" y="2760704"/>
            <a:chExt cx="380393" cy="363118"/>
          </a:xfrm>
        </p:grpSpPr>
        <p:sp>
          <p:nvSpPr>
            <p:cNvPr id="11505" name="Google Shape;11505;p7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72"/>
          <p:cNvGrpSpPr/>
          <p:nvPr/>
        </p:nvGrpSpPr>
        <p:grpSpPr>
          <a:xfrm>
            <a:off x="4675986" y="2745684"/>
            <a:ext cx="381346" cy="368644"/>
            <a:chOff x="4675986" y="2745684"/>
            <a:chExt cx="381346" cy="368644"/>
          </a:xfrm>
        </p:grpSpPr>
        <p:sp>
          <p:nvSpPr>
            <p:cNvPr id="11510" name="Google Shape;11510;p7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72"/>
          <p:cNvGrpSpPr/>
          <p:nvPr/>
        </p:nvGrpSpPr>
        <p:grpSpPr>
          <a:xfrm>
            <a:off x="5220616" y="2791061"/>
            <a:ext cx="373185" cy="302466"/>
            <a:chOff x="5220616" y="2791061"/>
            <a:chExt cx="373185" cy="302466"/>
          </a:xfrm>
        </p:grpSpPr>
        <p:sp>
          <p:nvSpPr>
            <p:cNvPr id="11513" name="Google Shape;11513;p7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72"/>
          <p:cNvGrpSpPr/>
          <p:nvPr/>
        </p:nvGrpSpPr>
        <p:grpSpPr>
          <a:xfrm>
            <a:off x="5788661" y="2772517"/>
            <a:ext cx="284366" cy="344097"/>
            <a:chOff x="5864861" y="2772517"/>
            <a:chExt cx="284366" cy="344097"/>
          </a:xfrm>
        </p:grpSpPr>
        <p:sp>
          <p:nvSpPr>
            <p:cNvPr id="11532" name="Google Shape;11532;p7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8" name="Google Shape;11538;p72"/>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9" name="Google Shape;11539;p72"/>
          <p:cNvGrpSpPr/>
          <p:nvPr/>
        </p:nvGrpSpPr>
        <p:grpSpPr>
          <a:xfrm>
            <a:off x="6974158" y="2789537"/>
            <a:ext cx="255247" cy="327458"/>
            <a:chOff x="6974158" y="2789537"/>
            <a:chExt cx="255247" cy="327458"/>
          </a:xfrm>
        </p:grpSpPr>
        <p:sp>
          <p:nvSpPr>
            <p:cNvPr id="11540" name="Google Shape;11540;p7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72"/>
          <p:cNvGrpSpPr/>
          <p:nvPr/>
        </p:nvGrpSpPr>
        <p:grpSpPr>
          <a:xfrm>
            <a:off x="7530697" y="2790299"/>
            <a:ext cx="244291" cy="326314"/>
            <a:chOff x="7530697" y="2790299"/>
            <a:chExt cx="244291" cy="326314"/>
          </a:xfrm>
        </p:grpSpPr>
        <p:sp>
          <p:nvSpPr>
            <p:cNvPr id="11547" name="Google Shape;11547;p7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72"/>
          <p:cNvGrpSpPr/>
          <p:nvPr/>
        </p:nvGrpSpPr>
        <p:grpSpPr>
          <a:xfrm>
            <a:off x="7988191" y="2832248"/>
            <a:ext cx="332348" cy="283985"/>
            <a:chOff x="7988191" y="2832248"/>
            <a:chExt cx="332348" cy="283985"/>
          </a:xfrm>
        </p:grpSpPr>
        <p:sp>
          <p:nvSpPr>
            <p:cNvPr id="11554" name="Google Shape;11554;p7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7" name="Google Shape;11557;p72"/>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8" name="Google Shape;11558;p72"/>
          <p:cNvGrpSpPr/>
          <p:nvPr/>
        </p:nvGrpSpPr>
        <p:grpSpPr>
          <a:xfrm>
            <a:off x="3588440" y="3258368"/>
            <a:ext cx="364484" cy="262423"/>
            <a:chOff x="3588440" y="3258368"/>
            <a:chExt cx="364484" cy="262423"/>
          </a:xfrm>
        </p:grpSpPr>
        <p:sp>
          <p:nvSpPr>
            <p:cNvPr id="11559" name="Google Shape;11559;p7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5" name="Google Shape;11565;p72"/>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6" name="Google Shape;11566;p72"/>
          <p:cNvGrpSpPr/>
          <p:nvPr/>
        </p:nvGrpSpPr>
        <p:grpSpPr>
          <a:xfrm>
            <a:off x="5765817" y="3227724"/>
            <a:ext cx="364865" cy="324822"/>
            <a:chOff x="5765817" y="3227724"/>
            <a:chExt cx="364865" cy="324822"/>
          </a:xfrm>
        </p:grpSpPr>
        <p:sp>
          <p:nvSpPr>
            <p:cNvPr id="11567" name="Google Shape;11567;p7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72"/>
          <p:cNvGrpSpPr/>
          <p:nvPr/>
        </p:nvGrpSpPr>
        <p:grpSpPr>
          <a:xfrm>
            <a:off x="6228583" y="3237664"/>
            <a:ext cx="446539" cy="303895"/>
            <a:chOff x="6228583" y="3237664"/>
            <a:chExt cx="446539" cy="303895"/>
          </a:xfrm>
        </p:grpSpPr>
        <p:sp>
          <p:nvSpPr>
            <p:cNvPr id="11571" name="Google Shape;11571;p7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72"/>
          <p:cNvGrpSpPr/>
          <p:nvPr/>
        </p:nvGrpSpPr>
        <p:grpSpPr>
          <a:xfrm>
            <a:off x="865862" y="3207306"/>
            <a:ext cx="364484" cy="364897"/>
            <a:chOff x="865862" y="3207306"/>
            <a:chExt cx="364484" cy="364897"/>
          </a:xfrm>
        </p:grpSpPr>
        <p:sp>
          <p:nvSpPr>
            <p:cNvPr id="11589" name="Google Shape;11589;p7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72"/>
          <p:cNvGrpSpPr/>
          <p:nvPr/>
        </p:nvGrpSpPr>
        <p:grpSpPr>
          <a:xfrm>
            <a:off x="1404617" y="3226962"/>
            <a:ext cx="370168" cy="325965"/>
            <a:chOff x="1404617" y="3226962"/>
            <a:chExt cx="370168" cy="325965"/>
          </a:xfrm>
        </p:grpSpPr>
        <p:sp>
          <p:nvSpPr>
            <p:cNvPr id="11604" name="Google Shape;11604;p7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72"/>
          <p:cNvGrpSpPr/>
          <p:nvPr/>
        </p:nvGrpSpPr>
        <p:grpSpPr>
          <a:xfrm>
            <a:off x="1954741" y="3212419"/>
            <a:ext cx="366389" cy="354481"/>
            <a:chOff x="1954741" y="3212419"/>
            <a:chExt cx="366389" cy="354481"/>
          </a:xfrm>
        </p:grpSpPr>
        <p:sp>
          <p:nvSpPr>
            <p:cNvPr id="11614" name="Google Shape;11614;p7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72"/>
          <p:cNvGrpSpPr/>
          <p:nvPr/>
        </p:nvGrpSpPr>
        <p:grpSpPr>
          <a:xfrm>
            <a:off x="3043239" y="3215626"/>
            <a:ext cx="366008" cy="348670"/>
            <a:chOff x="3043239" y="3215626"/>
            <a:chExt cx="366008" cy="348670"/>
          </a:xfrm>
        </p:grpSpPr>
        <p:sp>
          <p:nvSpPr>
            <p:cNvPr id="11622" name="Google Shape;11622;p7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72"/>
          <p:cNvGrpSpPr/>
          <p:nvPr/>
        </p:nvGrpSpPr>
        <p:grpSpPr>
          <a:xfrm>
            <a:off x="4218333" y="3184982"/>
            <a:ext cx="209107" cy="383442"/>
            <a:chOff x="4218333" y="3184982"/>
            <a:chExt cx="209107" cy="383442"/>
          </a:xfrm>
        </p:grpSpPr>
        <p:sp>
          <p:nvSpPr>
            <p:cNvPr id="11625" name="Google Shape;11625;p7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7" name="Google Shape;11627;p72"/>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8" name="Google Shape;11628;p72"/>
          <p:cNvGrpSpPr/>
          <p:nvPr/>
        </p:nvGrpSpPr>
        <p:grpSpPr>
          <a:xfrm>
            <a:off x="6896644" y="3216007"/>
            <a:ext cx="322917" cy="347876"/>
            <a:chOff x="6896644" y="3216007"/>
            <a:chExt cx="322917" cy="347876"/>
          </a:xfrm>
        </p:grpSpPr>
        <p:sp>
          <p:nvSpPr>
            <p:cNvPr id="11629" name="Google Shape;11629;p7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72"/>
          <p:cNvGrpSpPr/>
          <p:nvPr/>
        </p:nvGrpSpPr>
        <p:grpSpPr>
          <a:xfrm>
            <a:off x="7429366" y="3223183"/>
            <a:ext cx="334634" cy="333904"/>
            <a:chOff x="7429366" y="3223183"/>
            <a:chExt cx="334634" cy="333904"/>
          </a:xfrm>
        </p:grpSpPr>
        <p:sp>
          <p:nvSpPr>
            <p:cNvPr id="11637" name="Google Shape;11637;p7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9" name="Google Shape;11639;p72"/>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0" name="Google Shape;11640;p72"/>
          <p:cNvGrpSpPr/>
          <p:nvPr/>
        </p:nvGrpSpPr>
        <p:grpSpPr>
          <a:xfrm>
            <a:off x="5216456" y="3725484"/>
            <a:ext cx="356196" cy="265631"/>
            <a:chOff x="5216456" y="3725484"/>
            <a:chExt cx="356196" cy="265631"/>
          </a:xfrm>
        </p:grpSpPr>
        <p:sp>
          <p:nvSpPr>
            <p:cNvPr id="11641" name="Google Shape;11641;p7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72"/>
          <p:cNvGrpSpPr/>
          <p:nvPr/>
        </p:nvGrpSpPr>
        <p:grpSpPr>
          <a:xfrm>
            <a:off x="6849393" y="3733994"/>
            <a:ext cx="355053" cy="248038"/>
            <a:chOff x="6849393" y="3733994"/>
            <a:chExt cx="355053" cy="248038"/>
          </a:xfrm>
        </p:grpSpPr>
        <p:sp>
          <p:nvSpPr>
            <p:cNvPr id="11644" name="Google Shape;11644;p7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9" name="Google Shape;11649;p72"/>
          <p:cNvGrpSpPr/>
          <p:nvPr/>
        </p:nvGrpSpPr>
        <p:grpSpPr>
          <a:xfrm>
            <a:off x="7918997" y="3714687"/>
            <a:ext cx="392111" cy="280206"/>
            <a:chOff x="7918997" y="3714687"/>
            <a:chExt cx="392111" cy="280206"/>
          </a:xfrm>
        </p:grpSpPr>
        <p:sp>
          <p:nvSpPr>
            <p:cNvPr id="11650" name="Google Shape;11650;p7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5" name="Google Shape;11655;p72"/>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6" name="Google Shape;11656;p72"/>
          <p:cNvGrpSpPr/>
          <p:nvPr/>
        </p:nvGrpSpPr>
        <p:grpSpPr>
          <a:xfrm>
            <a:off x="1408777" y="3680964"/>
            <a:ext cx="357720" cy="355148"/>
            <a:chOff x="1408777" y="3680964"/>
            <a:chExt cx="357720" cy="355148"/>
          </a:xfrm>
        </p:grpSpPr>
        <p:sp>
          <p:nvSpPr>
            <p:cNvPr id="11657" name="Google Shape;11657;p7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72"/>
          <p:cNvGrpSpPr/>
          <p:nvPr/>
        </p:nvGrpSpPr>
        <p:grpSpPr>
          <a:xfrm>
            <a:off x="1952836" y="3680964"/>
            <a:ext cx="357720" cy="355148"/>
            <a:chOff x="1952836" y="3680964"/>
            <a:chExt cx="357720" cy="355148"/>
          </a:xfrm>
        </p:grpSpPr>
        <p:sp>
          <p:nvSpPr>
            <p:cNvPr id="11663" name="Google Shape;11663;p7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72"/>
          <p:cNvGrpSpPr/>
          <p:nvPr/>
        </p:nvGrpSpPr>
        <p:grpSpPr>
          <a:xfrm>
            <a:off x="2496894" y="3680964"/>
            <a:ext cx="357720" cy="355148"/>
            <a:chOff x="2496894" y="3680964"/>
            <a:chExt cx="357720" cy="355148"/>
          </a:xfrm>
        </p:grpSpPr>
        <p:sp>
          <p:nvSpPr>
            <p:cNvPr id="11669" name="Google Shape;11669;p7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72"/>
          <p:cNvGrpSpPr/>
          <p:nvPr/>
        </p:nvGrpSpPr>
        <p:grpSpPr>
          <a:xfrm>
            <a:off x="3040984" y="3681059"/>
            <a:ext cx="356164" cy="355815"/>
            <a:chOff x="3040984" y="3681059"/>
            <a:chExt cx="356164" cy="355815"/>
          </a:xfrm>
        </p:grpSpPr>
        <p:sp>
          <p:nvSpPr>
            <p:cNvPr id="11675" name="Google Shape;11675;p7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8" name="Google Shape;11678;p72"/>
          <p:cNvGrpSpPr/>
          <p:nvPr/>
        </p:nvGrpSpPr>
        <p:grpSpPr>
          <a:xfrm>
            <a:off x="3584280" y="3699191"/>
            <a:ext cx="358069" cy="317995"/>
            <a:chOff x="3584280" y="3699191"/>
            <a:chExt cx="358069" cy="317995"/>
          </a:xfrm>
        </p:grpSpPr>
        <p:sp>
          <p:nvSpPr>
            <p:cNvPr id="11679" name="Google Shape;11679;p7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72"/>
          <p:cNvGrpSpPr/>
          <p:nvPr/>
        </p:nvGrpSpPr>
        <p:grpSpPr>
          <a:xfrm>
            <a:off x="4129482" y="3681059"/>
            <a:ext cx="355402" cy="354291"/>
            <a:chOff x="4129482" y="3681059"/>
            <a:chExt cx="355402" cy="354291"/>
          </a:xfrm>
        </p:grpSpPr>
        <p:sp>
          <p:nvSpPr>
            <p:cNvPr id="11684" name="Google Shape;11684;p7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72"/>
          <p:cNvGrpSpPr/>
          <p:nvPr/>
        </p:nvGrpSpPr>
        <p:grpSpPr>
          <a:xfrm>
            <a:off x="4673540" y="3680297"/>
            <a:ext cx="355434" cy="355815"/>
            <a:chOff x="4673540" y="3680297"/>
            <a:chExt cx="355434" cy="355815"/>
          </a:xfrm>
        </p:grpSpPr>
        <p:sp>
          <p:nvSpPr>
            <p:cNvPr id="11689" name="Google Shape;11689;p7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72"/>
          <p:cNvGrpSpPr/>
          <p:nvPr/>
        </p:nvGrpSpPr>
        <p:grpSpPr>
          <a:xfrm>
            <a:off x="5779408" y="3699191"/>
            <a:ext cx="317645" cy="318757"/>
            <a:chOff x="5779408" y="3699191"/>
            <a:chExt cx="317645" cy="318757"/>
          </a:xfrm>
        </p:grpSpPr>
        <p:sp>
          <p:nvSpPr>
            <p:cNvPr id="11693" name="Google Shape;11693;p7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5" name="Google Shape;11695;p72"/>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6" name="Google Shape;11696;p72"/>
          <p:cNvGrpSpPr/>
          <p:nvPr/>
        </p:nvGrpSpPr>
        <p:grpSpPr>
          <a:xfrm>
            <a:off x="7390435" y="3680868"/>
            <a:ext cx="372073" cy="355243"/>
            <a:chOff x="7390435" y="3680868"/>
            <a:chExt cx="372073" cy="355243"/>
          </a:xfrm>
        </p:grpSpPr>
        <p:sp>
          <p:nvSpPr>
            <p:cNvPr id="11697" name="Google Shape;11697;p7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72"/>
          <p:cNvGrpSpPr/>
          <p:nvPr/>
        </p:nvGrpSpPr>
        <p:grpSpPr>
          <a:xfrm>
            <a:off x="1421638" y="4125629"/>
            <a:ext cx="374709" cy="374010"/>
            <a:chOff x="1421638" y="4125629"/>
            <a:chExt cx="374709" cy="374010"/>
          </a:xfrm>
        </p:grpSpPr>
        <p:sp>
          <p:nvSpPr>
            <p:cNvPr id="11704" name="Google Shape;11704;p7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72"/>
          <p:cNvGrpSpPr/>
          <p:nvPr/>
        </p:nvGrpSpPr>
        <p:grpSpPr>
          <a:xfrm>
            <a:off x="1973254" y="4156304"/>
            <a:ext cx="357720" cy="342192"/>
            <a:chOff x="1973254" y="4156304"/>
            <a:chExt cx="357720" cy="342192"/>
          </a:xfrm>
        </p:grpSpPr>
        <p:sp>
          <p:nvSpPr>
            <p:cNvPr id="11707" name="Google Shape;11707;p7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3" name="Google Shape;11713;p72"/>
          <p:cNvGrpSpPr/>
          <p:nvPr/>
        </p:nvGrpSpPr>
        <p:grpSpPr>
          <a:xfrm>
            <a:off x="2523759" y="4135505"/>
            <a:ext cx="341049" cy="340318"/>
            <a:chOff x="2523759" y="4135505"/>
            <a:chExt cx="341049" cy="340318"/>
          </a:xfrm>
        </p:grpSpPr>
        <p:sp>
          <p:nvSpPr>
            <p:cNvPr id="11714" name="Google Shape;11714;p7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72"/>
          <p:cNvGrpSpPr/>
          <p:nvPr/>
        </p:nvGrpSpPr>
        <p:grpSpPr>
          <a:xfrm>
            <a:off x="3040603" y="4130360"/>
            <a:ext cx="392079" cy="350353"/>
            <a:chOff x="3040603" y="4130360"/>
            <a:chExt cx="392079" cy="350353"/>
          </a:xfrm>
        </p:grpSpPr>
        <p:sp>
          <p:nvSpPr>
            <p:cNvPr id="11717" name="Google Shape;11717;p7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72"/>
          <p:cNvGrpSpPr/>
          <p:nvPr/>
        </p:nvGrpSpPr>
        <p:grpSpPr>
          <a:xfrm>
            <a:off x="3662144" y="4135505"/>
            <a:ext cx="232955" cy="340318"/>
            <a:chOff x="3662144" y="4135505"/>
            <a:chExt cx="232955" cy="340318"/>
          </a:xfrm>
        </p:grpSpPr>
        <p:sp>
          <p:nvSpPr>
            <p:cNvPr id="11728" name="Google Shape;11728;p7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72"/>
          <p:cNvGrpSpPr/>
          <p:nvPr/>
        </p:nvGrpSpPr>
        <p:grpSpPr>
          <a:xfrm>
            <a:off x="4149138" y="4121151"/>
            <a:ext cx="344065" cy="368644"/>
            <a:chOff x="4149138" y="4121151"/>
            <a:chExt cx="344065" cy="368644"/>
          </a:xfrm>
        </p:grpSpPr>
        <p:sp>
          <p:nvSpPr>
            <p:cNvPr id="11733" name="Google Shape;11733;p7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5" name="Google Shape;11745;p72"/>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6" name="Google Shape;11746;p72"/>
          <p:cNvGrpSpPr/>
          <p:nvPr/>
        </p:nvGrpSpPr>
        <p:grpSpPr>
          <a:xfrm>
            <a:off x="5206262" y="4174817"/>
            <a:ext cx="397763" cy="262804"/>
            <a:chOff x="5206262" y="4174817"/>
            <a:chExt cx="397763" cy="262804"/>
          </a:xfrm>
        </p:grpSpPr>
        <p:sp>
          <p:nvSpPr>
            <p:cNvPr id="11747" name="Google Shape;11747;p7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72"/>
          <p:cNvGrpSpPr/>
          <p:nvPr/>
        </p:nvGrpSpPr>
        <p:grpSpPr>
          <a:xfrm>
            <a:off x="5727616" y="4204699"/>
            <a:ext cx="440505" cy="290018"/>
            <a:chOff x="5727616" y="4204699"/>
            <a:chExt cx="440505" cy="290018"/>
          </a:xfrm>
        </p:grpSpPr>
        <p:sp>
          <p:nvSpPr>
            <p:cNvPr id="11755" name="Google Shape;11755;p7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72"/>
          <p:cNvGrpSpPr/>
          <p:nvPr/>
        </p:nvGrpSpPr>
        <p:grpSpPr>
          <a:xfrm>
            <a:off x="6410063" y="4135124"/>
            <a:ext cx="159950" cy="364516"/>
            <a:chOff x="6410063" y="4135124"/>
            <a:chExt cx="159950" cy="364516"/>
          </a:xfrm>
        </p:grpSpPr>
        <p:sp>
          <p:nvSpPr>
            <p:cNvPr id="11764" name="Google Shape;11764;p7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72"/>
          <p:cNvGrpSpPr/>
          <p:nvPr/>
        </p:nvGrpSpPr>
        <p:grpSpPr>
          <a:xfrm>
            <a:off x="6924652" y="4135505"/>
            <a:ext cx="214378" cy="364135"/>
            <a:chOff x="6924652" y="4135505"/>
            <a:chExt cx="214378" cy="364135"/>
          </a:xfrm>
        </p:grpSpPr>
        <p:sp>
          <p:nvSpPr>
            <p:cNvPr id="11769" name="Google Shape;11769;p7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72"/>
          <p:cNvGrpSpPr/>
          <p:nvPr/>
        </p:nvGrpSpPr>
        <p:grpSpPr>
          <a:xfrm>
            <a:off x="7384751" y="4147984"/>
            <a:ext cx="380012" cy="351274"/>
            <a:chOff x="7384751" y="4147984"/>
            <a:chExt cx="380012" cy="351274"/>
          </a:xfrm>
        </p:grpSpPr>
        <p:sp>
          <p:nvSpPr>
            <p:cNvPr id="11774" name="Google Shape;11774;p72"/>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2"/>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2"/>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2"/>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2"/>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82" name="Shape 11782"/>
        <p:cNvGrpSpPr/>
        <p:nvPr/>
      </p:nvGrpSpPr>
      <p:grpSpPr>
        <a:xfrm>
          <a:off x="0" y="0"/>
          <a:ext cx="0" cy="0"/>
          <a:chOff x="0" y="0"/>
          <a:chExt cx="0" cy="0"/>
        </a:xfrm>
      </p:grpSpPr>
      <p:sp>
        <p:nvSpPr>
          <p:cNvPr id="11783" name="Google Shape;11783;p7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784" name="Google Shape;11784;p7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1785" name="Google Shape;11785;p73"/>
          <p:cNvGrpSpPr/>
          <p:nvPr/>
        </p:nvGrpSpPr>
        <p:grpSpPr>
          <a:xfrm>
            <a:off x="1989449" y="4282269"/>
            <a:ext cx="374774" cy="346073"/>
            <a:chOff x="1989449" y="4282269"/>
            <a:chExt cx="374774" cy="346073"/>
          </a:xfrm>
        </p:grpSpPr>
        <p:sp>
          <p:nvSpPr>
            <p:cNvPr id="11786" name="Google Shape;11786;p7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73"/>
          <p:cNvGrpSpPr/>
          <p:nvPr/>
        </p:nvGrpSpPr>
        <p:grpSpPr>
          <a:xfrm>
            <a:off x="2487439" y="4280740"/>
            <a:ext cx="198775" cy="348972"/>
            <a:chOff x="2487439" y="4280740"/>
            <a:chExt cx="198775" cy="348972"/>
          </a:xfrm>
        </p:grpSpPr>
        <p:sp>
          <p:nvSpPr>
            <p:cNvPr id="11792" name="Google Shape;11792;p7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73"/>
          <p:cNvGrpSpPr/>
          <p:nvPr/>
        </p:nvGrpSpPr>
        <p:grpSpPr>
          <a:xfrm>
            <a:off x="2810958" y="4273923"/>
            <a:ext cx="353145" cy="361873"/>
            <a:chOff x="2810958" y="4273923"/>
            <a:chExt cx="353145" cy="361873"/>
          </a:xfrm>
        </p:grpSpPr>
        <p:sp>
          <p:nvSpPr>
            <p:cNvPr id="11797" name="Google Shape;11797;p7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73"/>
          <p:cNvGrpSpPr/>
          <p:nvPr/>
        </p:nvGrpSpPr>
        <p:grpSpPr>
          <a:xfrm>
            <a:off x="6275635" y="4282651"/>
            <a:ext cx="209383" cy="366778"/>
            <a:chOff x="6275635" y="4282651"/>
            <a:chExt cx="209383" cy="366778"/>
          </a:xfrm>
        </p:grpSpPr>
        <p:sp>
          <p:nvSpPr>
            <p:cNvPr id="11805" name="Google Shape;11805;p7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7" name="Google Shape;11807;p73"/>
          <p:cNvGrpSpPr/>
          <p:nvPr/>
        </p:nvGrpSpPr>
        <p:grpSpPr>
          <a:xfrm>
            <a:off x="6701186" y="4283033"/>
            <a:ext cx="280292" cy="366396"/>
            <a:chOff x="6701186" y="4283033"/>
            <a:chExt cx="280292" cy="366396"/>
          </a:xfrm>
        </p:grpSpPr>
        <p:sp>
          <p:nvSpPr>
            <p:cNvPr id="11808" name="Google Shape;11808;p7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73"/>
          <p:cNvGrpSpPr/>
          <p:nvPr/>
        </p:nvGrpSpPr>
        <p:grpSpPr>
          <a:xfrm>
            <a:off x="2609571" y="3824958"/>
            <a:ext cx="373627" cy="347347"/>
            <a:chOff x="2609571" y="3824958"/>
            <a:chExt cx="373627" cy="347347"/>
          </a:xfrm>
        </p:grpSpPr>
        <p:sp>
          <p:nvSpPr>
            <p:cNvPr id="11811" name="Google Shape;11811;p7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3" name="Google Shape;11813;p73"/>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4" name="Google Shape;11814;p73"/>
          <p:cNvGrpSpPr/>
          <p:nvPr/>
        </p:nvGrpSpPr>
        <p:grpSpPr>
          <a:xfrm>
            <a:off x="916127" y="3807056"/>
            <a:ext cx="221902" cy="380795"/>
            <a:chOff x="916127" y="3807056"/>
            <a:chExt cx="221902" cy="380795"/>
          </a:xfrm>
        </p:grpSpPr>
        <p:sp>
          <p:nvSpPr>
            <p:cNvPr id="11815" name="Google Shape;11815;p7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9" name="Google Shape;11819;p73"/>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3"/>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1" name="Google Shape;11821;p73"/>
          <p:cNvGrpSpPr/>
          <p:nvPr/>
        </p:nvGrpSpPr>
        <p:grpSpPr>
          <a:xfrm>
            <a:off x="3513010" y="3816134"/>
            <a:ext cx="362223" cy="361108"/>
            <a:chOff x="3513010" y="3816134"/>
            <a:chExt cx="362223" cy="361108"/>
          </a:xfrm>
        </p:grpSpPr>
        <p:sp>
          <p:nvSpPr>
            <p:cNvPr id="11822" name="Google Shape;11822;p7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73"/>
          <p:cNvGrpSpPr/>
          <p:nvPr/>
        </p:nvGrpSpPr>
        <p:grpSpPr>
          <a:xfrm>
            <a:off x="3950316" y="3820307"/>
            <a:ext cx="369805" cy="353782"/>
            <a:chOff x="3950316" y="3820307"/>
            <a:chExt cx="369805" cy="353782"/>
          </a:xfrm>
        </p:grpSpPr>
        <p:sp>
          <p:nvSpPr>
            <p:cNvPr id="11827" name="Google Shape;11827;p7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73"/>
          <p:cNvGrpSpPr/>
          <p:nvPr/>
        </p:nvGrpSpPr>
        <p:grpSpPr>
          <a:xfrm>
            <a:off x="1761909" y="3811961"/>
            <a:ext cx="307974" cy="371716"/>
            <a:chOff x="1761909" y="3811961"/>
            <a:chExt cx="307974" cy="371716"/>
          </a:xfrm>
        </p:grpSpPr>
        <p:sp>
          <p:nvSpPr>
            <p:cNvPr id="11832" name="Google Shape;11832;p7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73"/>
          <p:cNvGrpSpPr/>
          <p:nvPr/>
        </p:nvGrpSpPr>
        <p:grpSpPr>
          <a:xfrm>
            <a:off x="5373342" y="3808935"/>
            <a:ext cx="231395" cy="353145"/>
            <a:chOff x="5373342" y="3808935"/>
            <a:chExt cx="231395" cy="353145"/>
          </a:xfrm>
        </p:grpSpPr>
        <p:sp>
          <p:nvSpPr>
            <p:cNvPr id="11843" name="Google Shape;11843;p7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2" name="Google Shape;11852;p73"/>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3" name="Google Shape;11853;p73"/>
          <p:cNvGrpSpPr/>
          <p:nvPr/>
        </p:nvGrpSpPr>
        <p:grpSpPr>
          <a:xfrm>
            <a:off x="5833775" y="3809445"/>
            <a:ext cx="235185" cy="352253"/>
            <a:chOff x="5833775" y="3809445"/>
            <a:chExt cx="235185" cy="352253"/>
          </a:xfrm>
        </p:grpSpPr>
        <p:sp>
          <p:nvSpPr>
            <p:cNvPr id="11854" name="Google Shape;11854;p7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73"/>
          <p:cNvGrpSpPr/>
          <p:nvPr/>
        </p:nvGrpSpPr>
        <p:grpSpPr>
          <a:xfrm>
            <a:off x="4942472" y="3809318"/>
            <a:ext cx="238976" cy="352762"/>
            <a:chOff x="4942472" y="3809318"/>
            <a:chExt cx="238976" cy="352762"/>
          </a:xfrm>
        </p:grpSpPr>
        <p:sp>
          <p:nvSpPr>
            <p:cNvPr id="11858" name="Google Shape;11858;p7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73"/>
          <p:cNvGrpSpPr/>
          <p:nvPr/>
        </p:nvGrpSpPr>
        <p:grpSpPr>
          <a:xfrm>
            <a:off x="6266525" y="3807788"/>
            <a:ext cx="260223" cy="353527"/>
            <a:chOff x="6266525" y="3807788"/>
            <a:chExt cx="260223" cy="353527"/>
          </a:xfrm>
        </p:grpSpPr>
        <p:sp>
          <p:nvSpPr>
            <p:cNvPr id="11866" name="Google Shape;11866;p7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0" name="Google Shape;11870;p73"/>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1" name="Google Shape;11871;p73"/>
          <p:cNvGrpSpPr/>
          <p:nvPr/>
        </p:nvGrpSpPr>
        <p:grpSpPr>
          <a:xfrm>
            <a:off x="7184363" y="3809604"/>
            <a:ext cx="202184" cy="352762"/>
            <a:chOff x="7184363" y="3809604"/>
            <a:chExt cx="202184" cy="352762"/>
          </a:xfrm>
        </p:grpSpPr>
        <p:sp>
          <p:nvSpPr>
            <p:cNvPr id="11872" name="Google Shape;11872;p7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73"/>
          <p:cNvGrpSpPr/>
          <p:nvPr/>
        </p:nvGrpSpPr>
        <p:grpSpPr>
          <a:xfrm>
            <a:off x="7571624" y="3808935"/>
            <a:ext cx="292047" cy="352762"/>
            <a:chOff x="7571624" y="3808935"/>
            <a:chExt cx="292047" cy="352762"/>
          </a:xfrm>
        </p:grpSpPr>
        <p:sp>
          <p:nvSpPr>
            <p:cNvPr id="11875" name="Google Shape;11875;p7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73"/>
          <p:cNvGrpSpPr/>
          <p:nvPr/>
        </p:nvGrpSpPr>
        <p:grpSpPr>
          <a:xfrm>
            <a:off x="2174559" y="3356116"/>
            <a:ext cx="364135" cy="359930"/>
            <a:chOff x="2174559" y="3356116"/>
            <a:chExt cx="364135" cy="359930"/>
          </a:xfrm>
        </p:grpSpPr>
        <p:sp>
          <p:nvSpPr>
            <p:cNvPr id="11882" name="Google Shape;11882;p7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73"/>
          <p:cNvGrpSpPr/>
          <p:nvPr/>
        </p:nvGrpSpPr>
        <p:grpSpPr>
          <a:xfrm>
            <a:off x="1731934" y="3355639"/>
            <a:ext cx="368371" cy="361554"/>
            <a:chOff x="1731934" y="3355639"/>
            <a:chExt cx="368371" cy="361554"/>
          </a:xfrm>
        </p:grpSpPr>
        <p:sp>
          <p:nvSpPr>
            <p:cNvPr id="11885" name="Google Shape;11885;p7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73"/>
          <p:cNvGrpSpPr/>
          <p:nvPr/>
        </p:nvGrpSpPr>
        <p:grpSpPr>
          <a:xfrm>
            <a:off x="3990517" y="3354173"/>
            <a:ext cx="279559" cy="363402"/>
            <a:chOff x="3990517" y="3354173"/>
            <a:chExt cx="279559" cy="363402"/>
          </a:xfrm>
        </p:grpSpPr>
        <p:sp>
          <p:nvSpPr>
            <p:cNvPr id="11888" name="Google Shape;11888;p7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73"/>
          <p:cNvGrpSpPr/>
          <p:nvPr/>
        </p:nvGrpSpPr>
        <p:grpSpPr>
          <a:xfrm>
            <a:off x="3497847" y="3417374"/>
            <a:ext cx="379680" cy="237606"/>
            <a:chOff x="3497847" y="3417374"/>
            <a:chExt cx="379680" cy="237606"/>
          </a:xfrm>
        </p:grpSpPr>
        <p:sp>
          <p:nvSpPr>
            <p:cNvPr id="11892" name="Google Shape;11892;p7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73"/>
          <p:cNvGrpSpPr/>
          <p:nvPr/>
        </p:nvGrpSpPr>
        <p:grpSpPr>
          <a:xfrm>
            <a:off x="2612597" y="3367075"/>
            <a:ext cx="376271" cy="337982"/>
            <a:chOff x="2612597" y="3367075"/>
            <a:chExt cx="376271" cy="337982"/>
          </a:xfrm>
        </p:grpSpPr>
        <p:sp>
          <p:nvSpPr>
            <p:cNvPr id="11897" name="Google Shape;11897;p7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73"/>
          <p:cNvGrpSpPr/>
          <p:nvPr/>
        </p:nvGrpSpPr>
        <p:grpSpPr>
          <a:xfrm>
            <a:off x="3071914" y="3364431"/>
            <a:ext cx="343652" cy="342505"/>
            <a:chOff x="3071914" y="3364431"/>
            <a:chExt cx="343652" cy="342505"/>
          </a:xfrm>
        </p:grpSpPr>
        <p:sp>
          <p:nvSpPr>
            <p:cNvPr id="11900" name="Google Shape;11900;p7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73"/>
          <p:cNvGrpSpPr/>
          <p:nvPr/>
        </p:nvGrpSpPr>
        <p:grpSpPr>
          <a:xfrm>
            <a:off x="897141" y="3359875"/>
            <a:ext cx="257962" cy="352762"/>
            <a:chOff x="897141" y="3359875"/>
            <a:chExt cx="257962" cy="352762"/>
          </a:xfrm>
        </p:grpSpPr>
        <p:sp>
          <p:nvSpPr>
            <p:cNvPr id="11906" name="Google Shape;11906;p7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73"/>
          <p:cNvGrpSpPr/>
          <p:nvPr/>
        </p:nvGrpSpPr>
        <p:grpSpPr>
          <a:xfrm>
            <a:off x="1333682" y="3344330"/>
            <a:ext cx="271213" cy="383088"/>
            <a:chOff x="1333682" y="3344330"/>
            <a:chExt cx="271213" cy="383088"/>
          </a:xfrm>
        </p:grpSpPr>
        <p:sp>
          <p:nvSpPr>
            <p:cNvPr id="11915" name="Google Shape;11915;p7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73"/>
          <p:cNvGrpSpPr/>
          <p:nvPr/>
        </p:nvGrpSpPr>
        <p:grpSpPr>
          <a:xfrm>
            <a:off x="6664394" y="3346974"/>
            <a:ext cx="353113" cy="351998"/>
            <a:chOff x="6664394" y="3346974"/>
            <a:chExt cx="353113" cy="351998"/>
          </a:xfrm>
        </p:grpSpPr>
        <p:sp>
          <p:nvSpPr>
            <p:cNvPr id="11927" name="Google Shape;11927;p7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73"/>
          <p:cNvGrpSpPr/>
          <p:nvPr/>
        </p:nvGrpSpPr>
        <p:grpSpPr>
          <a:xfrm>
            <a:off x="849741" y="1959307"/>
            <a:ext cx="399398" cy="375443"/>
            <a:chOff x="849741" y="1959307"/>
            <a:chExt cx="399398" cy="375443"/>
          </a:xfrm>
        </p:grpSpPr>
        <p:sp>
          <p:nvSpPr>
            <p:cNvPr id="11933" name="Google Shape;11933;p7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73"/>
          <p:cNvGrpSpPr/>
          <p:nvPr/>
        </p:nvGrpSpPr>
        <p:grpSpPr>
          <a:xfrm>
            <a:off x="1284212" y="1963766"/>
            <a:ext cx="379489" cy="366046"/>
            <a:chOff x="1284212" y="1963766"/>
            <a:chExt cx="379489" cy="366046"/>
          </a:xfrm>
        </p:grpSpPr>
        <p:sp>
          <p:nvSpPr>
            <p:cNvPr id="11936" name="Google Shape;11936;p7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73"/>
          <p:cNvGrpSpPr/>
          <p:nvPr/>
        </p:nvGrpSpPr>
        <p:grpSpPr>
          <a:xfrm>
            <a:off x="3037766" y="1969564"/>
            <a:ext cx="370219" cy="354928"/>
            <a:chOff x="3037766" y="1969564"/>
            <a:chExt cx="370219" cy="354928"/>
          </a:xfrm>
        </p:grpSpPr>
        <p:sp>
          <p:nvSpPr>
            <p:cNvPr id="11939" name="Google Shape;11939;p7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73"/>
          <p:cNvGrpSpPr/>
          <p:nvPr/>
        </p:nvGrpSpPr>
        <p:grpSpPr>
          <a:xfrm>
            <a:off x="3982553" y="1971730"/>
            <a:ext cx="304566" cy="350501"/>
            <a:chOff x="3982553" y="1971730"/>
            <a:chExt cx="304566" cy="350501"/>
          </a:xfrm>
        </p:grpSpPr>
        <p:sp>
          <p:nvSpPr>
            <p:cNvPr id="11944" name="Google Shape;11944;p7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73"/>
          <p:cNvGrpSpPr/>
          <p:nvPr/>
        </p:nvGrpSpPr>
        <p:grpSpPr>
          <a:xfrm>
            <a:off x="2567841" y="1994124"/>
            <a:ext cx="399812" cy="306477"/>
            <a:chOff x="2567841" y="1994124"/>
            <a:chExt cx="399812" cy="306477"/>
          </a:xfrm>
        </p:grpSpPr>
        <p:sp>
          <p:nvSpPr>
            <p:cNvPr id="11947" name="Google Shape;11947;p7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73"/>
          <p:cNvGrpSpPr/>
          <p:nvPr/>
        </p:nvGrpSpPr>
        <p:grpSpPr>
          <a:xfrm>
            <a:off x="2212084" y="1960358"/>
            <a:ext cx="324698" cy="372863"/>
            <a:chOff x="2212084" y="1960358"/>
            <a:chExt cx="324698" cy="372863"/>
          </a:xfrm>
        </p:grpSpPr>
        <p:sp>
          <p:nvSpPr>
            <p:cNvPr id="11951" name="Google Shape;11951;p7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73"/>
          <p:cNvGrpSpPr/>
          <p:nvPr/>
        </p:nvGrpSpPr>
        <p:grpSpPr>
          <a:xfrm>
            <a:off x="1805901" y="1960358"/>
            <a:ext cx="284847" cy="373627"/>
            <a:chOff x="1805901" y="1960358"/>
            <a:chExt cx="284847" cy="373627"/>
          </a:xfrm>
        </p:grpSpPr>
        <p:sp>
          <p:nvSpPr>
            <p:cNvPr id="11955" name="Google Shape;11955;p7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7" name="Google Shape;11957;p73"/>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3"/>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3"/>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0" name="Google Shape;11960;p73"/>
          <p:cNvGrpSpPr/>
          <p:nvPr/>
        </p:nvGrpSpPr>
        <p:grpSpPr>
          <a:xfrm>
            <a:off x="6656812" y="2029388"/>
            <a:ext cx="368690" cy="245793"/>
            <a:chOff x="6656812" y="2029388"/>
            <a:chExt cx="368690" cy="245793"/>
          </a:xfrm>
        </p:grpSpPr>
        <p:sp>
          <p:nvSpPr>
            <p:cNvPr id="11961" name="Google Shape;11961;p7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73"/>
          <p:cNvGrpSpPr/>
          <p:nvPr/>
        </p:nvGrpSpPr>
        <p:grpSpPr>
          <a:xfrm>
            <a:off x="4869651" y="2012218"/>
            <a:ext cx="376654" cy="281566"/>
            <a:chOff x="4869651" y="2012218"/>
            <a:chExt cx="376654" cy="281566"/>
          </a:xfrm>
        </p:grpSpPr>
        <p:sp>
          <p:nvSpPr>
            <p:cNvPr id="11972" name="Google Shape;11972;p7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73"/>
          <p:cNvGrpSpPr/>
          <p:nvPr/>
        </p:nvGrpSpPr>
        <p:grpSpPr>
          <a:xfrm>
            <a:off x="5306224" y="2012313"/>
            <a:ext cx="367925" cy="281694"/>
            <a:chOff x="5306224" y="2012313"/>
            <a:chExt cx="367925" cy="281694"/>
          </a:xfrm>
        </p:grpSpPr>
        <p:sp>
          <p:nvSpPr>
            <p:cNvPr id="11977" name="Google Shape;11977;p7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9" name="Google Shape;11979;p73"/>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0" name="Google Shape;11980;p73"/>
          <p:cNvGrpSpPr/>
          <p:nvPr/>
        </p:nvGrpSpPr>
        <p:grpSpPr>
          <a:xfrm>
            <a:off x="6195998" y="1983102"/>
            <a:ext cx="368308" cy="338746"/>
            <a:chOff x="6195998" y="1983102"/>
            <a:chExt cx="368308" cy="338746"/>
          </a:xfrm>
        </p:grpSpPr>
        <p:sp>
          <p:nvSpPr>
            <p:cNvPr id="11981" name="Google Shape;11981;p7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73"/>
          <p:cNvGrpSpPr/>
          <p:nvPr/>
        </p:nvGrpSpPr>
        <p:grpSpPr>
          <a:xfrm>
            <a:off x="7542031" y="2011835"/>
            <a:ext cx="369072" cy="280037"/>
            <a:chOff x="7542031" y="2011835"/>
            <a:chExt cx="369072" cy="280037"/>
          </a:xfrm>
        </p:grpSpPr>
        <p:sp>
          <p:nvSpPr>
            <p:cNvPr id="11985" name="Google Shape;11985;p7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73"/>
          <p:cNvGrpSpPr/>
          <p:nvPr/>
        </p:nvGrpSpPr>
        <p:grpSpPr>
          <a:xfrm>
            <a:off x="8010427" y="3348503"/>
            <a:ext cx="278795" cy="351615"/>
            <a:chOff x="8010427" y="3348503"/>
            <a:chExt cx="278795" cy="351615"/>
          </a:xfrm>
        </p:grpSpPr>
        <p:sp>
          <p:nvSpPr>
            <p:cNvPr id="11995" name="Google Shape;11995;p7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9" name="Google Shape;11999;p73"/>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0" name="Google Shape;12000;p73"/>
          <p:cNvGrpSpPr/>
          <p:nvPr/>
        </p:nvGrpSpPr>
        <p:grpSpPr>
          <a:xfrm>
            <a:off x="7141900" y="3349204"/>
            <a:ext cx="281057" cy="351010"/>
            <a:chOff x="7141900" y="3349204"/>
            <a:chExt cx="281057" cy="351010"/>
          </a:xfrm>
        </p:grpSpPr>
        <p:sp>
          <p:nvSpPr>
            <p:cNvPr id="12001" name="Google Shape;12001;p7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73"/>
          <p:cNvGrpSpPr/>
          <p:nvPr/>
        </p:nvGrpSpPr>
        <p:grpSpPr>
          <a:xfrm>
            <a:off x="5314188" y="3350032"/>
            <a:ext cx="363752" cy="353113"/>
            <a:chOff x="5314188" y="3350032"/>
            <a:chExt cx="363752" cy="353113"/>
          </a:xfrm>
        </p:grpSpPr>
        <p:sp>
          <p:nvSpPr>
            <p:cNvPr id="12005" name="Google Shape;12005;p7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73"/>
          <p:cNvGrpSpPr/>
          <p:nvPr/>
        </p:nvGrpSpPr>
        <p:grpSpPr>
          <a:xfrm>
            <a:off x="6203579" y="3348981"/>
            <a:ext cx="351615" cy="350373"/>
            <a:chOff x="6203579" y="3348981"/>
            <a:chExt cx="351615" cy="350373"/>
          </a:xfrm>
        </p:grpSpPr>
        <p:sp>
          <p:nvSpPr>
            <p:cNvPr id="12008" name="Google Shape;12008;p7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73"/>
          <p:cNvGrpSpPr/>
          <p:nvPr/>
        </p:nvGrpSpPr>
        <p:grpSpPr>
          <a:xfrm>
            <a:off x="5829984" y="3350032"/>
            <a:ext cx="220755" cy="352348"/>
            <a:chOff x="5829984" y="3350032"/>
            <a:chExt cx="220755" cy="352348"/>
          </a:xfrm>
        </p:grpSpPr>
        <p:sp>
          <p:nvSpPr>
            <p:cNvPr id="12014" name="Google Shape;12014;p7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73"/>
          <p:cNvGrpSpPr/>
          <p:nvPr/>
        </p:nvGrpSpPr>
        <p:grpSpPr>
          <a:xfrm>
            <a:off x="4882170" y="3349841"/>
            <a:ext cx="358464" cy="352316"/>
            <a:chOff x="4882170" y="3349841"/>
            <a:chExt cx="358464" cy="352316"/>
          </a:xfrm>
        </p:grpSpPr>
        <p:sp>
          <p:nvSpPr>
            <p:cNvPr id="12019" name="Google Shape;12019;p7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1" name="Google Shape;12021;p73"/>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3"/>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3" name="Google Shape;12023;p73"/>
          <p:cNvGrpSpPr/>
          <p:nvPr/>
        </p:nvGrpSpPr>
        <p:grpSpPr>
          <a:xfrm>
            <a:off x="3044965" y="2435220"/>
            <a:ext cx="400194" cy="324316"/>
            <a:chOff x="3044965" y="2435220"/>
            <a:chExt cx="400194" cy="324316"/>
          </a:xfrm>
        </p:grpSpPr>
        <p:sp>
          <p:nvSpPr>
            <p:cNvPr id="12024" name="Google Shape;12024;p7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73"/>
          <p:cNvGrpSpPr/>
          <p:nvPr/>
        </p:nvGrpSpPr>
        <p:grpSpPr>
          <a:xfrm>
            <a:off x="4878379" y="2473892"/>
            <a:ext cx="367161" cy="287523"/>
            <a:chOff x="4878379" y="2473892"/>
            <a:chExt cx="367161" cy="287523"/>
          </a:xfrm>
        </p:grpSpPr>
        <p:sp>
          <p:nvSpPr>
            <p:cNvPr id="12028" name="Google Shape;12028;p7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73"/>
          <p:cNvGrpSpPr/>
          <p:nvPr/>
        </p:nvGrpSpPr>
        <p:grpSpPr>
          <a:xfrm>
            <a:off x="1325719" y="2887689"/>
            <a:ext cx="290581" cy="372481"/>
            <a:chOff x="1325719" y="2887689"/>
            <a:chExt cx="290581" cy="372481"/>
          </a:xfrm>
        </p:grpSpPr>
        <p:sp>
          <p:nvSpPr>
            <p:cNvPr id="12034" name="Google Shape;12034;p7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6" name="Google Shape;12036;p73"/>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7" name="Google Shape;12037;p73"/>
          <p:cNvGrpSpPr/>
          <p:nvPr/>
        </p:nvGrpSpPr>
        <p:grpSpPr>
          <a:xfrm>
            <a:off x="3510335" y="2892499"/>
            <a:ext cx="360726" cy="361204"/>
            <a:chOff x="3510335" y="2892499"/>
            <a:chExt cx="360726" cy="361204"/>
          </a:xfrm>
        </p:grpSpPr>
        <p:sp>
          <p:nvSpPr>
            <p:cNvPr id="12038" name="Google Shape;12038;p7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3" name="Google Shape;12043;p73"/>
          <p:cNvGrpSpPr/>
          <p:nvPr/>
        </p:nvGrpSpPr>
        <p:grpSpPr>
          <a:xfrm>
            <a:off x="3086313" y="2877049"/>
            <a:ext cx="320143" cy="392581"/>
            <a:chOff x="3086313" y="2877049"/>
            <a:chExt cx="320143" cy="392581"/>
          </a:xfrm>
        </p:grpSpPr>
        <p:sp>
          <p:nvSpPr>
            <p:cNvPr id="12044" name="Google Shape;12044;p7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6" name="Google Shape;12056;p73"/>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7" name="Google Shape;12057;p73"/>
          <p:cNvGrpSpPr/>
          <p:nvPr/>
        </p:nvGrpSpPr>
        <p:grpSpPr>
          <a:xfrm>
            <a:off x="861113" y="2885746"/>
            <a:ext cx="333809" cy="373277"/>
            <a:chOff x="861113" y="2885746"/>
            <a:chExt cx="333809" cy="373277"/>
          </a:xfrm>
        </p:grpSpPr>
        <p:sp>
          <p:nvSpPr>
            <p:cNvPr id="12058" name="Google Shape;12058;p7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1" name="Google Shape;12061;p73"/>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3"/>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3" name="Google Shape;12063;p73"/>
          <p:cNvGrpSpPr/>
          <p:nvPr/>
        </p:nvGrpSpPr>
        <p:grpSpPr>
          <a:xfrm>
            <a:off x="1297654" y="1504481"/>
            <a:ext cx="349354" cy="362223"/>
            <a:chOff x="1297654" y="1504481"/>
            <a:chExt cx="349354" cy="362223"/>
          </a:xfrm>
        </p:grpSpPr>
        <p:sp>
          <p:nvSpPr>
            <p:cNvPr id="12064" name="Google Shape;12064;p7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7" name="Google Shape;12067;p73"/>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8" name="Google Shape;12068;p73"/>
          <p:cNvGrpSpPr/>
          <p:nvPr/>
        </p:nvGrpSpPr>
        <p:grpSpPr>
          <a:xfrm>
            <a:off x="852385" y="1510916"/>
            <a:ext cx="353145" cy="351998"/>
            <a:chOff x="852385" y="1510916"/>
            <a:chExt cx="353145" cy="351998"/>
          </a:xfrm>
        </p:grpSpPr>
        <p:sp>
          <p:nvSpPr>
            <p:cNvPr id="12069" name="Google Shape;12069;p7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73"/>
          <p:cNvGrpSpPr/>
          <p:nvPr/>
        </p:nvGrpSpPr>
        <p:grpSpPr>
          <a:xfrm>
            <a:off x="1745217" y="1515471"/>
            <a:ext cx="343269" cy="342505"/>
            <a:chOff x="1745217" y="1515471"/>
            <a:chExt cx="343269" cy="342505"/>
          </a:xfrm>
        </p:grpSpPr>
        <p:sp>
          <p:nvSpPr>
            <p:cNvPr id="12073" name="Google Shape;12073;p7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7" name="Google Shape;12077;p73"/>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8" name="Google Shape;12078;p73"/>
          <p:cNvGrpSpPr/>
          <p:nvPr/>
        </p:nvGrpSpPr>
        <p:grpSpPr>
          <a:xfrm>
            <a:off x="3042703" y="1529137"/>
            <a:ext cx="411535" cy="315587"/>
            <a:chOff x="3042703" y="1529137"/>
            <a:chExt cx="411535" cy="315587"/>
          </a:xfrm>
        </p:grpSpPr>
        <p:sp>
          <p:nvSpPr>
            <p:cNvPr id="12079" name="Google Shape;12079;p7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73"/>
          <p:cNvGrpSpPr/>
          <p:nvPr/>
        </p:nvGrpSpPr>
        <p:grpSpPr>
          <a:xfrm>
            <a:off x="2629289" y="1544682"/>
            <a:ext cx="350501" cy="284497"/>
            <a:chOff x="2629289" y="1544682"/>
            <a:chExt cx="350501" cy="284497"/>
          </a:xfrm>
        </p:grpSpPr>
        <p:sp>
          <p:nvSpPr>
            <p:cNvPr id="12090" name="Google Shape;12090;p7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73"/>
          <p:cNvGrpSpPr/>
          <p:nvPr/>
        </p:nvGrpSpPr>
        <p:grpSpPr>
          <a:xfrm>
            <a:off x="5305077" y="1502633"/>
            <a:ext cx="367893" cy="365218"/>
            <a:chOff x="5305077" y="1502633"/>
            <a:chExt cx="367893" cy="365218"/>
          </a:xfrm>
        </p:grpSpPr>
        <p:sp>
          <p:nvSpPr>
            <p:cNvPr id="12096" name="Google Shape;12096;p7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8" name="Google Shape;12098;p73"/>
          <p:cNvGrpSpPr/>
          <p:nvPr/>
        </p:nvGrpSpPr>
        <p:grpSpPr>
          <a:xfrm>
            <a:off x="7100170" y="1500117"/>
            <a:ext cx="368308" cy="367033"/>
            <a:chOff x="7100170" y="1500117"/>
            <a:chExt cx="368308" cy="367033"/>
          </a:xfrm>
        </p:grpSpPr>
        <p:sp>
          <p:nvSpPr>
            <p:cNvPr id="12099" name="Google Shape;12099;p7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2" name="Google Shape;12112;p73"/>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3" name="Google Shape;12113;p73"/>
          <p:cNvGrpSpPr/>
          <p:nvPr/>
        </p:nvGrpSpPr>
        <p:grpSpPr>
          <a:xfrm>
            <a:off x="6649231" y="1500021"/>
            <a:ext cx="390287" cy="367065"/>
            <a:chOff x="6649231" y="1500021"/>
            <a:chExt cx="390287" cy="367065"/>
          </a:xfrm>
        </p:grpSpPr>
        <p:sp>
          <p:nvSpPr>
            <p:cNvPr id="12114" name="Google Shape;12114;p7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73"/>
          <p:cNvGrpSpPr/>
          <p:nvPr/>
        </p:nvGrpSpPr>
        <p:grpSpPr>
          <a:xfrm>
            <a:off x="5746938" y="1543503"/>
            <a:ext cx="387261" cy="280356"/>
            <a:chOff x="5746938" y="1543503"/>
            <a:chExt cx="387261" cy="280356"/>
          </a:xfrm>
        </p:grpSpPr>
        <p:sp>
          <p:nvSpPr>
            <p:cNvPr id="12127" name="Google Shape;12127;p7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73"/>
          <p:cNvGrpSpPr/>
          <p:nvPr/>
        </p:nvGrpSpPr>
        <p:grpSpPr>
          <a:xfrm>
            <a:off x="6196730" y="1525346"/>
            <a:ext cx="369072" cy="317467"/>
            <a:chOff x="6196730" y="1525346"/>
            <a:chExt cx="369072" cy="317467"/>
          </a:xfrm>
        </p:grpSpPr>
        <p:sp>
          <p:nvSpPr>
            <p:cNvPr id="12130" name="Google Shape;12130;p7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73"/>
          <p:cNvGrpSpPr/>
          <p:nvPr/>
        </p:nvGrpSpPr>
        <p:grpSpPr>
          <a:xfrm>
            <a:off x="4940592" y="1500690"/>
            <a:ext cx="246558" cy="367161"/>
            <a:chOff x="4940592" y="1500690"/>
            <a:chExt cx="246558" cy="367161"/>
          </a:xfrm>
        </p:grpSpPr>
        <p:sp>
          <p:nvSpPr>
            <p:cNvPr id="12134" name="Google Shape;12134;p7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73"/>
          <p:cNvGrpSpPr/>
          <p:nvPr/>
        </p:nvGrpSpPr>
        <p:grpSpPr>
          <a:xfrm>
            <a:off x="7964906" y="1499894"/>
            <a:ext cx="380858" cy="367575"/>
            <a:chOff x="7964906" y="1499894"/>
            <a:chExt cx="380858" cy="367575"/>
          </a:xfrm>
        </p:grpSpPr>
        <p:sp>
          <p:nvSpPr>
            <p:cNvPr id="12139" name="Google Shape;12139;p7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2" name="Google Shape;12142;p73"/>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3" name="Google Shape;12143;p73"/>
          <p:cNvGrpSpPr/>
          <p:nvPr/>
        </p:nvGrpSpPr>
        <p:grpSpPr>
          <a:xfrm>
            <a:off x="8007400" y="2902278"/>
            <a:ext cx="285230" cy="355597"/>
            <a:chOff x="8007400" y="2902278"/>
            <a:chExt cx="285230" cy="355597"/>
          </a:xfrm>
        </p:grpSpPr>
        <p:sp>
          <p:nvSpPr>
            <p:cNvPr id="12144" name="Google Shape;12144;p7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73"/>
          <p:cNvGrpSpPr/>
          <p:nvPr/>
        </p:nvGrpSpPr>
        <p:grpSpPr>
          <a:xfrm>
            <a:off x="6219124" y="2902788"/>
            <a:ext cx="318231" cy="355470"/>
            <a:chOff x="6219124" y="2902788"/>
            <a:chExt cx="318231" cy="355470"/>
          </a:xfrm>
        </p:grpSpPr>
        <p:sp>
          <p:nvSpPr>
            <p:cNvPr id="12147" name="Google Shape;12147;p7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73"/>
          <p:cNvGrpSpPr/>
          <p:nvPr/>
        </p:nvGrpSpPr>
        <p:grpSpPr>
          <a:xfrm>
            <a:off x="4969421" y="2902852"/>
            <a:ext cx="185109" cy="355406"/>
            <a:chOff x="4969421" y="2902852"/>
            <a:chExt cx="185109" cy="355406"/>
          </a:xfrm>
        </p:grpSpPr>
        <p:sp>
          <p:nvSpPr>
            <p:cNvPr id="12151" name="Google Shape;12151;p7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7" name="Google Shape;12157;p73"/>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3"/>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9" name="Google Shape;12159;p73"/>
          <p:cNvGrpSpPr/>
          <p:nvPr/>
        </p:nvGrpSpPr>
        <p:grpSpPr>
          <a:xfrm>
            <a:off x="6685259" y="2902852"/>
            <a:ext cx="311414" cy="355406"/>
            <a:chOff x="6685259" y="2902852"/>
            <a:chExt cx="311414" cy="355406"/>
          </a:xfrm>
        </p:grpSpPr>
        <p:sp>
          <p:nvSpPr>
            <p:cNvPr id="12160" name="Google Shape;12160;p7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73"/>
          <p:cNvGrpSpPr/>
          <p:nvPr/>
        </p:nvGrpSpPr>
        <p:grpSpPr>
          <a:xfrm>
            <a:off x="5309250" y="2903170"/>
            <a:ext cx="359579" cy="355852"/>
            <a:chOff x="5309250" y="2903170"/>
            <a:chExt cx="359579" cy="355852"/>
          </a:xfrm>
        </p:grpSpPr>
        <p:sp>
          <p:nvSpPr>
            <p:cNvPr id="12164" name="Google Shape;12164;p7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73"/>
          <p:cNvGrpSpPr/>
          <p:nvPr/>
        </p:nvGrpSpPr>
        <p:grpSpPr>
          <a:xfrm>
            <a:off x="2199565" y="2421172"/>
            <a:ext cx="312179" cy="353431"/>
            <a:chOff x="2199565" y="2421172"/>
            <a:chExt cx="312179" cy="353431"/>
          </a:xfrm>
        </p:grpSpPr>
        <p:sp>
          <p:nvSpPr>
            <p:cNvPr id="12168" name="Google Shape;12168;p7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73"/>
          <p:cNvGrpSpPr/>
          <p:nvPr/>
        </p:nvGrpSpPr>
        <p:grpSpPr>
          <a:xfrm>
            <a:off x="1750887" y="2425727"/>
            <a:ext cx="320143" cy="343269"/>
            <a:chOff x="1750887" y="2425727"/>
            <a:chExt cx="320143" cy="343269"/>
          </a:xfrm>
        </p:grpSpPr>
        <p:sp>
          <p:nvSpPr>
            <p:cNvPr id="12171" name="Google Shape;12171;p7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73"/>
          <p:cNvGrpSpPr/>
          <p:nvPr/>
        </p:nvGrpSpPr>
        <p:grpSpPr>
          <a:xfrm>
            <a:off x="1298037" y="2425727"/>
            <a:ext cx="338364" cy="342887"/>
            <a:chOff x="1298037" y="2425727"/>
            <a:chExt cx="338364" cy="342887"/>
          </a:xfrm>
        </p:grpSpPr>
        <p:sp>
          <p:nvSpPr>
            <p:cNvPr id="12174" name="Google Shape;12174;p7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8" name="Google Shape;12178;p73"/>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9" name="Google Shape;12179;p73"/>
          <p:cNvGrpSpPr/>
          <p:nvPr/>
        </p:nvGrpSpPr>
        <p:grpSpPr>
          <a:xfrm>
            <a:off x="3974207" y="2429009"/>
            <a:ext cx="320143" cy="338491"/>
            <a:chOff x="3974207" y="2429009"/>
            <a:chExt cx="320143" cy="338491"/>
          </a:xfrm>
        </p:grpSpPr>
        <p:sp>
          <p:nvSpPr>
            <p:cNvPr id="12180" name="Google Shape;12180;p7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73"/>
          <p:cNvGrpSpPr/>
          <p:nvPr/>
        </p:nvGrpSpPr>
        <p:grpSpPr>
          <a:xfrm>
            <a:off x="2623237" y="2431047"/>
            <a:ext cx="355024" cy="332630"/>
            <a:chOff x="2623237" y="2431047"/>
            <a:chExt cx="355024" cy="332630"/>
          </a:xfrm>
        </p:grpSpPr>
        <p:sp>
          <p:nvSpPr>
            <p:cNvPr id="12183" name="Google Shape;12183;p7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73"/>
          <p:cNvGrpSpPr/>
          <p:nvPr/>
        </p:nvGrpSpPr>
        <p:grpSpPr>
          <a:xfrm>
            <a:off x="6657194" y="2434073"/>
            <a:ext cx="375507" cy="367925"/>
            <a:chOff x="6657194" y="2434073"/>
            <a:chExt cx="375507" cy="367925"/>
          </a:xfrm>
        </p:grpSpPr>
        <p:sp>
          <p:nvSpPr>
            <p:cNvPr id="12188" name="Google Shape;12188;p7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73"/>
          <p:cNvGrpSpPr/>
          <p:nvPr/>
        </p:nvGrpSpPr>
        <p:grpSpPr>
          <a:xfrm>
            <a:off x="7101317" y="2441655"/>
            <a:ext cx="367925" cy="352380"/>
            <a:chOff x="7101317" y="2441655"/>
            <a:chExt cx="367925" cy="352380"/>
          </a:xfrm>
        </p:grpSpPr>
        <p:sp>
          <p:nvSpPr>
            <p:cNvPr id="12192" name="Google Shape;12192;p7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73"/>
          <p:cNvGrpSpPr/>
          <p:nvPr/>
        </p:nvGrpSpPr>
        <p:grpSpPr>
          <a:xfrm>
            <a:off x="5756399" y="2434456"/>
            <a:ext cx="367925" cy="367161"/>
            <a:chOff x="5756399" y="2434456"/>
            <a:chExt cx="367925" cy="367161"/>
          </a:xfrm>
        </p:grpSpPr>
        <p:sp>
          <p:nvSpPr>
            <p:cNvPr id="12195" name="Google Shape;12195;p7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2" name="Google Shape;12202;p73"/>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3"/>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4" name="Google Shape;12204;p73"/>
          <p:cNvGrpSpPr/>
          <p:nvPr/>
        </p:nvGrpSpPr>
        <p:grpSpPr>
          <a:xfrm>
            <a:off x="7964906" y="2434073"/>
            <a:ext cx="373627" cy="367925"/>
            <a:chOff x="7964906" y="2434073"/>
            <a:chExt cx="373627" cy="367925"/>
          </a:xfrm>
        </p:grpSpPr>
        <p:sp>
          <p:nvSpPr>
            <p:cNvPr id="12205" name="Google Shape;12205;p7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73"/>
          <p:cNvGrpSpPr/>
          <p:nvPr/>
        </p:nvGrpSpPr>
        <p:grpSpPr>
          <a:xfrm>
            <a:off x="6194086" y="2437737"/>
            <a:ext cx="369837" cy="360471"/>
            <a:chOff x="6194086" y="2437737"/>
            <a:chExt cx="369837" cy="360471"/>
          </a:xfrm>
        </p:grpSpPr>
        <p:sp>
          <p:nvSpPr>
            <p:cNvPr id="12208" name="Google Shape;12208;p7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13" name="Shape 12213"/>
        <p:cNvGrpSpPr/>
        <p:nvPr/>
      </p:nvGrpSpPr>
      <p:grpSpPr>
        <a:xfrm>
          <a:off x="0" y="0"/>
          <a:ext cx="0" cy="0"/>
          <a:chOff x="0" y="0"/>
          <a:chExt cx="0" cy="0"/>
        </a:xfrm>
      </p:grpSpPr>
      <p:sp>
        <p:nvSpPr>
          <p:cNvPr id="12214" name="Google Shape;12214;p7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215" name="Google Shape;12215;p7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216" name="Google Shape;12216;p74"/>
          <p:cNvGrpSpPr/>
          <p:nvPr/>
        </p:nvGrpSpPr>
        <p:grpSpPr>
          <a:xfrm>
            <a:off x="3541011" y="1508594"/>
            <a:ext cx="350166" cy="349434"/>
            <a:chOff x="3541011" y="1508594"/>
            <a:chExt cx="350166" cy="349434"/>
          </a:xfrm>
        </p:grpSpPr>
        <p:sp>
          <p:nvSpPr>
            <p:cNvPr id="12217" name="Google Shape;12217;p7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74"/>
          <p:cNvGrpSpPr/>
          <p:nvPr/>
        </p:nvGrpSpPr>
        <p:grpSpPr>
          <a:xfrm>
            <a:off x="3122257" y="1508594"/>
            <a:ext cx="294850" cy="349434"/>
            <a:chOff x="3122257" y="1508594"/>
            <a:chExt cx="294850" cy="349434"/>
          </a:xfrm>
        </p:grpSpPr>
        <p:sp>
          <p:nvSpPr>
            <p:cNvPr id="12231" name="Google Shape;12231;p7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74"/>
          <p:cNvGrpSpPr/>
          <p:nvPr/>
        </p:nvGrpSpPr>
        <p:grpSpPr>
          <a:xfrm>
            <a:off x="910723" y="1508212"/>
            <a:ext cx="251660" cy="350166"/>
            <a:chOff x="910723" y="1508212"/>
            <a:chExt cx="251660" cy="350166"/>
          </a:xfrm>
        </p:grpSpPr>
        <p:sp>
          <p:nvSpPr>
            <p:cNvPr id="12237" name="Google Shape;12237;p7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74"/>
          <p:cNvGrpSpPr/>
          <p:nvPr/>
        </p:nvGrpSpPr>
        <p:grpSpPr>
          <a:xfrm>
            <a:off x="1308631" y="1507830"/>
            <a:ext cx="350166" cy="350198"/>
            <a:chOff x="1308631" y="1507830"/>
            <a:chExt cx="350166" cy="350198"/>
          </a:xfrm>
        </p:grpSpPr>
        <p:sp>
          <p:nvSpPr>
            <p:cNvPr id="12255" name="Google Shape;12255;p7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74"/>
          <p:cNvGrpSpPr/>
          <p:nvPr/>
        </p:nvGrpSpPr>
        <p:grpSpPr>
          <a:xfrm>
            <a:off x="1756921" y="1509739"/>
            <a:ext cx="345997" cy="345997"/>
            <a:chOff x="1756921" y="1509739"/>
            <a:chExt cx="345997" cy="345997"/>
          </a:xfrm>
        </p:grpSpPr>
        <p:sp>
          <p:nvSpPr>
            <p:cNvPr id="12260" name="Google Shape;12260;p7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74"/>
          <p:cNvGrpSpPr/>
          <p:nvPr/>
        </p:nvGrpSpPr>
        <p:grpSpPr>
          <a:xfrm>
            <a:off x="2216956" y="1510503"/>
            <a:ext cx="318721" cy="345615"/>
            <a:chOff x="2216956" y="1510503"/>
            <a:chExt cx="318721" cy="345615"/>
          </a:xfrm>
        </p:grpSpPr>
        <p:sp>
          <p:nvSpPr>
            <p:cNvPr id="12278" name="Google Shape;12278;p7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74"/>
          <p:cNvGrpSpPr/>
          <p:nvPr/>
        </p:nvGrpSpPr>
        <p:grpSpPr>
          <a:xfrm>
            <a:off x="3988156" y="1568461"/>
            <a:ext cx="349052" cy="230049"/>
            <a:chOff x="3988156" y="1568461"/>
            <a:chExt cx="349052" cy="230049"/>
          </a:xfrm>
        </p:grpSpPr>
        <p:sp>
          <p:nvSpPr>
            <p:cNvPr id="12284" name="Google Shape;12284;p7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74"/>
          <p:cNvGrpSpPr/>
          <p:nvPr/>
        </p:nvGrpSpPr>
        <p:grpSpPr>
          <a:xfrm>
            <a:off x="2633037" y="1499873"/>
            <a:ext cx="379002" cy="366112"/>
            <a:chOff x="2633037" y="1499873"/>
            <a:chExt cx="379002" cy="366112"/>
          </a:xfrm>
        </p:grpSpPr>
        <p:sp>
          <p:nvSpPr>
            <p:cNvPr id="12292" name="Google Shape;12292;p7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8" name="Google Shape;12298;p74"/>
          <p:cNvGrpSpPr/>
          <p:nvPr/>
        </p:nvGrpSpPr>
        <p:grpSpPr>
          <a:xfrm>
            <a:off x="6675256" y="1516169"/>
            <a:ext cx="327823" cy="357009"/>
            <a:chOff x="6675256" y="1516169"/>
            <a:chExt cx="327823" cy="357009"/>
          </a:xfrm>
        </p:grpSpPr>
        <p:sp>
          <p:nvSpPr>
            <p:cNvPr id="12299" name="Google Shape;12299;p7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74"/>
          <p:cNvGrpSpPr/>
          <p:nvPr/>
        </p:nvGrpSpPr>
        <p:grpSpPr>
          <a:xfrm>
            <a:off x="8020159" y="1516551"/>
            <a:ext cx="300897" cy="356627"/>
            <a:chOff x="8020159" y="1516551"/>
            <a:chExt cx="300897" cy="356627"/>
          </a:xfrm>
        </p:grpSpPr>
        <p:sp>
          <p:nvSpPr>
            <p:cNvPr id="12309" name="Google Shape;12309;p7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74"/>
          <p:cNvGrpSpPr/>
          <p:nvPr/>
        </p:nvGrpSpPr>
        <p:grpSpPr>
          <a:xfrm>
            <a:off x="5377363" y="1516169"/>
            <a:ext cx="257357" cy="356627"/>
            <a:chOff x="5377363" y="1516169"/>
            <a:chExt cx="257357" cy="356627"/>
          </a:xfrm>
        </p:grpSpPr>
        <p:sp>
          <p:nvSpPr>
            <p:cNvPr id="12315" name="Google Shape;12315;p7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74"/>
          <p:cNvGrpSpPr/>
          <p:nvPr/>
        </p:nvGrpSpPr>
        <p:grpSpPr>
          <a:xfrm>
            <a:off x="4880567" y="1535870"/>
            <a:ext cx="356245" cy="317607"/>
            <a:chOff x="4880567" y="1535870"/>
            <a:chExt cx="356245" cy="317607"/>
          </a:xfrm>
        </p:grpSpPr>
        <p:sp>
          <p:nvSpPr>
            <p:cNvPr id="12333" name="Google Shape;12333;p7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74"/>
          <p:cNvGrpSpPr/>
          <p:nvPr/>
        </p:nvGrpSpPr>
        <p:grpSpPr>
          <a:xfrm>
            <a:off x="5771483" y="1515787"/>
            <a:ext cx="357359" cy="357391"/>
            <a:chOff x="5771483" y="1515787"/>
            <a:chExt cx="357359" cy="357391"/>
          </a:xfrm>
        </p:grpSpPr>
        <p:sp>
          <p:nvSpPr>
            <p:cNvPr id="12339" name="Google Shape;12339;p7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74"/>
          <p:cNvGrpSpPr/>
          <p:nvPr/>
        </p:nvGrpSpPr>
        <p:grpSpPr>
          <a:xfrm>
            <a:off x="7121669" y="1533610"/>
            <a:ext cx="321362" cy="321362"/>
            <a:chOff x="7121669" y="1533610"/>
            <a:chExt cx="321362" cy="321362"/>
          </a:xfrm>
        </p:grpSpPr>
        <p:sp>
          <p:nvSpPr>
            <p:cNvPr id="12344" name="Google Shape;12344;p7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74"/>
          <p:cNvGrpSpPr/>
          <p:nvPr/>
        </p:nvGrpSpPr>
        <p:grpSpPr>
          <a:xfrm>
            <a:off x="7562766" y="1514864"/>
            <a:ext cx="327059" cy="360192"/>
            <a:chOff x="7562766" y="1514864"/>
            <a:chExt cx="327059" cy="360192"/>
          </a:xfrm>
        </p:grpSpPr>
        <p:sp>
          <p:nvSpPr>
            <p:cNvPr id="12349" name="Google Shape;12349;p7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3" name="Google Shape;12353;p74"/>
          <p:cNvGrpSpPr/>
          <p:nvPr/>
        </p:nvGrpSpPr>
        <p:grpSpPr>
          <a:xfrm>
            <a:off x="6221229" y="1498673"/>
            <a:ext cx="361636" cy="362183"/>
            <a:chOff x="6259175" y="1559008"/>
            <a:chExt cx="271743" cy="272093"/>
          </a:xfrm>
        </p:grpSpPr>
        <p:sp>
          <p:nvSpPr>
            <p:cNvPr id="12354" name="Google Shape;12354;p7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1" name="Google Shape;12371;p74"/>
          <p:cNvGrpSpPr/>
          <p:nvPr/>
        </p:nvGrpSpPr>
        <p:grpSpPr>
          <a:xfrm>
            <a:off x="2661459" y="2015001"/>
            <a:ext cx="322508" cy="273494"/>
            <a:chOff x="2661459" y="2015001"/>
            <a:chExt cx="322508" cy="273494"/>
          </a:xfrm>
        </p:grpSpPr>
        <p:sp>
          <p:nvSpPr>
            <p:cNvPr id="12372" name="Google Shape;12372;p7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74"/>
          <p:cNvGrpSpPr/>
          <p:nvPr/>
        </p:nvGrpSpPr>
        <p:grpSpPr>
          <a:xfrm>
            <a:off x="6671087" y="2009304"/>
            <a:ext cx="332757" cy="281833"/>
            <a:chOff x="6671087" y="2009304"/>
            <a:chExt cx="332757" cy="281833"/>
          </a:xfrm>
        </p:grpSpPr>
        <p:sp>
          <p:nvSpPr>
            <p:cNvPr id="12375" name="Google Shape;12375;p7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7" name="Google Shape;12377;p74"/>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8" name="Google Shape;12378;p74"/>
          <p:cNvGrpSpPr/>
          <p:nvPr/>
        </p:nvGrpSpPr>
        <p:grpSpPr>
          <a:xfrm>
            <a:off x="2201806" y="1976585"/>
            <a:ext cx="349784" cy="349434"/>
            <a:chOff x="2201806" y="1976585"/>
            <a:chExt cx="349784" cy="349434"/>
          </a:xfrm>
        </p:grpSpPr>
        <p:sp>
          <p:nvSpPr>
            <p:cNvPr id="12379" name="Google Shape;12379;p7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74"/>
          <p:cNvGrpSpPr/>
          <p:nvPr/>
        </p:nvGrpSpPr>
        <p:grpSpPr>
          <a:xfrm>
            <a:off x="3094217" y="1976585"/>
            <a:ext cx="350198" cy="350548"/>
            <a:chOff x="3094217" y="1976585"/>
            <a:chExt cx="350198" cy="350548"/>
          </a:xfrm>
        </p:grpSpPr>
        <p:sp>
          <p:nvSpPr>
            <p:cNvPr id="12384" name="Google Shape;12384;p7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74"/>
          <p:cNvGrpSpPr/>
          <p:nvPr/>
        </p:nvGrpSpPr>
        <p:grpSpPr>
          <a:xfrm>
            <a:off x="870939" y="1975821"/>
            <a:ext cx="332375" cy="350071"/>
            <a:chOff x="870939" y="1975821"/>
            <a:chExt cx="332375" cy="350071"/>
          </a:xfrm>
        </p:grpSpPr>
        <p:sp>
          <p:nvSpPr>
            <p:cNvPr id="12398" name="Google Shape;12398;p7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2" name="Google Shape;12402;p74"/>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3" name="Google Shape;12403;p74"/>
          <p:cNvGrpSpPr/>
          <p:nvPr/>
        </p:nvGrpSpPr>
        <p:grpSpPr>
          <a:xfrm>
            <a:off x="3979435" y="1976585"/>
            <a:ext cx="345265" cy="349848"/>
            <a:chOff x="3979435" y="1976585"/>
            <a:chExt cx="345265" cy="349848"/>
          </a:xfrm>
        </p:grpSpPr>
        <p:sp>
          <p:nvSpPr>
            <p:cNvPr id="12404" name="Google Shape;12404;p7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74"/>
          <p:cNvGrpSpPr/>
          <p:nvPr/>
        </p:nvGrpSpPr>
        <p:grpSpPr>
          <a:xfrm>
            <a:off x="3576626" y="1975821"/>
            <a:ext cx="284251" cy="351694"/>
            <a:chOff x="3576626" y="1975821"/>
            <a:chExt cx="284251" cy="351694"/>
          </a:xfrm>
        </p:grpSpPr>
        <p:sp>
          <p:nvSpPr>
            <p:cNvPr id="12422" name="Google Shape;12422;p7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74"/>
          <p:cNvGrpSpPr/>
          <p:nvPr/>
        </p:nvGrpSpPr>
        <p:grpSpPr>
          <a:xfrm>
            <a:off x="2722090" y="2890162"/>
            <a:ext cx="238770" cy="371841"/>
            <a:chOff x="2722090" y="2890162"/>
            <a:chExt cx="238770" cy="371841"/>
          </a:xfrm>
        </p:grpSpPr>
        <p:sp>
          <p:nvSpPr>
            <p:cNvPr id="12426" name="Google Shape;12426;p7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9" name="Google Shape;12429;p74"/>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0" name="Google Shape;12430;p74"/>
          <p:cNvGrpSpPr/>
          <p:nvPr/>
        </p:nvGrpSpPr>
        <p:grpSpPr>
          <a:xfrm>
            <a:off x="6216367" y="1970156"/>
            <a:ext cx="361147" cy="361147"/>
            <a:chOff x="6216367" y="1970156"/>
            <a:chExt cx="361147" cy="361147"/>
          </a:xfrm>
        </p:grpSpPr>
        <p:sp>
          <p:nvSpPr>
            <p:cNvPr id="12431" name="Google Shape;12431;p7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74"/>
          <p:cNvGrpSpPr/>
          <p:nvPr/>
        </p:nvGrpSpPr>
        <p:grpSpPr>
          <a:xfrm>
            <a:off x="1289311" y="2926222"/>
            <a:ext cx="408156" cy="299783"/>
            <a:chOff x="1289311" y="2926222"/>
            <a:chExt cx="408156" cy="299783"/>
          </a:xfrm>
        </p:grpSpPr>
        <p:sp>
          <p:nvSpPr>
            <p:cNvPr id="12436" name="Google Shape;12436;p7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74"/>
          <p:cNvGrpSpPr/>
          <p:nvPr/>
        </p:nvGrpSpPr>
        <p:grpSpPr>
          <a:xfrm>
            <a:off x="7978465" y="1969392"/>
            <a:ext cx="361147" cy="360797"/>
            <a:chOff x="7978465" y="1969392"/>
            <a:chExt cx="361147" cy="360797"/>
          </a:xfrm>
        </p:grpSpPr>
        <p:sp>
          <p:nvSpPr>
            <p:cNvPr id="12439" name="Google Shape;12439;p7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8" name="Google Shape;12448;p74"/>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9" name="Google Shape;12449;p74"/>
          <p:cNvGrpSpPr/>
          <p:nvPr/>
        </p:nvGrpSpPr>
        <p:grpSpPr>
          <a:xfrm>
            <a:off x="854261" y="2908813"/>
            <a:ext cx="377474" cy="335748"/>
            <a:chOff x="854261" y="2908813"/>
            <a:chExt cx="377474" cy="335748"/>
          </a:xfrm>
        </p:grpSpPr>
        <p:sp>
          <p:nvSpPr>
            <p:cNvPr id="12450" name="Google Shape;12450;p7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74"/>
          <p:cNvGrpSpPr/>
          <p:nvPr/>
        </p:nvGrpSpPr>
        <p:grpSpPr>
          <a:xfrm>
            <a:off x="1749728" y="2894777"/>
            <a:ext cx="386927" cy="363438"/>
            <a:chOff x="1749728" y="2894777"/>
            <a:chExt cx="386927" cy="363438"/>
          </a:xfrm>
        </p:grpSpPr>
        <p:sp>
          <p:nvSpPr>
            <p:cNvPr id="12456" name="Google Shape;12456;p7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74"/>
          <p:cNvGrpSpPr/>
          <p:nvPr/>
        </p:nvGrpSpPr>
        <p:grpSpPr>
          <a:xfrm>
            <a:off x="7098912" y="1969392"/>
            <a:ext cx="359651" cy="361560"/>
            <a:chOff x="7098912" y="1969392"/>
            <a:chExt cx="359651" cy="361560"/>
          </a:xfrm>
        </p:grpSpPr>
        <p:sp>
          <p:nvSpPr>
            <p:cNvPr id="12464" name="Google Shape;12464;p7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7" name="Google Shape;12477;p74"/>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8" name="Google Shape;12478;p74"/>
          <p:cNvGrpSpPr/>
          <p:nvPr/>
        </p:nvGrpSpPr>
        <p:grpSpPr>
          <a:xfrm>
            <a:off x="5352728" y="1990239"/>
            <a:ext cx="327091" cy="322508"/>
            <a:chOff x="5352728" y="1990239"/>
            <a:chExt cx="327091" cy="322508"/>
          </a:xfrm>
        </p:grpSpPr>
        <p:sp>
          <p:nvSpPr>
            <p:cNvPr id="12479" name="Google Shape;12479;p7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74"/>
          <p:cNvGrpSpPr/>
          <p:nvPr/>
        </p:nvGrpSpPr>
        <p:grpSpPr>
          <a:xfrm>
            <a:off x="7538896" y="1970156"/>
            <a:ext cx="361147" cy="361529"/>
            <a:chOff x="7538896" y="1970156"/>
            <a:chExt cx="361147" cy="361529"/>
          </a:xfrm>
        </p:grpSpPr>
        <p:sp>
          <p:nvSpPr>
            <p:cNvPr id="12483" name="Google Shape;12483;p7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74"/>
          <p:cNvGrpSpPr/>
          <p:nvPr/>
        </p:nvGrpSpPr>
        <p:grpSpPr>
          <a:xfrm>
            <a:off x="4896099" y="1970920"/>
            <a:ext cx="358155" cy="358123"/>
            <a:chOff x="4896099" y="1970920"/>
            <a:chExt cx="358155" cy="358123"/>
          </a:xfrm>
        </p:grpSpPr>
        <p:sp>
          <p:nvSpPr>
            <p:cNvPr id="12490" name="Google Shape;12490;p7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74"/>
          <p:cNvGrpSpPr/>
          <p:nvPr/>
        </p:nvGrpSpPr>
        <p:grpSpPr>
          <a:xfrm>
            <a:off x="4048787" y="2977019"/>
            <a:ext cx="283488" cy="198604"/>
            <a:chOff x="4048787" y="2977019"/>
            <a:chExt cx="283488" cy="198604"/>
          </a:xfrm>
        </p:grpSpPr>
        <p:sp>
          <p:nvSpPr>
            <p:cNvPr id="12494" name="Google Shape;12494;p7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74"/>
          <p:cNvGrpSpPr/>
          <p:nvPr/>
        </p:nvGrpSpPr>
        <p:grpSpPr>
          <a:xfrm>
            <a:off x="4054103" y="2430191"/>
            <a:ext cx="218687" cy="349052"/>
            <a:chOff x="4054103" y="2430191"/>
            <a:chExt cx="218687" cy="349052"/>
          </a:xfrm>
        </p:grpSpPr>
        <p:sp>
          <p:nvSpPr>
            <p:cNvPr id="12501" name="Google Shape;12501;p7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74"/>
          <p:cNvGrpSpPr/>
          <p:nvPr/>
        </p:nvGrpSpPr>
        <p:grpSpPr>
          <a:xfrm>
            <a:off x="2185128" y="2427549"/>
            <a:ext cx="382758" cy="356595"/>
            <a:chOff x="2185128" y="2427549"/>
            <a:chExt cx="382758" cy="356595"/>
          </a:xfrm>
        </p:grpSpPr>
        <p:sp>
          <p:nvSpPr>
            <p:cNvPr id="12504" name="Google Shape;12504;p7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74"/>
          <p:cNvGrpSpPr/>
          <p:nvPr/>
        </p:nvGrpSpPr>
        <p:grpSpPr>
          <a:xfrm>
            <a:off x="3539102" y="2427549"/>
            <a:ext cx="355099" cy="355481"/>
            <a:chOff x="3539102" y="2427549"/>
            <a:chExt cx="355099" cy="355481"/>
          </a:xfrm>
        </p:grpSpPr>
        <p:sp>
          <p:nvSpPr>
            <p:cNvPr id="12509" name="Google Shape;12509;p7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74"/>
          <p:cNvGrpSpPr/>
          <p:nvPr/>
        </p:nvGrpSpPr>
        <p:grpSpPr>
          <a:xfrm>
            <a:off x="2656907" y="2439293"/>
            <a:ext cx="332757" cy="332343"/>
            <a:chOff x="2656907" y="2439293"/>
            <a:chExt cx="332757" cy="332343"/>
          </a:xfrm>
        </p:grpSpPr>
        <p:sp>
          <p:nvSpPr>
            <p:cNvPr id="12512" name="Google Shape;12512;p7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74"/>
          <p:cNvGrpSpPr/>
          <p:nvPr/>
        </p:nvGrpSpPr>
        <p:grpSpPr>
          <a:xfrm>
            <a:off x="1731523" y="2422616"/>
            <a:ext cx="399435" cy="365698"/>
            <a:chOff x="1731523" y="2422616"/>
            <a:chExt cx="399435" cy="365698"/>
          </a:xfrm>
        </p:grpSpPr>
        <p:sp>
          <p:nvSpPr>
            <p:cNvPr id="12520" name="Google Shape;12520;p7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74"/>
          <p:cNvGrpSpPr/>
          <p:nvPr/>
        </p:nvGrpSpPr>
        <p:grpSpPr>
          <a:xfrm>
            <a:off x="3097241" y="2433564"/>
            <a:ext cx="344883" cy="343387"/>
            <a:chOff x="3097241" y="2433564"/>
            <a:chExt cx="344883" cy="343387"/>
          </a:xfrm>
        </p:grpSpPr>
        <p:sp>
          <p:nvSpPr>
            <p:cNvPr id="12524" name="Google Shape;12524;p7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74"/>
          <p:cNvGrpSpPr/>
          <p:nvPr/>
        </p:nvGrpSpPr>
        <p:grpSpPr>
          <a:xfrm>
            <a:off x="1278299" y="2439293"/>
            <a:ext cx="410829" cy="332343"/>
            <a:chOff x="1278299" y="2439293"/>
            <a:chExt cx="410829" cy="332343"/>
          </a:xfrm>
        </p:grpSpPr>
        <p:sp>
          <p:nvSpPr>
            <p:cNvPr id="12534" name="Google Shape;12534;p7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74"/>
          <p:cNvGrpSpPr/>
          <p:nvPr/>
        </p:nvGrpSpPr>
        <p:grpSpPr>
          <a:xfrm>
            <a:off x="870939" y="2439293"/>
            <a:ext cx="331993" cy="331993"/>
            <a:chOff x="870939" y="2439293"/>
            <a:chExt cx="331993" cy="331993"/>
          </a:xfrm>
        </p:grpSpPr>
        <p:sp>
          <p:nvSpPr>
            <p:cNvPr id="12543" name="Google Shape;12543;p7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9" name="Google Shape;12559;p74"/>
          <p:cNvGrpSpPr/>
          <p:nvPr/>
        </p:nvGrpSpPr>
        <p:grpSpPr>
          <a:xfrm>
            <a:off x="6644957" y="2456353"/>
            <a:ext cx="371395" cy="278904"/>
            <a:chOff x="6644957" y="2456353"/>
            <a:chExt cx="371395" cy="278904"/>
          </a:xfrm>
        </p:grpSpPr>
        <p:sp>
          <p:nvSpPr>
            <p:cNvPr id="12560" name="Google Shape;12560;p7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74"/>
          <p:cNvGrpSpPr/>
          <p:nvPr/>
        </p:nvGrpSpPr>
        <p:grpSpPr>
          <a:xfrm>
            <a:off x="5388757" y="2414659"/>
            <a:ext cx="260349" cy="362292"/>
            <a:chOff x="5388757" y="2414659"/>
            <a:chExt cx="260349" cy="362292"/>
          </a:xfrm>
        </p:grpSpPr>
        <p:sp>
          <p:nvSpPr>
            <p:cNvPr id="12566" name="Google Shape;12566;p7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74"/>
          <p:cNvGrpSpPr/>
          <p:nvPr/>
        </p:nvGrpSpPr>
        <p:grpSpPr>
          <a:xfrm>
            <a:off x="3567142" y="2905757"/>
            <a:ext cx="348288" cy="340331"/>
            <a:chOff x="3567142" y="2905757"/>
            <a:chExt cx="348288" cy="340331"/>
          </a:xfrm>
        </p:grpSpPr>
        <p:sp>
          <p:nvSpPr>
            <p:cNvPr id="12587" name="Google Shape;12587;p7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74"/>
          <p:cNvGrpSpPr/>
          <p:nvPr/>
        </p:nvGrpSpPr>
        <p:grpSpPr>
          <a:xfrm>
            <a:off x="7967103" y="2415041"/>
            <a:ext cx="355863" cy="361911"/>
            <a:chOff x="7967103" y="2415041"/>
            <a:chExt cx="355863" cy="361911"/>
          </a:xfrm>
        </p:grpSpPr>
        <p:sp>
          <p:nvSpPr>
            <p:cNvPr id="12593" name="Google Shape;12593;p7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4" name="Google Shape;12604;p74"/>
          <p:cNvGrpSpPr/>
          <p:nvPr/>
        </p:nvGrpSpPr>
        <p:grpSpPr>
          <a:xfrm>
            <a:off x="7529411" y="2414659"/>
            <a:ext cx="355863" cy="362292"/>
            <a:chOff x="7529411" y="2414659"/>
            <a:chExt cx="355863" cy="362292"/>
          </a:xfrm>
        </p:grpSpPr>
        <p:sp>
          <p:nvSpPr>
            <p:cNvPr id="12605" name="Google Shape;12605;p7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74"/>
          <p:cNvGrpSpPr/>
          <p:nvPr/>
        </p:nvGrpSpPr>
        <p:grpSpPr>
          <a:xfrm>
            <a:off x="5733194" y="2431718"/>
            <a:ext cx="446826" cy="327059"/>
            <a:chOff x="5733194" y="2431718"/>
            <a:chExt cx="446826" cy="327059"/>
          </a:xfrm>
        </p:grpSpPr>
        <p:sp>
          <p:nvSpPr>
            <p:cNvPr id="12618" name="Google Shape;12618;p7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74"/>
          <p:cNvGrpSpPr/>
          <p:nvPr/>
        </p:nvGrpSpPr>
        <p:grpSpPr>
          <a:xfrm>
            <a:off x="4876780" y="2418064"/>
            <a:ext cx="407774" cy="356627"/>
            <a:chOff x="4876780" y="2418064"/>
            <a:chExt cx="407774" cy="356627"/>
          </a:xfrm>
        </p:grpSpPr>
        <p:sp>
          <p:nvSpPr>
            <p:cNvPr id="12622" name="Google Shape;12622;p7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74"/>
          <p:cNvGrpSpPr/>
          <p:nvPr/>
        </p:nvGrpSpPr>
        <p:grpSpPr>
          <a:xfrm>
            <a:off x="7070872" y="2410871"/>
            <a:ext cx="398321" cy="371013"/>
            <a:chOff x="7070872" y="2410871"/>
            <a:chExt cx="398321" cy="371013"/>
          </a:xfrm>
        </p:grpSpPr>
        <p:sp>
          <p:nvSpPr>
            <p:cNvPr id="12631" name="Google Shape;12631;p7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5" name="Google Shape;12635;p74"/>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6" name="Google Shape;12636;p74"/>
          <p:cNvGrpSpPr/>
          <p:nvPr/>
        </p:nvGrpSpPr>
        <p:grpSpPr>
          <a:xfrm>
            <a:off x="5318259" y="2982111"/>
            <a:ext cx="371013" cy="220787"/>
            <a:chOff x="5318259" y="2982111"/>
            <a:chExt cx="371013" cy="220787"/>
          </a:xfrm>
        </p:grpSpPr>
        <p:sp>
          <p:nvSpPr>
            <p:cNvPr id="12637" name="Google Shape;12637;p7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74"/>
          <p:cNvGrpSpPr/>
          <p:nvPr/>
        </p:nvGrpSpPr>
        <p:grpSpPr>
          <a:xfrm>
            <a:off x="7073928" y="2905757"/>
            <a:ext cx="371395" cy="371809"/>
            <a:chOff x="7073928" y="2905757"/>
            <a:chExt cx="371395" cy="371809"/>
          </a:xfrm>
        </p:grpSpPr>
        <p:sp>
          <p:nvSpPr>
            <p:cNvPr id="12646" name="Google Shape;12646;p7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9" name="Google Shape;12649;p74"/>
          <p:cNvGrpSpPr/>
          <p:nvPr/>
        </p:nvGrpSpPr>
        <p:grpSpPr>
          <a:xfrm>
            <a:off x="6188327" y="2955408"/>
            <a:ext cx="371395" cy="272857"/>
            <a:chOff x="6188327" y="2955408"/>
            <a:chExt cx="371395" cy="272857"/>
          </a:xfrm>
        </p:grpSpPr>
        <p:sp>
          <p:nvSpPr>
            <p:cNvPr id="12650" name="Google Shape;12650;p7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74"/>
          <p:cNvGrpSpPr/>
          <p:nvPr/>
        </p:nvGrpSpPr>
        <p:grpSpPr>
          <a:xfrm>
            <a:off x="7521454" y="2906139"/>
            <a:ext cx="359651" cy="371013"/>
            <a:chOff x="7521454" y="2906139"/>
            <a:chExt cx="359651" cy="371013"/>
          </a:xfrm>
        </p:grpSpPr>
        <p:sp>
          <p:nvSpPr>
            <p:cNvPr id="12653" name="Google Shape;12653;p7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74"/>
          <p:cNvGrpSpPr/>
          <p:nvPr/>
        </p:nvGrpSpPr>
        <p:grpSpPr>
          <a:xfrm>
            <a:off x="5782845" y="2906521"/>
            <a:ext cx="301661" cy="371013"/>
            <a:chOff x="5782845" y="2906521"/>
            <a:chExt cx="301661" cy="371013"/>
          </a:xfrm>
        </p:grpSpPr>
        <p:sp>
          <p:nvSpPr>
            <p:cNvPr id="12659" name="Google Shape;12659;p7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74"/>
          <p:cNvGrpSpPr/>
          <p:nvPr/>
        </p:nvGrpSpPr>
        <p:grpSpPr>
          <a:xfrm>
            <a:off x="6630539" y="2917502"/>
            <a:ext cx="371777" cy="349434"/>
            <a:chOff x="6630539" y="2917502"/>
            <a:chExt cx="371777" cy="349434"/>
          </a:xfrm>
        </p:grpSpPr>
        <p:sp>
          <p:nvSpPr>
            <p:cNvPr id="12663" name="Google Shape;12663;p7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74"/>
          <p:cNvGrpSpPr/>
          <p:nvPr/>
        </p:nvGrpSpPr>
        <p:grpSpPr>
          <a:xfrm>
            <a:off x="2171474" y="3369229"/>
            <a:ext cx="408156" cy="343737"/>
            <a:chOff x="2171474" y="3369229"/>
            <a:chExt cx="408156" cy="343737"/>
          </a:xfrm>
        </p:grpSpPr>
        <p:sp>
          <p:nvSpPr>
            <p:cNvPr id="12671" name="Google Shape;12671;p7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74"/>
          <p:cNvGrpSpPr/>
          <p:nvPr/>
        </p:nvGrpSpPr>
        <p:grpSpPr>
          <a:xfrm>
            <a:off x="4891198" y="2925108"/>
            <a:ext cx="334634" cy="334634"/>
            <a:chOff x="4891198" y="2925108"/>
            <a:chExt cx="334634" cy="334634"/>
          </a:xfrm>
        </p:grpSpPr>
        <p:sp>
          <p:nvSpPr>
            <p:cNvPr id="12676" name="Google Shape;12676;p7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74"/>
          <p:cNvGrpSpPr/>
          <p:nvPr/>
        </p:nvGrpSpPr>
        <p:grpSpPr>
          <a:xfrm>
            <a:off x="7976174" y="2925108"/>
            <a:ext cx="334666" cy="334634"/>
            <a:chOff x="7976174" y="2925108"/>
            <a:chExt cx="334666" cy="334634"/>
          </a:xfrm>
        </p:grpSpPr>
        <p:sp>
          <p:nvSpPr>
            <p:cNvPr id="12685" name="Google Shape;12685;p7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74"/>
          <p:cNvGrpSpPr/>
          <p:nvPr/>
        </p:nvGrpSpPr>
        <p:grpSpPr>
          <a:xfrm>
            <a:off x="3091957" y="3374131"/>
            <a:ext cx="354717" cy="332757"/>
            <a:chOff x="3091957" y="3374131"/>
            <a:chExt cx="354717" cy="332757"/>
          </a:xfrm>
        </p:grpSpPr>
        <p:sp>
          <p:nvSpPr>
            <p:cNvPr id="12695" name="Google Shape;12695;p7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74"/>
          <p:cNvGrpSpPr/>
          <p:nvPr/>
        </p:nvGrpSpPr>
        <p:grpSpPr>
          <a:xfrm>
            <a:off x="3988156" y="3380210"/>
            <a:ext cx="353954" cy="318880"/>
            <a:chOff x="3988156" y="3380210"/>
            <a:chExt cx="353954" cy="318880"/>
          </a:xfrm>
        </p:grpSpPr>
        <p:sp>
          <p:nvSpPr>
            <p:cNvPr id="12702" name="Google Shape;12702;p7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74"/>
          <p:cNvGrpSpPr/>
          <p:nvPr/>
        </p:nvGrpSpPr>
        <p:grpSpPr>
          <a:xfrm>
            <a:off x="3541011" y="3367320"/>
            <a:ext cx="348257" cy="346188"/>
            <a:chOff x="3541011" y="3367320"/>
            <a:chExt cx="348257" cy="346188"/>
          </a:xfrm>
        </p:grpSpPr>
        <p:sp>
          <p:nvSpPr>
            <p:cNvPr id="12708" name="Google Shape;12708;p7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74"/>
          <p:cNvGrpSpPr/>
          <p:nvPr/>
        </p:nvGrpSpPr>
        <p:grpSpPr>
          <a:xfrm>
            <a:off x="850092" y="3352934"/>
            <a:ext cx="369517" cy="375660"/>
            <a:chOff x="850092" y="3352934"/>
            <a:chExt cx="369517" cy="375660"/>
          </a:xfrm>
        </p:grpSpPr>
        <p:sp>
          <p:nvSpPr>
            <p:cNvPr id="12713" name="Google Shape;12713;p7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74"/>
          <p:cNvGrpSpPr/>
          <p:nvPr/>
        </p:nvGrpSpPr>
        <p:grpSpPr>
          <a:xfrm>
            <a:off x="1314678" y="3358217"/>
            <a:ext cx="334666" cy="365348"/>
            <a:chOff x="1314678" y="3358217"/>
            <a:chExt cx="334666" cy="365348"/>
          </a:xfrm>
        </p:grpSpPr>
        <p:sp>
          <p:nvSpPr>
            <p:cNvPr id="12719" name="Google Shape;12719;p7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4" name="Google Shape;12724;p74"/>
          <p:cNvGrpSpPr/>
          <p:nvPr/>
        </p:nvGrpSpPr>
        <p:grpSpPr>
          <a:xfrm>
            <a:off x="1748582" y="3372635"/>
            <a:ext cx="359269" cy="335780"/>
            <a:chOff x="1748582" y="3372635"/>
            <a:chExt cx="359269" cy="335780"/>
          </a:xfrm>
        </p:grpSpPr>
        <p:sp>
          <p:nvSpPr>
            <p:cNvPr id="12725" name="Google Shape;12725;p7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6" name="Google Shape;12726;p74"/>
            <p:cNvGrpSpPr/>
            <p:nvPr/>
          </p:nvGrpSpPr>
          <p:grpSpPr>
            <a:xfrm>
              <a:off x="1748582" y="3372635"/>
              <a:ext cx="333520" cy="335780"/>
              <a:chOff x="1748582" y="3372635"/>
              <a:chExt cx="333520" cy="335780"/>
            </a:xfrm>
          </p:grpSpPr>
          <p:sp>
            <p:nvSpPr>
              <p:cNvPr id="12727" name="Google Shape;12727;p7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30" name="Google Shape;12730;p74"/>
          <p:cNvGrpSpPr/>
          <p:nvPr/>
        </p:nvGrpSpPr>
        <p:grpSpPr>
          <a:xfrm>
            <a:off x="2640993" y="3357835"/>
            <a:ext cx="365348" cy="364966"/>
            <a:chOff x="2640993" y="3357835"/>
            <a:chExt cx="365348" cy="364966"/>
          </a:xfrm>
        </p:grpSpPr>
        <p:sp>
          <p:nvSpPr>
            <p:cNvPr id="12731" name="Google Shape;12731;p7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1" name="Google Shape;12741;p74"/>
          <p:cNvGrpSpPr/>
          <p:nvPr/>
        </p:nvGrpSpPr>
        <p:grpSpPr>
          <a:xfrm>
            <a:off x="4886264" y="3366174"/>
            <a:ext cx="350548" cy="350198"/>
            <a:chOff x="4886264" y="3366174"/>
            <a:chExt cx="350548" cy="350198"/>
          </a:xfrm>
        </p:grpSpPr>
        <p:sp>
          <p:nvSpPr>
            <p:cNvPr id="12742" name="Google Shape;12742;p7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74"/>
          <p:cNvGrpSpPr/>
          <p:nvPr/>
        </p:nvGrpSpPr>
        <p:grpSpPr>
          <a:xfrm>
            <a:off x="5331913" y="3413947"/>
            <a:ext cx="347143" cy="254684"/>
            <a:chOff x="5331913" y="3413947"/>
            <a:chExt cx="347143" cy="254684"/>
          </a:xfrm>
        </p:grpSpPr>
        <p:sp>
          <p:nvSpPr>
            <p:cNvPr id="12756" name="Google Shape;12756;p7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74"/>
          <p:cNvGrpSpPr/>
          <p:nvPr/>
        </p:nvGrpSpPr>
        <p:grpSpPr>
          <a:xfrm>
            <a:off x="5776798" y="3409778"/>
            <a:ext cx="346379" cy="264518"/>
            <a:chOff x="5776798" y="3409778"/>
            <a:chExt cx="346379" cy="264518"/>
          </a:xfrm>
        </p:grpSpPr>
        <p:sp>
          <p:nvSpPr>
            <p:cNvPr id="12763" name="Google Shape;12763;p7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74"/>
          <p:cNvGrpSpPr/>
          <p:nvPr/>
        </p:nvGrpSpPr>
        <p:grpSpPr>
          <a:xfrm>
            <a:off x="7108015" y="3396505"/>
            <a:ext cx="344883" cy="290299"/>
            <a:chOff x="7108015" y="3396505"/>
            <a:chExt cx="344883" cy="290299"/>
          </a:xfrm>
        </p:grpSpPr>
        <p:sp>
          <p:nvSpPr>
            <p:cNvPr id="12770" name="Google Shape;12770;p7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74"/>
          <p:cNvGrpSpPr/>
          <p:nvPr/>
        </p:nvGrpSpPr>
        <p:grpSpPr>
          <a:xfrm>
            <a:off x="7551754" y="3390808"/>
            <a:ext cx="344883" cy="301311"/>
            <a:chOff x="7551754" y="3390808"/>
            <a:chExt cx="344883" cy="301311"/>
          </a:xfrm>
        </p:grpSpPr>
        <p:sp>
          <p:nvSpPr>
            <p:cNvPr id="12775" name="Google Shape;12775;p7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6" name="Google Shape;12786;p74"/>
          <p:cNvGrpSpPr/>
          <p:nvPr/>
        </p:nvGrpSpPr>
        <p:grpSpPr>
          <a:xfrm>
            <a:off x="6707084" y="3387403"/>
            <a:ext cx="261145" cy="308504"/>
            <a:chOff x="6707084" y="3387403"/>
            <a:chExt cx="261145" cy="308504"/>
          </a:xfrm>
        </p:grpSpPr>
        <p:sp>
          <p:nvSpPr>
            <p:cNvPr id="12787" name="Google Shape;12787;p7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74"/>
          <p:cNvGrpSpPr/>
          <p:nvPr/>
        </p:nvGrpSpPr>
        <p:grpSpPr>
          <a:xfrm>
            <a:off x="848978" y="4297637"/>
            <a:ext cx="377824" cy="324418"/>
            <a:chOff x="848978" y="4297637"/>
            <a:chExt cx="377824" cy="324418"/>
          </a:xfrm>
        </p:grpSpPr>
        <p:sp>
          <p:nvSpPr>
            <p:cNvPr id="12792" name="Google Shape;12792;p7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4" name="Google Shape;12794;p74"/>
          <p:cNvGrpSpPr/>
          <p:nvPr/>
        </p:nvGrpSpPr>
        <p:grpSpPr>
          <a:xfrm>
            <a:off x="1754279" y="4286593"/>
            <a:ext cx="351439" cy="345965"/>
            <a:chOff x="1754279" y="4286593"/>
            <a:chExt cx="351439" cy="345965"/>
          </a:xfrm>
        </p:grpSpPr>
        <p:sp>
          <p:nvSpPr>
            <p:cNvPr id="12795" name="Google Shape;12795;p7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74"/>
          <p:cNvGrpSpPr/>
          <p:nvPr/>
        </p:nvGrpSpPr>
        <p:grpSpPr>
          <a:xfrm>
            <a:off x="3996113" y="4291176"/>
            <a:ext cx="336512" cy="335048"/>
            <a:chOff x="3996113" y="4291176"/>
            <a:chExt cx="336512" cy="335048"/>
          </a:xfrm>
        </p:grpSpPr>
        <p:sp>
          <p:nvSpPr>
            <p:cNvPr id="12801" name="Google Shape;12801;p7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4" name="Google Shape;12804;p74"/>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5" name="Google Shape;12805;p74"/>
          <p:cNvGrpSpPr/>
          <p:nvPr/>
        </p:nvGrpSpPr>
        <p:grpSpPr>
          <a:xfrm>
            <a:off x="2179081" y="4285511"/>
            <a:ext cx="397525" cy="348670"/>
            <a:chOff x="2179081" y="4285511"/>
            <a:chExt cx="397525" cy="348670"/>
          </a:xfrm>
        </p:grpSpPr>
        <p:sp>
          <p:nvSpPr>
            <p:cNvPr id="12806" name="Google Shape;12806;p7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74"/>
          <p:cNvGrpSpPr/>
          <p:nvPr/>
        </p:nvGrpSpPr>
        <p:grpSpPr>
          <a:xfrm>
            <a:off x="3584201" y="4294996"/>
            <a:ext cx="267574" cy="329415"/>
            <a:chOff x="3584201" y="4294996"/>
            <a:chExt cx="267574" cy="329415"/>
          </a:xfrm>
        </p:grpSpPr>
        <p:sp>
          <p:nvSpPr>
            <p:cNvPr id="12809" name="Google Shape;12809;p7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3" name="Google Shape;12813;p74"/>
          <p:cNvGrpSpPr/>
          <p:nvPr/>
        </p:nvGrpSpPr>
        <p:grpSpPr>
          <a:xfrm>
            <a:off x="3082855" y="4295728"/>
            <a:ext cx="375946" cy="327823"/>
            <a:chOff x="3082855" y="4295728"/>
            <a:chExt cx="375946" cy="327823"/>
          </a:xfrm>
        </p:grpSpPr>
        <p:sp>
          <p:nvSpPr>
            <p:cNvPr id="12814" name="Google Shape;12814;p7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5" name="Google Shape;12825;p74"/>
          <p:cNvGrpSpPr/>
          <p:nvPr/>
        </p:nvGrpSpPr>
        <p:grpSpPr>
          <a:xfrm>
            <a:off x="2749016" y="4291176"/>
            <a:ext cx="150831" cy="336926"/>
            <a:chOff x="2749016" y="4291176"/>
            <a:chExt cx="150831" cy="336926"/>
          </a:xfrm>
        </p:grpSpPr>
        <p:sp>
          <p:nvSpPr>
            <p:cNvPr id="12826" name="Google Shape;12826;p7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0" name="Google Shape;12830;p74"/>
          <p:cNvGrpSpPr/>
          <p:nvPr/>
        </p:nvGrpSpPr>
        <p:grpSpPr>
          <a:xfrm>
            <a:off x="7127716" y="4279432"/>
            <a:ext cx="248254" cy="361942"/>
            <a:chOff x="7127716" y="4279432"/>
            <a:chExt cx="248254" cy="361942"/>
          </a:xfrm>
        </p:grpSpPr>
        <p:sp>
          <p:nvSpPr>
            <p:cNvPr id="12831" name="Google Shape;12831;p7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74"/>
          <p:cNvGrpSpPr/>
          <p:nvPr/>
        </p:nvGrpSpPr>
        <p:grpSpPr>
          <a:xfrm>
            <a:off x="7565408" y="4279432"/>
            <a:ext cx="248255" cy="361942"/>
            <a:chOff x="7565408" y="4279432"/>
            <a:chExt cx="248255" cy="361942"/>
          </a:xfrm>
        </p:grpSpPr>
        <p:sp>
          <p:nvSpPr>
            <p:cNvPr id="12841" name="Google Shape;12841;p7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74"/>
          <p:cNvGrpSpPr/>
          <p:nvPr/>
        </p:nvGrpSpPr>
        <p:grpSpPr>
          <a:xfrm>
            <a:off x="6264109" y="4279432"/>
            <a:ext cx="225498" cy="361560"/>
            <a:chOff x="6264109" y="4279432"/>
            <a:chExt cx="225498" cy="361560"/>
          </a:xfrm>
        </p:grpSpPr>
        <p:sp>
          <p:nvSpPr>
            <p:cNvPr id="12850" name="Google Shape;12850;p7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74"/>
          <p:cNvGrpSpPr/>
          <p:nvPr/>
        </p:nvGrpSpPr>
        <p:grpSpPr>
          <a:xfrm>
            <a:off x="7929578" y="4284365"/>
            <a:ext cx="395266" cy="351312"/>
            <a:chOff x="7929578" y="4284365"/>
            <a:chExt cx="395266" cy="351312"/>
          </a:xfrm>
        </p:grpSpPr>
        <p:sp>
          <p:nvSpPr>
            <p:cNvPr id="12853" name="Google Shape;12853;p7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74"/>
          <p:cNvGrpSpPr/>
          <p:nvPr/>
        </p:nvGrpSpPr>
        <p:grpSpPr>
          <a:xfrm>
            <a:off x="6595502" y="4323777"/>
            <a:ext cx="426315" cy="332826"/>
            <a:chOff x="6639652" y="4323777"/>
            <a:chExt cx="426315" cy="332826"/>
          </a:xfrm>
        </p:grpSpPr>
        <p:sp>
          <p:nvSpPr>
            <p:cNvPr id="12858" name="Google Shape;12858;p7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8" name="Google Shape;12868;p74"/>
          <p:cNvGrpSpPr/>
          <p:nvPr/>
        </p:nvGrpSpPr>
        <p:grpSpPr>
          <a:xfrm>
            <a:off x="5357662" y="4297637"/>
            <a:ext cx="287275" cy="326296"/>
            <a:chOff x="5357662" y="4297637"/>
            <a:chExt cx="287275" cy="326296"/>
          </a:xfrm>
        </p:grpSpPr>
        <p:sp>
          <p:nvSpPr>
            <p:cNvPr id="12869" name="Google Shape;12869;p7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74"/>
          <p:cNvGrpSpPr/>
          <p:nvPr/>
        </p:nvGrpSpPr>
        <p:grpSpPr>
          <a:xfrm>
            <a:off x="5774124" y="4294550"/>
            <a:ext cx="331611" cy="331674"/>
            <a:chOff x="5774124" y="4294550"/>
            <a:chExt cx="331611" cy="331674"/>
          </a:xfrm>
        </p:grpSpPr>
        <p:sp>
          <p:nvSpPr>
            <p:cNvPr id="12875" name="Google Shape;12875;p7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74"/>
          <p:cNvGrpSpPr/>
          <p:nvPr/>
        </p:nvGrpSpPr>
        <p:grpSpPr>
          <a:xfrm>
            <a:off x="4890434" y="4287389"/>
            <a:ext cx="345997" cy="346029"/>
            <a:chOff x="4890434" y="4287389"/>
            <a:chExt cx="345997" cy="346029"/>
          </a:xfrm>
        </p:grpSpPr>
        <p:sp>
          <p:nvSpPr>
            <p:cNvPr id="12878" name="Google Shape;12878;p7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74"/>
          <p:cNvGrpSpPr/>
          <p:nvPr/>
        </p:nvGrpSpPr>
        <p:grpSpPr>
          <a:xfrm>
            <a:off x="2165809" y="3811059"/>
            <a:ext cx="422542" cy="342973"/>
            <a:chOff x="2165809" y="3811059"/>
            <a:chExt cx="422542" cy="342973"/>
          </a:xfrm>
        </p:grpSpPr>
        <p:sp>
          <p:nvSpPr>
            <p:cNvPr id="12886" name="Google Shape;12886;p7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4" name="Google Shape;12904;p74"/>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5" name="Google Shape;12905;p74"/>
          <p:cNvGrpSpPr/>
          <p:nvPr/>
        </p:nvGrpSpPr>
        <p:grpSpPr>
          <a:xfrm>
            <a:off x="903530" y="3806125"/>
            <a:ext cx="264550" cy="353222"/>
            <a:chOff x="903530" y="3806125"/>
            <a:chExt cx="264550" cy="353222"/>
          </a:xfrm>
        </p:grpSpPr>
        <p:sp>
          <p:nvSpPr>
            <p:cNvPr id="12906" name="Google Shape;12906;p7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0" name="Google Shape;12910;p74"/>
          <p:cNvGrpSpPr/>
          <p:nvPr/>
        </p:nvGrpSpPr>
        <p:grpSpPr>
          <a:xfrm>
            <a:off x="2611458" y="3816374"/>
            <a:ext cx="426329" cy="332375"/>
            <a:chOff x="2611458" y="3816374"/>
            <a:chExt cx="426329" cy="332375"/>
          </a:xfrm>
        </p:grpSpPr>
        <p:sp>
          <p:nvSpPr>
            <p:cNvPr id="12911" name="Google Shape;12911;p7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21" name="Google Shape;12921;p74"/>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2" name="Google Shape;12922;p74"/>
          <p:cNvGrpSpPr/>
          <p:nvPr/>
        </p:nvGrpSpPr>
        <p:grpSpPr>
          <a:xfrm>
            <a:off x="4019984" y="3805393"/>
            <a:ext cx="293704" cy="353954"/>
            <a:chOff x="4019984" y="3805393"/>
            <a:chExt cx="293704" cy="353954"/>
          </a:xfrm>
        </p:grpSpPr>
        <p:sp>
          <p:nvSpPr>
            <p:cNvPr id="12923" name="Google Shape;12923;p7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5" name="Google Shape;12925;p74"/>
          <p:cNvGrpSpPr/>
          <p:nvPr/>
        </p:nvGrpSpPr>
        <p:grpSpPr>
          <a:xfrm>
            <a:off x="8006505" y="3390044"/>
            <a:ext cx="323654" cy="303189"/>
            <a:chOff x="8006505" y="3390044"/>
            <a:chExt cx="323654" cy="303189"/>
          </a:xfrm>
        </p:grpSpPr>
        <p:sp>
          <p:nvSpPr>
            <p:cNvPr id="12926" name="Google Shape;12926;p7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2" name="Google Shape;12932;p74"/>
          <p:cNvGrpSpPr/>
          <p:nvPr/>
        </p:nvGrpSpPr>
        <p:grpSpPr>
          <a:xfrm>
            <a:off x="1299146" y="3806507"/>
            <a:ext cx="367990" cy="351312"/>
            <a:chOff x="1299146" y="3806507"/>
            <a:chExt cx="367990" cy="351312"/>
          </a:xfrm>
        </p:grpSpPr>
        <p:sp>
          <p:nvSpPr>
            <p:cNvPr id="12933" name="Google Shape;12933;p7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5" name="Google Shape;12935;p74"/>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6" name="Google Shape;12936;p74"/>
          <p:cNvGrpSpPr/>
          <p:nvPr/>
        </p:nvGrpSpPr>
        <p:grpSpPr>
          <a:xfrm>
            <a:off x="3095745" y="3805393"/>
            <a:ext cx="352840" cy="354717"/>
            <a:chOff x="3095745" y="3805393"/>
            <a:chExt cx="352840" cy="354717"/>
          </a:xfrm>
        </p:grpSpPr>
        <p:sp>
          <p:nvSpPr>
            <p:cNvPr id="12937" name="Google Shape;12937;p7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74"/>
          <p:cNvGrpSpPr/>
          <p:nvPr/>
        </p:nvGrpSpPr>
        <p:grpSpPr>
          <a:xfrm>
            <a:off x="7550258" y="3832670"/>
            <a:ext cx="371395" cy="301279"/>
            <a:chOff x="7550258" y="3832670"/>
            <a:chExt cx="371395" cy="301279"/>
          </a:xfrm>
        </p:grpSpPr>
        <p:sp>
          <p:nvSpPr>
            <p:cNvPr id="12944" name="Google Shape;12944;p7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2" name="Google Shape;12962;p74"/>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3" name="Google Shape;12963;p74"/>
          <p:cNvGrpSpPr/>
          <p:nvPr/>
        </p:nvGrpSpPr>
        <p:grpSpPr>
          <a:xfrm>
            <a:off x="6659725" y="3808035"/>
            <a:ext cx="367608" cy="350548"/>
            <a:chOff x="6659725" y="3808035"/>
            <a:chExt cx="367608" cy="350548"/>
          </a:xfrm>
        </p:grpSpPr>
        <p:sp>
          <p:nvSpPr>
            <p:cNvPr id="12964" name="Google Shape;12964;p7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6" name="Google Shape;12966;p74"/>
          <p:cNvGrpSpPr/>
          <p:nvPr/>
        </p:nvGrpSpPr>
        <p:grpSpPr>
          <a:xfrm>
            <a:off x="6219391" y="3816756"/>
            <a:ext cx="356627" cy="334252"/>
            <a:chOff x="6219391" y="3816756"/>
            <a:chExt cx="356627" cy="334252"/>
          </a:xfrm>
        </p:grpSpPr>
        <p:sp>
          <p:nvSpPr>
            <p:cNvPr id="12967" name="Google Shape;12967;p7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1" name="Google Shape;12971;p74"/>
          <p:cNvGrpSpPr/>
          <p:nvPr/>
        </p:nvGrpSpPr>
        <p:grpSpPr>
          <a:xfrm>
            <a:off x="5778676" y="3826972"/>
            <a:ext cx="349052" cy="313055"/>
            <a:chOff x="5778676" y="3826972"/>
            <a:chExt cx="349052" cy="313055"/>
          </a:xfrm>
        </p:grpSpPr>
        <p:sp>
          <p:nvSpPr>
            <p:cNvPr id="12972" name="Google Shape;12972;p7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74"/>
          <p:cNvGrpSpPr/>
          <p:nvPr/>
        </p:nvGrpSpPr>
        <p:grpSpPr>
          <a:xfrm>
            <a:off x="5355784" y="3834547"/>
            <a:ext cx="299019" cy="297905"/>
            <a:chOff x="5355784" y="3834547"/>
            <a:chExt cx="299019" cy="297905"/>
          </a:xfrm>
        </p:grpSpPr>
        <p:sp>
          <p:nvSpPr>
            <p:cNvPr id="12978" name="Google Shape;12978;p7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2" name="Google Shape;12982;p74"/>
          <p:cNvGrpSpPr/>
          <p:nvPr/>
        </p:nvGrpSpPr>
        <p:grpSpPr>
          <a:xfrm>
            <a:off x="8036455" y="3807271"/>
            <a:ext cx="292176" cy="353985"/>
            <a:chOff x="8036455" y="3807271"/>
            <a:chExt cx="292176" cy="353985"/>
          </a:xfrm>
        </p:grpSpPr>
        <p:sp>
          <p:nvSpPr>
            <p:cNvPr id="12983" name="Google Shape;12983;p7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5" name="Google Shape;12985;p74"/>
          <p:cNvGrpSpPr/>
          <p:nvPr/>
        </p:nvGrpSpPr>
        <p:grpSpPr>
          <a:xfrm>
            <a:off x="4874902" y="3808799"/>
            <a:ext cx="345615" cy="350835"/>
            <a:chOff x="4874902" y="3808799"/>
            <a:chExt cx="345615" cy="350835"/>
          </a:xfrm>
        </p:grpSpPr>
        <p:sp>
          <p:nvSpPr>
            <p:cNvPr id="12986" name="Google Shape;12986;p7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06" name="Shape 13006"/>
        <p:cNvGrpSpPr/>
        <p:nvPr/>
      </p:nvGrpSpPr>
      <p:grpSpPr>
        <a:xfrm>
          <a:off x="0" y="0"/>
          <a:ext cx="0" cy="0"/>
          <a:chOff x="0" y="0"/>
          <a:chExt cx="0" cy="0"/>
        </a:xfrm>
      </p:grpSpPr>
      <p:sp>
        <p:nvSpPr>
          <p:cNvPr id="13007" name="Google Shape;13007;p7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008" name="Google Shape;13008;p7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009" name="Google Shape;13009;p75"/>
          <p:cNvGrpSpPr/>
          <p:nvPr/>
        </p:nvGrpSpPr>
        <p:grpSpPr>
          <a:xfrm>
            <a:off x="2704005" y="4258781"/>
            <a:ext cx="342144" cy="362704"/>
            <a:chOff x="2704005" y="4258781"/>
            <a:chExt cx="342144" cy="362704"/>
          </a:xfrm>
        </p:grpSpPr>
        <p:sp>
          <p:nvSpPr>
            <p:cNvPr id="13010" name="Google Shape;13010;p7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7" name="Google Shape;13017;p75"/>
          <p:cNvGrpSpPr/>
          <p:nvPr/>
        </p:nvGrpSpPr>
        <p:grpSpPr>
          <a:xfrm>
            <a:off x="2157462" y="4258496"/>
            <a:ext cx="347435" cy="363370"/>
            <a:chOff x="2157462" y="4258496"/>
            <a:chExt cx="347435" cy="363370"/>
          </a:xfrm>
        </p:grpSpPr>
        <p:sp>
          <p:nvSpPr>
            <p:cNvPr id="13018" name="Google Shape;13018;p7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1" name="Google Shape;13021;p75"/>
          <p:cNvGrpSpPr/>
          <p:nvPr/>
        </p:nvGrpSpPr>
        <p:grpSpPr>
          <a:xfrm>
            <a:off x="4010963" y="3763781"/>
            <a:ext cx="343665" cy="363211"/>
            <a:chOff x="4010963" y="3763781"/>
            <a:chExt cx="343665" cy="363211"/>
          </a:xfrm>
        </p:grpSpPr>
        <p:sp>
          <p:nvSpPr>
            <p:cNvPr id="13022" name="Google Shape;13022;p7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7" name="Google Shape;13027;p75"/>
          <p:cNvGrpSpPr/>
          <p:nvPr/>
        </p:nvGrpSpPr>
        <p:grpSpPr>
          <a:xfrm>
            <a:off x="2214042" y="3810509"/>
            <a:ext cx="368153" cy="311193"/>
            <a:chOff x="2214042" y="3810509"/>
            <a:chExt cx="368153" cy="311193"/>
          </a:xfrm>
        </p:grpSpPr>
        <p:sp>
          <p:nvSpPr>
            <p:cNvPr id="13028" name="Google Shape;13028;p7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0" name="Google Shape;13030;p75"/>
          <p:cNvGrpSpPr/>
          <p:nvPr/>
        </p:nvGrpSpPr>
        <p:grpSpPr>
          <a:xfrm>
            <a:off x="1768938" y="3782219"/>
            <a:ext cx="367805" cy="367773"/>
            <a:chOff x="1768938" y="3782219"/>
            <a:chExt cx="367805" cy="367773"/>
          </a:xfrm>
        </p:grpSpPr>
        <p:sp>
          <p:nvSpPr>
            <p:cNvPr id="13031" name="Google Shape;13031;p7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75"/>
          <p:cNvGrpSpPr/>
          <p:nvPr/>
        </p:nvGrpSpPr>
        <p:grpSpPr>
          <a:xfrm>
            <a:off x="2681385" y="3798439"/>
            <a:ext cx="325544" cy="327413"/>
            <a:chOff x="2681385" y="3798439"/>
            <a:chExt cx="325544" cy="327413"/>
          </a:xfrm>
        </p:grpSpPr>
        <p:sp>
          <p:nvSpPr>
            <p:cNvPr id="13037" name="Google Shape;13037;p7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4" name="Google Shape;13044;p75"/>
          <p:cNvGrpSpPr/>
          <p:nvPr/>
        </p:nvGrpSpPr>
        <p:grpSpPr>
          <a:xfrm>
            <a:off x="6243928" y="4263502"/>
            <a:ext cx="274254" cy="350824"/>
            <a:chOff x="6243928" y="4263502"/>
            <a:chExt cx="274254" cy="350824"/>
          </a:xfrm>
        </p:grpSpPr>
        <p:sp>
          <p:nvSpPr>
            <p:cNvPr id="13045" name="Google Shape;13045;p7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75"/>
          <p:cNvGrpSpPr/>
          <p:nvPr/>
        </p:nvGrpSpPr>
        <p:grpSpPr>
          <a:xfrm>
            <a:off x="3560600" y="3763338"/>
            <a:ext cx="352345" cy="363655"/>
            <a:chOff x="3560600" y="3763338"/>
            <a:chExt cx="352345" cy="363655"/>
          </a:xfrm>
        </p:grpSpPr>
        <p:sp>
          <p:nvSpPr>
            <p:cNvPr id="13054" name="Google Shape;13054;p7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75"/>
          <p:cNvGrpSpPr/>
          <p:nvPr/>
        </p:nvGrpSpPr>
        <p:grpSpPr>
          <a:xfrm>
            <a:off x="5790556" y="4261252"/>
            <a:ext cx="279513" cy="356083"/>
            <a:chOff x="5790556" y="4261252"/>
            <a:chExt cx="279513" cy="356083"/>
          </a:xfrm>
        </p:grpSpPr>
        <p:sp>
          <p:nvSpPr>
            <p:cNvPr id="13058" name="Google Shape;13058;p7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5" name="Google Shape;13065;p75"/>
          <p:cNvGrpSpPr/>
          <p:nvPr/>
        </p:nvGrpSpPr>
        <p:grpSpPr>
          <a:xfrm>
            <a:off x="5341333" y="4261252"/>
            <a:ext cx="278752" cy="356463"/>
            <a:chOff x="5341333" y="4261252"/>
            <a:chExt cx="278752" cy="356463"/>
          </a:xfrm>
        </p:grpSpPr>
        <p:sp>
          <p:nvSpPr>
            <p:cNvPr id="13066" name="Google Shape;13066;p7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73" name="Google Shape;13073;p75"/>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4" name="Google Shape;13074;p75"/>
          <p:cNvGrpSpPr/>
          <p:nvPr/>
        </p:nvGrpSpPr>
        <p:grpSpPr>
          <a:xfrm>
            <a:off x="3103646" y="3766076"/>
            <a:ext cx="360233" cy="362451"/>
            <a:chOff x="3107608" y="3763401"/>
            <a:chExt cx="360233" cy="362451"/>
          </a:xfrm>
        </p:grpSpPr>
        <p:sp>
          <p:nvSpPr>
            <p:cNvPr id="13075" name="Google Shape;13075;p7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8" name="Google Shape;13078;p75"/>
          <p:cNvGrpSpPr/>
          <p:nvPr/>
        </p:nvGrpSpPr>
        <p:grpSpPr>
          <a:xfrm>
            <a:off x="889343" y="3801227"/>
            <a:ext cx="351585" cy="339705"/>
            <a:chOff x="889343" y="3801227"/>
            <a:chExt cx="351585" cy="339705"/>
          </a:xfrm>
        </p:grpSpPr>
        <p:sp>
          <p:nvSpPr>
            <p:cNvPr id="13079" name="Google Shape;13079;p7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4" name="Google Shape;13084;p75"/>
          <p:cNvGrpSpPr/>
          <p:nvPr/>
        </p:nvGrpSpPr>
        <p:grpSpPr>
          <a:xfrm>
            <a:off x="4896609" y="4260872"/>
            <a:ext cx="278784" cy="355323"/>
            <a:chOff x="4896609" y="4260872"/>
            <a:chExt cx="278784" cy="355323"/>
          </a:xfrm>
        </p:grpSpPr>
        <p:sp>
          <p:nvSpPr>
            <p:cNvPr id="13085" name="Google Shape;13085;p7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75"/>
          <p:cNvGrpSpPr/>
          <p:nvPr/>
        </p:nvGrpSpPr>
        <p:grpSpPr>
          <a:xfrm>
            <a:off x="7598438" y="4266131"/>
            <a:ext cx="260283" cy="345914"/>
            <a:chOff x="7598438" y="4266131"/>
            <a:chExt cx="260283" cy="345914"/>
          </a:xfrm>
        </p:grpSpPr>
        <p:sp>
          <p:nvSpPr>
            <p:cNvPr id="13092" name="Google Shape;13092;p7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9" name="Google Shape;13099;p75"/>
          <p:cNvGrpSpPr/>
          <p:nvPr/>
        </p:nvGrpSpPr>
        <p:grpSpPr>
          <a:xfrm>
            <a:off x="1767069" y="3360146"/>
            <a:ext cx="286324" cy="348163"/>
            <a:chOff x="1767069" y="3360146"/>
            <a:chExt cx="286324" cy="348163"/>
          </a:xfrm>
        </p:grpSpPr>
        <p:sp>
          <p:nvSpPr>
            <p:cNvPr id="13100" name="Google Shape;13100;p7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75"/>
          <p:cNvGrpSpPr/>
          <p:nvPr/>
        </p:nvGrpSpPr>
        <p:grpSpPr>
          <a:xfrm>
            <a:off x="7149944" y="4266131"/>
            <a:ext cx="260283" cy="345914"/>
            <a:chOff x="7149944" y="4266131"/>
            <a:chExt cx="260283" cy="345914"/>
          </a:xfrm>
        </p:grpSpPr>
        <p:sp>
          <p:nvSpPr>
            <p:cNvPr id="13108" name="Google Shape;13108;p7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4" name="Google Shape;13114;p75"/>
          <p:cNvGrpSpPr/>
          <p:nvPr/>
        </p:nvGrpSpPr>
        <p:grpSpPr>
          <a:xfrm>
            <a:off x="6695051" y="4259351"/>
            <a:ext cx="270104" cy="360233"/>
            <a:chOff x="6695051" y="4259351"/>
            <a:chExt cx="270104" cy="360233"/>
          </a:xfrm>
        </p:grpSpPr>
        <p:sp>
          <p:nvSpPr>
            <p:cNvPr id="13115" name="Google Shape;13115;p7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9" name="Google Shape;13119;p75"/>
          <p:cNvGrpSpPr/>
          <p:nvPr/>
        </p:nvGrpSpPr>
        <p:grpSpPr>
          <a:xfrm>
            <a:off x="8047661" y="4257451"/>
            <a:ext cx="277263" cy="362514"/>
            <a:chOff x="8047661" y="4257451"/>
            <a:chExt cx="277263" cy="362514"/>
          </a:xfrm>
        </p:grpSpPr>
        <p:sp>
          <p:nvSpPr>
            <p:cNvPr id="13120" name="Google Shape;13120;p7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4" name="Google Shape;13124;p75"/>
          <p:cNvGrpSpPr/>
          <p:nvPr/>
        </p:nvGrpSpPr>
        <p:grpSpPr>
          <a:xfrm>
            <a:off x="6248078" y="3784468"/>
            <a:ext cx="277263" cy="356115"/>
            <a:chOff x="6248078" y="3784468"/>
            <a:chExt cx="277263" cy="356115"/>
          </a:xfrm>
        </p:grpSpPr>
        <p:sp>
          <p:nvSpPr>
            <p:cNvPr id="13125" name="Google Shape;13125;p7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75"/>
          <p:cNvGrpSpPr/>
          <p:nvPr/>
        </p:nvGrpSpPr>
        <p:grpSpPr>
          <a:xfrm>
            <a:off x="5800725" y="3785989"/>
            <a:ext cx="277644" cy="354594"/>
            <a:chOff x="5800725" y="3785989"/>
            <a:chExt cx="277644" cy="354594"/>
          </a:xfrm>
        </p:grpSpPr>
        <p:sp>
          <p:nvSpPr>
            <p:cNvPr id="13131" name="Google Shape;13131;p7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8" name="Google Shape;13138;p75"/>
          <p:cNvGrpSpPr/>
          <p:nvPr/>
        </p:nvGrpSpPr>
        <p:grpSpPr>
          <a:xfrm>
            <a:off x="2206122" y="3360748"/>
            <a:ext cx="308183" cy="347561"/>
            <a:chOff x="2206122" y="3360748"/>
            <a:chExt cx="308183" cy="347561"/>
          </a:xfrm>
        </p:grpSpPr>
        <p:sp>
          <p:nvSpPr>
            <p:cNvPr id="13139" name="Google Shape;13139;p7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75"/>
          <p:cNvGrpSpPr/>
          <p:nvPr/>
        </p:nvGrpSpPr>
        <p:grpSpPr>
          <a:xfrm>
            <a:off x="5353403" y="3785609"/>
            <a:ext cx="277992" cy="354974"/>
            <a:chOff x="5353403" y="3785609"/>
            <a:chExt cx="277992" cy="354974"/>
          </a:xfrm>
        </p:grpSpPr>
        <p:sp>
          <p:nvSpPr>
            <p:cNvPr id="13145" name="Google Shape;13145;p7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75"/>
          <p:cNvGrpSpPr/>
          <p:nvPr/>
        </p:nvGrpSpPr>
        <p:grpSpPr>
          <a:xfrm>
            <a:off x="4896229" y="3785989"/>
            <a:ext cx="278784" cy="354594"/>
            <a:chOff x="4896229" y="3785989"/>
            <a:chExt cx="278784" cy="354594"/>
          </a:xfrm>
        </p:grpSpPr>
        <p:sp>
          <p:nvSpPr>
            <p:cNvPr id="13152" name="Google Shape;13152;p7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75"/>
          <p:cNvGrpSpPr/>
          <p:nvPr/>
        </p:nvGrpSpPr>
        <p:grpSpPr>
          <a:xfrm>
            <a:off x="7592387" y="3787858"/>
            <a:ext cx="273874" cy="351204"/>
            <a:chOff x="7592387" y="3787858"/>
            <a:chExt cx="273874" cy="351204"/>
          </a:xfrm>
        </p:grpSpPr>
        <p:sp>
          <p:nvSpPr>
            <p:cNvPr id="13159" name="Google Shape;13159;p7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3" name="Google Shape;13163;p75"/>
          <p:cNvGrpSpPr/>
          <p:nvPr/>
        </p:nvGrpSpPr>
        <p:grpSpPr>
          <a:xfrm>
            <a:off x="7145794" y="3787858"/>
            <a:ext cx="274254" cy="350444"/>
            <a:chOff x="7145794" y="3787858"/>
            <a:chExt cx="274254" cy="350444"/>
          </a:xfrm>
        </p:grpSpPr>
        <p:sp>
          <p:nvSpPr>
            <p:cNvPr id="13164" name="Google Shape;13164;p7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0" name="Google Shape;13170;p75"/>
          <p:cNvGrpSpPr/>
          <p:nvPr/>
        </p:nvGrpSpPr>
        <p:grpSpPr>
          <a:xfrm>
            <a:off x="8054060" y="3787098"/>
            <a:ext cx="266334" cy="353834"/>
            <a:chOff x="8054060" y="3787098"/>
            <a:chExt cx="266334" cy="353834"/>
          </a:xfrm>
        </p:grpSpPr>
        <p:sp>
          <p:nvSpPr>
            <p:cNvPr id="13171" name="Google Shape;13171;p7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75"/>
          <p:cNvGrpSpPr/>
          <p:nvPr/>
        </p:nvGrpSpPr>
        <p:grpSpPr>
          <a:xfrm>
            <a:off x="6702211" y="3782599"/>
            <a:ext cx="270104" cy="361754"/>
            <a:chOff x="6702211" y="3782599"/>
            <a:chExt cx="270104" cy="361754"/>
          </a:xfrm>
        </p:grpSpPr>
        <p:sp>
          <p:nvSpPr>
            <p:cNvPr id="13176" name="Google Shape;13176;p7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1" name="Google Shape;13181;p75"/>
          <p:cNvGrpSpPr/>
          <p:nvPr/>
        </p:nvGrpSpPr>
        <p:grpSpPr>
          <a:xfrm>
            <a:off x="3516886" y="3438727"/>
            <a:ext cx="391854" cy="269922"/>
            <a:chOff x="3516850" y="3406526"/>
            <a:chExt cx="369674" cy="254644"/>
          </a:xfrm>
        </p:grpSpPr>
        <p:sp>
          <p:nvSpPr>
            <p:cNvPr id="13182" name="Google Shape;13182;p7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6" name="Google Shape;13186;p75"/>
          <p:cNvGrpSpPr/>
          <p:nvPr/>
        </p:nvGrpSpPr>
        <p:grpSpPr>
          <a:xfrm>
            <a:off x="1310655" y="3360527"/>
            <a:ext cx="306314" cy="347403"/>
            <a:chOff x="1310655" y="3360527"/>
            <a:chExt cx="306314" cy="347403"/>
          </a:xfrm>
        </p:grpSpPr>
        <p:sp>
          <p:nvSpPr>
            <p:cNvPr id="13187" name="Google Shape;13187;p7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2" name="Google Shape;13192;p75"/>
          <p:cNvGrpSpPr/>
          <p:nvPr/>
        </p:nvGrpSpPr>
        <p:grpSpPr>
          <a:xfrm>
            <a:off x="3119678" y="3360146"/>
            <a:ext cx="269343" cy="348543"/>
            <a:chOff x="3119678" y="3360146"/>
            <a:chExt cx="269343" cy="348543"/>
          </a:xfrm>
        </p:grpSpPr>
        <p:sp>
          <p:nvSpPr>
            <p:cNvPr id="13193" name="Google Shape;13193;p7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0" name="Google Shape;13200;p75"/>
          <p:cNvGrpSpPr/>
          <p:nvPr/>
        </p:nvGrpSpPr>
        <p:grpSpPr>
          <a:xfrm>
            <a:off x="3967213" y="3356947"/>
            <a:ext cx="368185" cy="354753"/>
            <a:chOff x="3967213" y="3356947"/>
            <a:chExt cx="368185" cy="354753"/>
          </a:xfrm>
        </p:grpSpPr>
        <p:sp>
          <p:nvSpPr>
            <p:cNvPr id="13201" name="Google Shape;13201;p7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6" name="Google Shape;13206;p75"/>
          <p:cNvGrpSpPr/>
          <p:nvPr/>
        </p:nvGrpSpPr>
        <p:grpSpPr>
          <a:xfrm>
            <a:off x="871254" y="3360146"/>
            <a:ext cx="285183" cy="347023"/>
            <a:chOff x="871254" y="3360146"/>
            <a:chExt cx="285183" cy="347023"/>
          </a:xfrm>
        </p:grpSpPr>
        <p:sp>
          <p:nvSpPr>
            <p:cNvPr id="13207" name="Google Shape;13207;p7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1" name="Google Shape;13211;p75"/>
          <p:cNvGrpSpPr/>
          <p:nvPr/>
        </p:nvGrpSpPr>
        <p:grpSpPr>
          <a:xfrm>
            <a:off x="2665165" y="3360146"/>
            <a:ext cx="281794" cy="349684"/>
            <a:chOff x="2665165" y="3360146"/>
            <a:chExt cx="281794" cy="349684"/>
          </a:xfrm>
        </p:grpSpPr>
        <p:sp>
          <p:nvSpPr>
            <p:cNvPr id="13212" name="Google Shape;13212;p7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7" name="Google Shape;13217;p75"/>
          <p:cNvGrpSpPr/>
          <p:nvPr/>
        </p:nvGrpSpPr>
        <p:grpSpPr>
          <a:xfrm>
            <a:off x="7156344" y="3347696"/>
            <a:ext cx="264465" cy="353074"/>
            <a:chOff x="7156344" y="3347696"/>
            <a:chExt cx="264465" cy="353074"/>
          </a:xfrm>
        </p:grpSpPr>
        <p:sp>
          <p:nvSpPr>
            <p:cNvPr id="13218" name="Google Shape;13218;p7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75"/>
          <p:cNvGrpSpPr/>
          <p:nvPr/>
        </p:nvGrpSpPr>
        <p:grpSpPr>
          <a:xfrm>
            <a:off x="6703732" y="3346936"/>
            <a:ext cx="264813" cy="352693"/>
            <a:chOff x="6703732" y="3346936"/>
            <a:chExt cx="264813" cy="352693"/>
          </a:xfrm>
        </p:grpSpPr>
        <p:sp>
          <p:nvSpPr>
            <p:cNvPr id="13224" name="Google Shape;13224;p7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9" name="Google Shape;13229;p75"/>
          <p:cNvGrpSpPr/>
          <p:nvPr/>
        </p:nvGrpSpPr>
        <p:grpSpPr>
          <a:xfrm>
            <a:off x="6252228" y="3346936"/>
            <a:ext cx="265193" cy="352693"/>
            <a:chOff x="6252228" y="3346936"/>
            <a:chExt cx="265193" cy="352693"/>
          </a:xfrm>
        </p:grpSpPr>
        <p:sp>
          <p:nvSpPr>
            <p:cNvPr id="13230" name="Google Shape;13230;p7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3" name="Google Shape;13233;p75"/>
          <p:cNvGrpSpPr/>
          <p:nvPr/>
        </p:nvGrpSpPr>
        <p:grpSpPr>
          <a:xfrm>
            <a:off x="5801105" y="3347696"/>
            <a:ext cx="264813" cy="351933"/>
            <a:chOff x="5801105" y="3347696"/>
            <a:chExt cx="264813" cy="351933"/>
          </a:xfrm>
        </p:grpSpPr>
        <p:sp>
          <p:nvSpPr>
            <p:cNvPr id="13234" name="Google Shape;13234;p7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75"/>
          <p:cNvGrpSpPr/>
          <p:nvPr/>
        </p:nvGrpSpPr>
        <p:grpSpPr>
          <a:xfrm>
            <a:off x="5349253" y="3346936"/>
            <a:ext cx="265922" cy="352693"/>
            <a:chOff x="5349253" y="3346936"/>
            <a:chExt cx="265922" cy="352693"/>
          </a:xfrm>
        </p:grpSpPr>
        <p:sp>
          <p:nvSpPr>
            <p:cNvPr id="13239" name="Google Shape;13239;p7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5" name="Google Shape;13245;p75"/>
          <p:cNvGrpSpPr/>
          <p:nvPr/>
        </p:nvGrpSpPr>
        <p:grpSpPr>
          <a:xfrm>
            <a:off x="4907159" y="3346936"/>
            <a:ext cx="264845" cy="354214"/>
            <a:chOff x="4907159" y="3346936"/>
            <a:chExt cx="264845" cy="354214"/>
          </a:xfrm>
        </p:grpSpPr>
        <p:sp>
          <p:nvSpPr>
            <p:cNvPr id="13246" name="Google Shape;13246;p7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8" name="Google Shape;13248;p75"/>
          <p:cNvGrpSpPr/>
          <p:nvPr/>
        </p:nvGrpSpPr>
        <p:grpSpPr>
          <a:xfrm>
            <a:off x="8048421" y="3334486"/>
            <a:ext cx="276503" cy="369674"/>
            <a:chOff x="8048421" y="3334486"/>
            <a:chExt cx="276503" cy="369674"/>
          </a:xfrm>
        </p:grpSpPr>
        <p:sp>
          <p:nvSpPr>
            <p:cNvPr id="13249" name="Google Shape;13249;p7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5" name="Google Shape;13255;p75"/>
          <p:cNvGrpSpPr/>
          <p:nvPr/>
        </p:nvGrpSpPr>
        <p:grpSpPr>
          <a:xfrm>
            <a:off x="7575787" y="3329955"/>
            <a:ext cx="295384" cy="376834"/>
            <a:chOff x="7575787" y="3329955"/>
            <a:chExt cx="295384" cy="376834"/>
          </a:xfrm>
        </p:grpSpPr>
        <p:sp>
          <p:nvSpPr>
            <p:cNvPr id="13256" name="Google Shape;13256;p7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2" name="Google Shape;13262;p75"/>
          <p:cNvGrpSpPr/>
          <p:nvPr/>
        </p:nvGrpSpPr>
        <p:grpSpPr>
          <a:xfrm>
            <a:off x="864062" y="2884503"/>
            <a:ext cx="264084" cy="347783"/>
            <a:chOff x="864062" y="2884503"/>
            <a:chExt cx="264084" cy="347783"/>
          </a:xfrm>
        </p:grpSpPr>
        <p:sp>
          <p:nvSpPr>
            <p:cNvPr id="13263" name="Google Shape;13263;p7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3" name="Google Shape;13273;p75"/>
          <p:cNvGrpSpPr/>
          <p:nvPr/>
        </p:nvGrpSpPr>
        <p:grpSpPr>
          <a:xfrm>
            <a:off x="3978523" y="2884661"/>
            <a:ext cx="348955" cy="346516"/>
            <a:chOff x="3978523" y="2884661"/>
            <a:chExt cx="348955" cy="346516"/>
          </a:xfrm>
        </p:grpSpPr>
        <p:sp>
          <p:nvSpPr>
            <p:cNvPr id="13274" name="Google Shape;13274;p7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2" name="Google Shape;13282;p75"/>
          <p:cNvGrpSpPr/>
          <p:nvPr/>
        </p:nvGrpSpPr>
        <p:grpSpPr>
          <a:xfrm>
            <a:off x="3527780" y="2885263"/>
            <a:ext cx="347435" cy="345534"/>
            <a:chOff x="3527780" y="2885263"/>
            <a:chExt cx="347435" cy="345534"/>
          </a:xfrm>
        </p:grpSpPr>
        <p:sp>
          <p:nvSpPr>
            <p:cNvPr id="13283" name="Google Shape;13283;p7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6" name="Google Shape;13306;p75"/>
          <p:cNvGrpSpPr/>
          <p:nvPr/>
        </p:nvGrpSpPr>
        <p:grpSpPr>
          <a:xfrm>
            <a:off x="2239671" y="2884503"/>
            <a:ext cx="218053" cy="348543"/>
            <a:chOff x="2239671" y="2884503"/>
            <a:chExt cx="218053" cy="348543"/>
          </a:xfrm>
        </p:grpSpPr>
        <p:sp>
          <p:nvSpPr>
            <p:cNvPr id="13307" name="Google Shape;13307;p7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2" name="Google Shape;13312;p75"/>
          <p:cNvGrpSpPr/>
          <p:nvPr/>
        </p:nvGrpSpPr>
        <p:grpSpPr>
          <a:xfrm>
            <a:off x="2691555" y="2884503"/>
            <a:ext cx="215044" cy="348924"/>
            <a:chOff x="2691555" y="2884503"/>
            <a:chExt cx="215044" cy="348924"/>
          </a:xfrm>
        </p:grpSpPr>
        <p:sp>
          <p:nvSpPr>
            <p:cNvPr id="13313" name="Google Shape;13313;p7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6" name="Google Shape;13316;p75"/>
          <p:cNvGrpSpPr/>
          <p:nvPr/>
        </p:nvGrpSpPr>
        <p:grpSpPr>
          <a:xfrm>
            <a:off x="1770459" y="2884503"/>
            <a:ext cx="254644" cy="348828"/>
            <a:chOff x="1770459" y="2884503"/>
            <a:chExt cx="254644" cy="348828"/>
          </a:xfrm>
        </p:grpSpPr>
        <p:sp>
          <p:nvSpPr>
            <p:cNvPr id="13317" name="Google Shape;13317;p7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75"/>
          <p:cNvGrpSpPr/>
          <p:nvPr/>
        </p:nvGrpSpPr>
        <p:grpSpPr>
          <a:xfrm>
            <a:off x="1317466" y="2884883"/>
            <a:ext cx="258382" cy="348543"/>
            <a:chOff x="1317466" y="2884883"/>
            <a:chExt cx="258382" cy="348543"/>
          </a:xfrm>
        </p:grpSpPr>
        <p:sp>
          <p:nvSpPr>
            <p:cNvPr id="13326" name="Google Shape;13326;p7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4" name="Google Shape;13334;p75"/>
          <p:cNvGrpSpPr/>
          <p:nvPr/>
        </p:nvGrpSpPr>
        <p:grpSpPr>
          <a:xfrm>
            <a:off x="3121167" y="2884883"/>
            <a:ext cx="258414" cy="348543"/>
            <a:chOff x="3121167" y="2884883"/>
            <a:chExt cx="258414" cy="348543"/>
          </a:xfrm>
        </p:grpSpPr>
        <p:sp>
          <p:nvSpPr>
            <p:cNvPr id="13335" name="Google Shape;13335;p7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3" name="Google Shape;13343;p75"/>
          <p:cNvGrpSpPr/>
          <p:nvPr/>
        </p:nvGrpSpPr>
        <p:grpSpPr>
          <a:xfrm>
            <a:off x="4899999" y="2882095"/>
            <a:ext cx="271244" cy="346801"/>
            <a:chOff x="4899999" y="2882095"/>
            <a:chExt cx="271244" cy="346801"/>
          </a:xfrm>
        </p:grpSpPr>
        <p:sp>
          <p:nvSpPr>
            <p:cNvPr id="13344" name="Google Shape;13344;p7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75"/>
          <p:cNvGrpSpPr/>
          <p:nvPr/>
        </p:nvGrpSpPr>
        <p:grpSpPr>
          <a:xfrm>
            <a:off x="7162775" y="2881113"/>
            <a:ext cx="259523" cy="346294"/>
            <a:chOff x="7162775" y="2881113"/>
            <a:chExt cx="259523" cy="346294"/>
          </a:xfrm>
        </p:grpSpPr>
        <p:sp>
          <p:nvSpPr>
            <p:cNvPr id="13355" name="Google Shape;13355;p7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1" name="Google Shape;13361;p75"/>
          <p:cNvGrpSpPr/>
          <p:nvPr/>
        </p:nvGrpSpPr>
        <p:grpSpPr>
          <a:xfrm>
            <a:off x="6709751" y="2881842"/>
            <a:ext cx="261075" cy="347815"/>
            <a:chOff x="6709751" y="2881842"/>
            <a:chExt cx="261075" cy="347815"/>
          </a:xfrm>
        </p:grpSpPr>
        <p:sp>
          <p:nvSpPr>
            <p:cNvPr id="13362" name="Google Shape;13362;p7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75"/>
          <p:cNvGrpSpPr/>
          <p:nvPr/>
        </p:nvGrpSpPr>
        <p:grpSpPr>
          <a:xfrm>
            <a:off x="5807156" y="2881113"/>
            <a:ext cx="261043" cy="348163"/>
            <a:chOff x="5807156" y="2881113"/>
            <a:chExt cx="261043" cy="348163"/>
          </a:xfrm>
        </p:grpSpPr>
        <p:sp>
          <p:nvSpPr>
            <p:cNvPr id="13369" name="Google Shape;13369;p7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75"/>
          <p:cNvGrpSpPr/>
          <p:nvPr/>
        </p:nvGrpSpPr>
        <p:grpSpPr>
          <a:xfrm>
            <a:off x="5355653" y="2881493"/>
            <a:ext cx="262184" cy="346643"/>
            <a:chOff x="5355653" y="2881493"/>
            <a:chExt cx="262184" cy="346643"/>
          </a:xfrm>
        </p:grpSpPr>
        <p:sp>
          <p:nvSpPr>
            <p:cNvPr id="13375" name="Google Shape;13375;p7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75"/>
          <p:cNvGrpSpPr/>
          <p:nvPr/>
        </p:nvGrpSpPr>
        <p:grpSpPr>
          <a:xfrm>
            <a:off x="8055961" y="2881842"/>
            <a:ext cx="260283" cy="345914"/>
            <a:chOff x="8055961" y="2881842"/>
            <a:chExt cx="260283" cy="345914"/>
          </a:xfrm>
        </p:grpSpPr>
        <p:sp>
          <p:nvSpPr>
            <p:cNvPr id="13381" name="Google Shape;13381;p7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5" name="Google Shape;13385;p75"/>
          <p:cNvGrpSpPr/>
          <p:nvPr/>
        </p:nvGrpSpPr>
        <p:grpSpPr>
          <a:xfrm>
            <a:off x="7609368" y="2893912"/>
            <a:ext cx="264813" cy="353105"/>
            <a:chOff x="7609368" y="2893912"/>
            <a:chExt cx="264813" cy="353105"/>
          </a:xfrm>
        </p:grpSpPr>
        <p:sp>
          <p:nvSpPr>
            <p:cNvPr id="13386" name="Google Shape;13386;p7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75"/>
          <p:cNvGrpSpPr/>
          <p:nvPr/>
        </p:nvGrpSpPr>
        <p:grpSpPr>
          <a:xfrm>
            <a:off x="6248458" y="2869772"/>
            <a:ext cx="270864" cy="360645"/>
            <a:chOff x="6248458" y="2869772"/>
            <a:chExt cx="270864" cy="360645"/>
          </a:xfrm>
        </p:grpSpPr>
        <p:sp>
          <p:nvSpPr>
            <p:cNvPr id="13393" name="Google Shape;13393;p7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8" name="Google Shape;13398;p75"/>
          <p:cNvGrpSpPr/>
          <p:nvPr/>
        </p:nvGrpSpPr>
        <p:grpSpPr>
          <a:xfrm>
            <a:off x="3075928" y="2445798"/>
            <a:ext cx="363243" cy="300675"/>
            <a:chOff x="3075928" y="2445798"/>
            <a:chExt cx="363243" cy="300675"/>
          </a:xfrm>
        </p:grpSpPr>
        <p:sp>
          <p:nvSpPr>
            <p:cNvPr id="13399" name="Google Shape;13399;p7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0" name="Google Shape;13410;p75"/>
          <p:cNvGrpSpPr/>
          <p:nvPr/>
        </p:nvGrpSpPr>
        <p:grpSpPr>
          <a:xfrm>
            <a:off x="2633105" y="2431859"/>
            <a:ext cx="363243" cy="328585"/>
            <a:chOff x="2633105" y="2431859"/>
            <a:chExt cx="363243" cy="328585"/>
          </a:xfrm>
        </p:grpSpPr>
        <p:sp>
          <p:nvSpPr>
            <p:cNvPr id="13411" name="Google Shape;13411;p7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75"/>
          <p:cNvGrpSpPr/>
          <p:nvPr/>
        </p:nvGrpSpPr>
        <p:grpSpPr>
          <a:xfrm>
            <a:off x="2189142" y="2421310"/>
            <a:ext cx="365904" cy="350064"/>
            <a:chOff x="2189142" y="2421310"/>
            <a:chExt cx="365904" cy="350064"/>
          </a:xfrm>
        </p:grpSpPr>
        <p:sp>
          <p:nvSpPr>
            <p:cNvPr id="13420" name="Google Shape;13420;p7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9" name="Google Shape;13429;p75"/>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0" name="Google Shape;13430;p75"/>
          <p:cNvGrpSpPr/>
          <p:nvPr/>
        </p:nvGrpSpPr>
        <p:grpSpPr>
          <a:xfrm>
            <a:off x="3961923" y="2486317"/>
            <a:ext cx="364415" cy="220936"/>
            <a:chOff x="3961923" y="2486317"/>
            <a:chExt cx="364415" cy="220936"/>
          </a:xfrm>
        </p:grpSpPr>
        <p:sp>
          <p:nvSpPr>
            <p:cNvPr id="13431" name="Google Shape;13431;p7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5" name="Google Shape;13435;p75"/>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6" name="Google Shape;13436;p75"/>
          <p:cNvGrpSpPr/>
          <p:nvPr/>
        </p:nvGrpSpPr>
        <p:grpSpPr>
          <a:xfrm>
            <a:off x="1303876" y="2419377"/>
            <a:ext cx="363275" cy="354626"/>
            <a:chOff x="1303876" y="2419377"/>
            <a:chExt cx="363275" cy="354626"/>
          </a:xfrm>
        </p:grpSpPr>
        <p:sp>
          <p:nvSpPr>
            <p:cNvPr id="13437" name="Google Shape;13437;p7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5" name="Google Shape;13445;p75"/>
          <p:cNvGrpSpPr/>
          <p:nvPr/>
        </p:nvGrpSpPr>
        <p:grpSpPr>
          <a:xfrm>
            <a:off x="861053" y="2414910"/>
            <a:ext cx="362134" cy="363623"/>
            <a:chOff x="861053" y="2414910"/>
            <a:chExt cx="362134" cy="363623"/>
          </a:xfrm>
        </p:grpSpPr>
        <p:sp>
          <p:nvSpPr>
            <p:cNvPr id="13446" name="Google Shape;13446;p7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1" name="Google Shape;13451;p75"/>
          <p:cNvGrpSpPr/>
          <p:nvPr/>
        </p:nvGrpSpPr>
        <p:grpSpPr>
          <a:xfrm>
            <a:off x="7594288" y="2415259"/>
            <a:ext cx="279513" cy="355735"/>
            <a:chOff x="7594288" y="2415259"/>
            <a:chExt cx="279513" cy="355735"/>
          </a:xfrm>
        </p:grpSpPr>
        <p:sp>
          <p:nvSpPr>
            <p:cNvPr id="13452" name="Google Shape;13452;p7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8" name="Google Shape;13458;p75"/>
          <p:cNvGrpSpPr/>
          <p:nvPr/>
        </p:nvGrpSpPr>
        <p:grpSpPr>
          <a:xfrm>
            <a:off x="7145794" y="2415639"/>
            <a:ext cx="278784" cy="355735"/>
            <a:chOff x="7145794" y="2415639"/>
            <a:chExt cx="278784" cy="355735"/>
          </a:xfrm>
        </p:grpSpPr>
        <p:sp>
          <p:nvSpPr>
            <p:cNvPr id="13459" name="Google Shape;13459;p7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75"/>
          <p:cNvGrpSpPr/>
          <p:nvPr/>
        </p:nvGrpSpPr>
        <p:grpSpPr>
          <a:xfrm>
            <a:off x="6698441" y="2414530"/>
            <a:ext cx="277644" cy="357984"/>
            <a:chOff x="6698441" y="2414530"/>
            <a:chExt cx="277644" cy="357984"/>
          </a:xfrm>
        </p:grpSpPr>
        <p:sp>
          <p:nvSpPr>
            <p:cNvPr id="13470" name="Google Shape;13470;p7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6" name="Google Shape;13476;p75"/>
          <p:cNvGrpSpPr/>
          <p:nvPr/>
        </p:nvGrpSpPr>
        <p:grpSpPr>
          <a:xfrm>
            <a:off x="4897750" y="2415639"/>
            <a:ext cx="279513" cy="357255"/>
            <a:chOff x="4897750" y="2415639"/>
            <a:chExt cx="279513" cy="357255"/>
          </a:xfrm>
        </p:grpSpPr>
        <p:sp>
          <p:nvSpPr>
            <p:cNvPr id="13477" name="Google Shape;13477;p7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75"/>
          <p:cNvGrpSpPr/>
          <p:nvPr/>
        </p:nvGrpSpPr>
        <p:grpSpPr>
          <a:xfrm>
            <a:off x="5812066" y="2416019"/>
            <a:ext cx="264813" cy="353454"/>
            <a:chOff x="5812066" y="2416019"/>
            <a:chExt cx="264813" cy="353454"/>
          </a:xfrm>
        </p:grpSpPr>
        <p:sp>
          <p:nvSpPr>
            <p:cNvPr id="13486" name="Google Shape;13486;p7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3" name="Google Shape;13493;p75"/>
          <p:cNvGrpSpPr/>
          <p:nvPr/>
        </p:nvGrpSpPr>
        <p:grpSpPr>
          <a:xfrm>
            <a:off x="8054820" y="2416399"/>
            <a:ext cx="264433" cy="353454"/>
            <a:chOff x="8054820" y="2416399"/>
            <a:chExt cx="264433" cy="353454"/>
          </a:xfrm>
        </p:grpSpPr>
        <p:sp>
          <p:nvSpPr>
            <p:cNvPr id="13494" name="Google Shape;13494;p7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75"/>
          <p:cNvGrpSpPr/>
          <p:nvPr/>
        </p:nvGrpSpPr>
        <p:grpSpPr>
          <a:xfrm>
            <a:off x="5356413" y="2413390"/>
            <a:ext cx="271212" cy="361374"/>
            <a:chOff x="5356413" y="2413390"/>
            <a:chExt cx="271212" cy="361374"/>
          </a:xfrm>
        </p:grpSpPr>
        <p:sp>
          <p:nvSpPr>
            <p:cNvPr id="13501" name="Google Shape;13501;p7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6" name="Google Shape;13506;p75"/>
          <p:cNvGrpSpPr/>
          <p:nvPr/>
        </p:nvGrpSpPr>
        <p:grpSpPr>
          <a:xfrm>
            <a:off x="6255238" y="2412249"/>
            <a:ext cx="271244" cy="360994"/>
            <a:chOff x="6255238" y="2412249"/>
            <a:chExt cx="271244" cy="360994"/>
          </a:xfrm>
        </p:grpSpPr>
        <p:sp>
          <p:nvSpPr>
            <p:cNvPr id="13507" name="Google Shape;13507;p7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3" name="Google Shape;13513;p75"/>
          <p:cNvGrpSpPr/>
          <p:nvPr/>
        </p:nvGrpSpPr>
        <p:grpSpPr>
          <a:xfrm>
            <a:off x="2185372" y="1957799"/>
            <a:ext cx="366664" cy="366981"/>
            <a:chOff x="2185372" y="1957799"/>
            <a:chExt cx="366664" cy="366981"/>
          </a:xfrm>
        </p:grpSpPr>
        <p:sp>
          <p:nvSpPr>
            <p:cNvPr id="13514" name="Google Shape;13514;p7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2" name="Google Shape;13522;p75"/>
          <p:cNvGrpSpPr/>
          <p:nvPr/>
        </p:nvGrpSpPr>
        <p:grpSpPr>
          <a:xfrm>
            <a:off x="1737258" y="1988371"/>
            <a:ext cx="370814" cy="307359"/>
            <a:chOff x="1737258" y="1988371"/>
            <a:chExt cx="370814" cy="307359"/>
          </a:xfrm>
        </p:grpSpPr>
        <p:sp>
          <p:nvSpPr>
            <p:cNvPr id="13523" name="Google Shape;13523;p7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75"/>
          <p:cNvGrpSpPr/>
          <p:nvPr/>
        </p:nvGrpSpPr>
        <p:grpSpPr>
          <a:xfrm>
            <a:off x="848983" y="1989511"/>
            <a:ext cx="369294" cy="304350"/>
            <a:chOff x="848983" y="1989511"/>
            <a:chExt cx="369294" cy="304350"/>
          </a:xfrm>
        </p:grpSpPr>
        <p:sp>
          <p:nvSpPr>
            <p:cNvPr id="13528" name="Google Shape;13528;p7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3" name="Google Shape;13533;p75"/>
          <p:cNvGrpSpPr/>
          <p:nvPr/>
        </p:nvGrpSpPr>
        <p:grpSpPr>
          <a:xfrm>
            <a:off x="3074027" y="1983777"/>
            <a:ext cx="380604" cy="313854"/>
            <a:chOff x="3074027" y="1983777"/>
            <a:chExt cx="380604" cy="313854"/>
          </a:xfrm>
        </p:grpSpPr>
        <p:sp>
          <p:nvSpPr>
            <p:cNvPr id="13534" name="Google Shape;13534;p7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9" name="Google Shape;13539;p75"/>
          <p:cNvGrpSpPr/>
          <p:nvPr/>
        </p:nvGrpSpPr>
        <p:grpSpPr>
          <a:xfrm>
            <a:off x="3522521" y="1975857"/>
            <a:ext cx="367013" cy="331278"/>
            <a:chOff x="3522521" y="1975857"/>
            <a:chExt cx="367013" cy="331278"/>
          </a:xfrm>
        </p:grpSpPr>
        <p:sp>
          <p:nvSpPr>
            <p:cNvPr id="13540" name="Google Shape;13540;p7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7" name="Google Shape;13547;p75"/>
          <p:cNvGrpSpPr/>
          <p:nvPr/>
        </p:nvGrpSpPr>
        <p:grpSpPr>
          <a:xfrm>
            <a:off x="2630824" y="1976966"/>
            <a:ext cx="368185" cy="330454"/>
            <a:chOff x="2630824" y="1976966"/>
            <a:chExt cx="368185" cy="330454"/>
          </a:xfrm>
        </p:grpSpPr>
        <p:sp>
          <p:nvSpPr>
            <p:cNvPr id="13548" name="Google Shape;13548;p7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6" name="Google Shape;13556;p75"/>
          <p:cNvGrpSpPr/>
          <p:nvPr/>
        </p:nvGrpSpPr>
        <p:grpSpPr>
          <a:xfrm>
            <a:off x="1293706" y="1966416"/>
            <a:ext cx="369294" cy="350444"/>
            <a:chOff x="1293706" y="1966416"/>
            <a:chExt cx="369294" cy="350444"/>
          </a:xfrm>
        </p:grpSpPr>
        <p:sp>
          <p:nvSpPr>
            <p:cNvPr id="13557" name="Google Shape;13557;p7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5" name="Google Shape;13565;p75"/>
          <p:cNvGrpSpPr/>
          <p:nvPr/>
        </p:nvGrpSpPr>
        <p:grpSpPr>
          <a:xfrm>
            <a:off x="3967213" y="1975477"/>
            <a:ext cx="368185" cy="331816"/>
            <a:chOff x="3967213" y="1975477"/>
            <a:chExt cx="368185" cy="331816"/>
          </a:xfrm>
        </p:grpSpPr>
        <p:sp>
          <p:nvSpPr>
            <p:cNvPr id="13566" name="Google Shape;13566;p7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9" name="Google Shape;13569;p75"/>
          <p:cNvGrpSpPr/>
          <p:nvPr/>
        </p:nvGrpSpPr>
        <p:grpSpPr>
          <a:xfrm>
            <a:off x="8047661" y="1969046"/>
            <a:ext cx="279132" cy="356875"/>
            <a:chOff x="8047661" y="1969046"/>
            <a:chExt cx="279132" cy="356875"/>
          </a:xfrm>
        </p:grpSpPr>
        <p:sp>
          <p:nvSpPr>
            <p:cNvPr id="13570" name="Google Shape;13570;p7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75"/>
          <p:cNvGrpSpPr/>
          <p:nvPr/>
        </p:nvGrpSpPr>
        <p:grpSpPr>
          <a:xfrm>
            <a:off x="7596157" y="1968159"/>
            <a:ext cx="279544" cy="358142"/>
            <a:chOff x="7596157" y="1968159"/>
            <a:chExt cx="279544" cy="358142"/>
          </a:xfrm>
        </p:grpSpPr>
        <p:sp>
          <p:nvSpPr>
            <p:cNvPr id="13575" name="Google Shape;13575;p7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75"/>
          <p:cNvGrpSpPr/>
          <p:nvPr/>
        </p:nvGrpSpPr>
        <p:grpSpPr>
          <a:xfrm>
            <a:off x="7147315" y="1969046"/>
            <a:ext cx="279513" cy="357636"/>
            <a:chOff x="7147315" y="1969046"/>
            <a:chExt cx="279513" cy="357636"/>
          </a:xfrm>
        </p:grpSpPr>
        <p:sp>
          <p:nvSpPr>
            <p:cNvPr id="13582" name="Google Shape;13582;p7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9" name="Google Shape;13589;p75"/>
          <p:cNvGrpSpPr/>
          <p:nvPr/>
        </p:nvGrpSpPr>
        <p:grpSpPr>
          <a:xfrm>
            <a:off x="6697681" y="1968317"/>
            <a:ext cx="280305" cy="359093"/>
            <a:chOff x="6697681" y="1968317"/>
            <a:chExt cx="280305" cy="359093"/>
          </a:xfrm>
        </p:grpSpPr>
        <p:sp>
          <p:nvSpPr>
            <p:cNvPr id="13590" name="Google Shape;13590;p7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75"/>
          <p:cNvGrpSpPr/>
          <p:nvPr/>
        </p:nvGrpSpPr>
        <p:grpSpPr>
          <a:xfrm>
            <a:off x="6248839" y="1967937"/>
            <a:ext cx="280273" cy="358744"/>
            <a:chOff x="6248839" y="1967937"/>
            <a:chExt cx="280273" cy="358744"/>
          </a:xfrm>
        </p:grpSpPr>
        <p:sp>
          <p:nvSpPr>
            <p:cNvPr id="13598" name="Google Shape;13598;p7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4" name="Google Shape;13604;p75"/>
          <p:cNvGrpSpPr/>
          <p:nvPr/>
        </p:nvGrpSpPr>
        <p:grpSpPr>
          <a:xfrm>
            <a:off x="5801485" y="1969046"/>
            <a:ext cx="279164" cy="357794"/>
            <a:chOff x="5801485" y="1969046"/>
            <a:chExt cx="279164" cy="357794"/>
          </a:xfrm>
        </p:grpSpPr>
        <p:sp>
          <p:nvSpPr>
            <p:cNvPr id="13605" name="Google Shape;13605;p7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8" name="Google Shape;13618;p75"/>
          <p:cNvGrpSpPr/>
          <p:nvPr/>
        </p:nvGrpSpPr>
        <p:grpSpPr>
          <a:xfrm>
            <a:off x="5352643" y="1969046"/>
            <a:ext cx="278404" cy="358364"/>
            <a:chOff x="5352643" y="1969046"/>
            <a:chExt cx="278404" cy="358364"/>
          </a:xfrm>
        </p:grpSpPr>
        <p:sp>
          <p:nvSpPr>
            <p:cNvPr id="13619" name="Google Shape;13619;p7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3" name="Google Shape;13623;p75"/>
          <p:cNvGrpSpPr/>
          <p:nvPr/>
        </p:nvGrpSpPr>
        <p:grpSpPr>
          <a:xfrm>
            <a:off x="4897750" y="1968317"/>
            <a:ext cx="279132" cy="358364"/>
            <a:chOff x="4897750" y="1968317"/>
            <a:chExt cx="279132" cy="358364"/>
          </a:xfrm>
        </p:grpSpPr>
        <p:sp>
          <p:nvSpPr>
            <p:cNvPr id="13624" name="Google Shape;13624;p7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7" name="Google Shape;13637;p75"/>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8" name="Google Shape;13638;p75"/>
          <p:cNvGrpSpPr/>
          <p:nvPr/>
        </p:nvGrpSpPr>
        <p:grpSpPr>
          <a:xfrm>
            <a:off x="1767449" y="1513044"/>
            <a:ext cx="324403" cy="347783"/>
            <a:chOff x="1767449" y="1513044"/>
            <a:chExt cx="324403" cy="347783"/>
          </a:xfrm>
        </p:grpSpPr>
        <p:sp>
          <p:nvSpPr>
            <p:cNvPr id="13639" name="Google Shape;13639;p7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8" name="Google Shape;13648;p75"/>
          <p:cNvGrpSpPr/>
          <p:nvPr/>
        </p:nvGrpSpPr>
        <p:grpSpPr>
          <a:xfrm>
            <a:off x="4007193" y="1512727"/>
            <a:ext cx="320633" cy="348100"/>
            <a:chOff x="4007193" y="1512727"/>
            <a:chExt cx="320633" cy="348100"/>
          </a:xfrm>
        </p:grpSpPr>
        <p:sp>
          <p:nvSpPr>
            <p:cNvPr id="13649" name="Google Shape;13649;p7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75"/>
          <p:cNvGrpSpPr/>
          <p:nvPr/>
        </p:nvGrpSpPr>
        <p:grpSpPr>
          <a:xfrm>
            <a:off x="3530425" y="1508747"/>
            <a:ext cx="368175" cy="344594"/>
            <a:chOff x="3530425" y="1508747"/>
            <a:chExt cx="368175" cy="344594"/>
          </a:xfrm>
        </p:grpSpPr>
        <p:sp>
          <p:nvSpPr>
            <p:cNvPr id="13655" name="Google Shape;13655;p7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9" name="Google Shape;13659;p75"/>
          <p:cNvGrpSpPr/>
          <p:nvPr/>
        </p:nvGrpSpPr>
        <p:grpSpPr>
          <a:xfrm>
            <a:off x="3127598" y="1513234"/>
            <a:ext cx="289714" cy="347593"/>
            <a:chOff x="3127598" y="1513234"/>
            <a:chExt cx="289714" cy="347593"/>
          </a:xfrm>
        </p:grpSpPr>
        <p:sp>
          <p:nvSpPr>
            <p:cNvPr id="13660" name="Google Shape;13660;p7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75"/>
          <p:cNvGrpSpPr/>
          <p:nvPr/>
        </p:nvGrpSpPr>
        <p:grpSpPr>
          <a:xfrm>
            <a:off x="2662884" y="1513044"/>
            <a:ext cx="322914" cy="348543"/>
            <a:chOff x="2662884" y="1513044"/>
            <a:chExt cx="322914" cy="348543"/>
          </a:xfrm>
        </p:grpSpPr>
        <p:sp>
          <p:nvSpPr>
            <p:cNvPr id="13666" name="Google Shape;13666;p7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75"/>
          <p:cNvGrpSpPr/>
          <p:nvPr/>
        </p:nvGrpSpPr>
        <p:grpSpPr>
          <a:xfrm>
            <a:off x="2232511" y="1512759"/>
            <a:ext cx="299534" cy="348068"/>
            <a:chOff x="2232511" y="1512759"/>
            <a:chExt cx="299534" cy="348068"/>
          </a:xfrm>
        </p:grpSpPr>
        <p:sp>
          <p:nvSpPr>
            <p:cNvPr id="13677" name="Google Shape;13677;p7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8" name="Google Shape;13688;p75"/>
          <p:cNvGrpSpPr/>
          <p:nvPr/>
        </p:nvGrpSpPr>
        <p:grpSpPr>
          <a:xfrm>
            <a:off x="1331406" y="1513361"/>
            <a:ext cx="301784" cy="348607"/>
            <a:chOff x="1331406" y="1513361"/>
            <a:chExt cx="301784" cy="348607"/>
          </a:xfrm>
        </p:grpSpPr>
        <p:sp>
          <p:nvSpPr>
            <p:cNvPr id="13689" name="Google Shape;13689;p7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3" name="Google Shape;13693;p75"/>
          <p:cNvGrpSpPr/>
          <p:nvPr/>
        </p:nvGrpSpPr>
        <p:grpSpPr>
          <a:xfrm>
            <a:off x="7144274" y="1500214"/>
            <a:ext cx="282174" cy="355735"/>
            <a:chOff x="7144274" y="1500214"/>
            <a:chExt cx="282174" cy="355735"/>
          </a:xfrm>
        </p:grpSpPr>
        <p:sp>
          <p:nvSpPr>
            <p:cNvPr id="13694" name="Google Shape;13694;p7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0" name="Google Shape;13700;p75"/>
          <p:cNvGrpSpPr/>
          <p:nvPr/>
        </p:nvGrpSpPr>
        <p:grpSpPr>
          <a:xfrm>
            <a:off x="6685262" y="1500214"/>
            <a:ext cx="289682" cy="354594"/>
            <a:chOff x="6685262" y="1500214"/>
            <a:chExt cx="289682" cy="354594"/>
          </a:xfrm>
        </p:grpSpPr>
        <p:sp>
          <p:nvSpPr>
            <p:cNvPr id="13701" name="Google Shape;13701;p7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5" name="Google Shape;13705;p75"/>
          <p:cNvGrpSpPr/>
          <p:nvPr/>
        </p:nvGrpSpPr>
        <p:grpSpPr>
          <a:xfrm>
            <a:off x="6200938" y="1500594"/>
            <a:ext cx="322154" cy="355355"/>
            <a:chOff x="6200938" y="1500594"/>
            <a:chExt cx="322154" cy="355355"/>
          </a:xfrm>
        </p:grpSpPr>
        <p:sp>
          <p:nvSpPr>
            <p:cNvPr id="13706" name="Google Shape;13706;p7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1" name="Google Shape;13711;p75"/>
          <p:cNvGrpSpPr/>
          <p:nvPr/>
        </p:nvGrpSpPr>
        <p:grpSpPr>
          <a:xfrm>
            <a:off x="5289631" y="1500214"/>
            <a:ext cx="332355" cy="354974"/>
            <a:chOff x="5289631" y="1500214"/>
            <a:chExt cx="332355" cy="354974"/>
          </a:xfrm>
        </p:grpSpPr>
        <p:sp>
          <p:nvSpPr>
            <p:cNvPr id="13712" name="Google Shape;13712;p7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8" name="Google Shape;13718;p75"/>
          <p:cNvGrpSpPr/>
          <p:nvPr/>
        </p:nvGrpSpPr>
        <p:grpSpPr>
          <a:xfrm>
            <a:off x="5748295" y="1499833"/>
            <a:ext cx="323294" cy="356115"/>
            <a:chOff x="5748295" y="1499833"/>
            <a:chExt cx="323294" cy="356115"/>
          </a:xfrm>
        </p:grpSpPr>
        <p:sp>
          <p:nvSpPr>
            <p:cNvPr id="13719" name="Google Shape;13719;p7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6" name="Google Shape;13726;p75"/>
          <p:cNvGrpSpPr/>
          <p:nvPr/>
        </p:nvGrpSpPr>
        <p:grpSpPr>
          <a:xfrm>
            <a:off x="8047661" y="1501037"/>
            <a:ext cx="278404" cy="355260"/>
            <a:chOff x="8047661" y="1501037"/>
            <a:chExt cx="278404" cy="355260"/>
          </a:xfrm>
        </p:grpSpPr>
        <p:sp>
          <p:nvSpPr>
            <p:cNvPr id="13727" name="Google Shape;13727;p7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1" name="Google Shape;13731;p75"/>
          <p:cNvGrpSpPr/>
          <p:nvPr/>
        </p:nvGrpSpPr>
        <p:grpSpPr>
          <a:xfrm>
            <a:off x="4903389" y="1500214"/>
            <a:ext cx="267854" cy="355735"/>
            <a:chOff x="4903389" y="1500214"/>
            <a:chExt cx="267854" cy="355735"/>
          </a:xfrm>
        </p:grpSpPr>
        <p:sp>
          <p:nvSpPr>
            <p:cNvPr id="13732" name="Google Shape;13732;p7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7" name="Google Shape;13737;p75"/>
          <p:cNvGrpSpPr/>
          <p:nvPr/>
        </p:nvGrpSpPr>
        <p:grpSpPr>
          <a:xfrm>
            <a:off x="7613518" y="1501354"/>
            <a:ext cx="264433" cy="353074"/>
            <a:chOff x="7613518" y="1501354"/>
            <a:chExt cx="264433" cy="353074"/>
          </a:xfrm>
        </p:grpSpPr>
        <p:sp>
          <p:nvSpPr>
            <p:cNvPr id="13738" name="Google Shape;13738;p7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47" name="Shape 13747"/>
        <p:cNvGrpSpPr/>
        <p:nvPr/>
      </p:nvGrpSpPr>
      <p:grpSpPr>
        <a:xfrm>
          <a:off x="0" y="0"/>
          <a:ext cx="0" cy="0"/>
          <a:chOff x="0" y="0"/>
          <a:chExt cx="0" cy="0"/>
        </a:xfrm>
      </p:grpSpPr>
      <p:sp>
        <p:nvSpPr>
          <p:cNvPr id="13748" name="Google Shape;13748;p7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749" name="Google Shape;13749;p7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750" name="Google Shape;13750;p76"/>
          <p:cNvGrpSpPr/>
          <p:nvPr/>
        </p:nvGrpSpPr>
        <p:grpSpPr>
          <a:xfrm>
            <a:off x="1757085" y="1500675"/>
            <a:ext cx="371069" cy="359396"/>
            <a:chOff x="1757085" y="1500675"/>
            <a:chExt cx="371069" cy="359396"/>
          </a:xfrm>
        </p:grpSpPr>
        <p:sp>
          <p:nvSpPr>
            <p:cNvPr id="13751" name="Google Shape;13751;p7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76"/>
          <p:cNvGrpSpPr/>
          <p:nvPr/>
        </p:nvGrpSpPr>
        <p:grpSpPr>
          <a:xfrm>
            <a:off x="2774209" y="1954691"/>
            <a:ext cx="116693" cy="374186"/>
            <a:chOff x="2774209" y="1954691"/>
            <a:chExt cx="116693" cy="374186"/>
          </a:xfrm>
        </p:grpSpPr>
        <p:sp>
          <p:nvSpPr>
            <p:cNvPr id="13781" name="Google Shape;13781;p7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3" name="Google Shape;13783;p76"/>
          <p:cNvGrpSpPr/>
          <p:nvPr/>
        </p:nvGrpSpPr>
        <p:grpSpPr>
          <a:xfrm>
            <a:off x="4017435" y="1499912"/>
            <a:ext cx="315092" cy="359397"/>
            <a:chOff x="4017435" y="1499912"/>
            <a:chExt cx="315092" cy="359397"/>
          </a:xfrm>
        </p:grpSpPr>
        <p:sp>
          <p:nvSpPr>
            <p:cNvPr id="13784" name="Google Shape;13784;p7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76"/>
          <p:cNvGrpSpPr/>
          <p:nvPr/>
        </p:nvGrpSpPr>
        <p:grpSpPr>
          <a:xfrm>
            <a:off x="3963652" y="1999759"/>
            <a:ext cx="374154" cy="284050"/>
            <a:chOff x="3963652" y="1999759"/>
            <a:chExt cx="374154" cy="284050"/>
          </a:xfrm>
        </p:grpSpPr>
        <p:sp>
          <p:nvSpPr>
            <p:cNvPr id="13787" name="Google Shape;13787;p7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0" name="Google Shape;13790;p76"/>
          <p:cNvGrpSpPr/>
          <p:nvPr/>
        </p:nvGrpSpPr>
        <p:grpSpPr>
          <a:xfrm>
            <a:off x="1777536" y="2014866"/>
            <a:ext cx="376444" cy="253772"/>
            <a:chOff x="1777536" y="2014866"/>
            <a:chExt cx="376444" cy="253772"/>
          </a:xfrm>
        </p:grpSpPr>
        <p:sp>
          <p:nvSpPr>
            <p:cNvPr id="13791" name="Google Shape;13791;p7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6" name="Google Shape;13796;p76"/>
          <p:cNvGrpSpPr/>
          <p:nvPr/>
        </p:nvGrpSpPr>
        <p:grpSpPr>
          <a:xfrm>
            <a:off x="1309875" y="2057326"/>
            <a:ext cx="374154" cy="169680"/>
            <a:chOff x="1309875" y="2057326"/>
            <a:chExt cx="374154" cy="169680"/>
          </a:xfrm>
        </p:grpSpPr>
        <p:sp>
          <p:nvSpPr>
            <p:cNvPr id="13797" name="Google Shape;13797;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8" name="Google Shape;13808;p76"/>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9" name="Google Shape;13809;p76"/>
          <p:cNvGrpSpPr/>
          <p:nvPr/>
        </p:nvGrpSpPr>
        <p:grpSpPr>
          <a:xfrm>
            <a:off x="2347450" y="1954564"/>
            <a:ext cx="113639" cy="373168"/>
            <a:chOff x="2347450" y="1954564"/>
            <a:chExt cx="113639" cy="373168"/>
          </a:xfrm>
        </p:grpSpPr>
        <p:sp>
          <p:nvSpPr>
            <p:cNvPr id="13810" name="Google Shape;13810;p7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2" name="Google Shape;13812;p76"/>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3" name="Google Shape;13813;p76"/>
          <p:cNvGrpSpPr/>
          <p:nvPr/>
        </p:nvGrpSpPr>
        <p:grpSpPr>
          <a:xfrm>
            <a:off x="3110102" y="1499880"/>
            <a:ext cx="330613" cy="358379"/>
            <a:chOff x="3110102" y="1499880"/>
            <a:chExt cx="330613" cy="358379"/>
          </a:xfrm>
        </p:grpSpPr>
        <p:sp>
          <p:nvSpPr>
            <p:cNvPr id="13814" name="Google Shape;13814;p7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1" name="Google Shape;13821;p76"/>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2" name="Google Shape;13822;p76"/>
          <p:cNvGrpSpPr/>
          <p:nvPr/>
        </p:nvGrpSpPr>
        <p:grpSpPr>
          <a:xfrm>
            <a:off x="3485575" y="1999759"/>
            <a:ext cx="373772" cy="284050"/>
            <a:chOff x="3531200" y="1999759"/>
            <a:chExt cx="373772" cy="284050"/>
          </a:xfrm>
        </p:grpSpPr>
        <p:sp>
          <p:nvSpPr>
            <p:cNvPr id="13823" name="Google Shape;13823;p7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7" name="Google Shape;13827;p76"/>
          <p:cNvGrpSpPr/>
          <p:nvPr/>
        </p:nvGrpSpPr>
        <p:grpSpPr>
          <a:xfrm>
            <a:off x="2667058" y="1500293"/>
            <a:ext cx="330231" cy="359015"/>
            <a:chOff x="2667058" y="1500293"/>
            <a:chExt cx="330231" cy="359015"/>
          </a:xfrm>
        </p:grpSpPr>
        <p:sp>
          <p:nvSpPr>
            <p:cNvPr id="13828" name="Google Shape;13828;p7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6"/>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6" name="Google Shape;13846;p76"/>
          <p:cNvGrpSpPr/>
          <p:nvPr/>
        </p:nvGrpSpPr>
        <p:grpSpPr>
          <a:xfrm>
            <a:off x="3567553" y="1499912"/>
            <a:ext cx="320022" cy="359778"/>
            <a:chOff x="3567553" y="1499912"/>
            <a:chExt cx="320022" cy="359778"/>
          </a:xfrm>
        </p:grpSpPr>
        <p:sp>
          <p:nvSpPr>
            <p:cNvPr id="13847" name="Google Shape;13847;p7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3" name="Google Shape;13853;p76"/>
          <p:cNvGrpSpPr/>
          <p:nvPr/>
        </p:nvGrpSpPr>
        <p:grpSpPr>
          <a:xfrm>
            <a:off x="1309875" y="1499912"/>
            <a:ext cx="359015" cy="358633"/>
            <a:chOff x="1309875" y="1499912"/>
            <a:chExt cx="359015" cy="358633"/>
          </a:xfrm>
        </p:grpSpPr>
        <p:sp>
          <p:nvSpPr>
            <p:cNvPr id="13854" name="Google Shape;13854;p7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76"/>
          <p:cNvGrpSpPr/>
          <p:nvPr/>
        </p:nvGrpSpPr>
        <p:grpSpPr>
          <a:xfrm>
            <a:off x="2219466" y="1500293"/>
            <a:ext cx="330613" cy="359015"/>
            <a:chOff x="2219466" y="1500293"/>
            <a:chExt cx="330613" cy="359015"/>
          </a:xfrm>
        </p:grpSpPr>
        <p:sp>
          <p:nvSpPr>
            <p:cNvPr id="13864" name="Google Shape;13864;p7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6" name="Google Shape;13866;p76"/>
          <p:cNvGrpSpPr/>
          <p:nvPr/>
        </p:nvGrpSpPr>
        <p:grpSpPr>
          <a:xfrm>
            <a:off x="5343544" y="1509358"/>
            <a:ext cx="244676" cy="351095"/>
            <a:chOff x="5343544" y="1509358"/>
            <a:chExt cx="244676" cy="351095"/>
          </a:xfrm>
        </p:grpSpPr>
        <p:sp>
          <p:nvSpPr>
            <p:cNvPr id="13867" name="Google Shape;13867;p7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0" name="Google Shape;13870;p76"/>
          <p:cNvGrpSpPr/>
          <p:nvPr/>
        </p:nvGrpSpPr>
        <p:grpSpPr>
          <a:xfrm>
            <a:off x="4882340" y="1509358"/>
            <a:ext cx="246171" cy="351095"/>
            <a:chOff x="4882340" y="1509358"/>
            <a:chExt cx="246171" cy="351095"/>
          </a:xfrm>
        </p:grpSpPr>
        <p:sp>
          <p:nvSpPr>
            <p:cNvPr id="13871" name="Google Shape;13871;p7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76"/>
          <p:cNvGrpSpPr/>
          <p:nvPr/>
        </p:nvGrpSpPr>
        <p:grpSpPr>
          <a:xfrm>
            <a:off x="6273204" y="1509008"/>
            <a:ext cx="236343" cy="351445"/>
            <a:chOff x="6273204" y="1509008"/>
            <a:chExt cx="236343" cy="351445"/>
          </a:xfrm>
        </p:grpSpPr>
        <p:sp>
          <p:nvSpPr>
            <p:cNvPr id="13877" name="Google Shape;13877;p7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9" name="Google Shape;13879;p76"/>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0" name="Google Shape;13880;p76"/>
          <p:cNvGrpSpPr/>
          <p:nvPr/>
        </p:nvGrpSpPr>
        <p:grpSpPr>
          <a:xfrm>
            <a:off x="7219530" y="1508244"/>
            <a:ext cx="191625" cy="352209"/>
            <a:chOff x="7219530" y="1508244"/>
            <a:chExt cx="191625" cy="352209"/>
          </a:xfrm>
        </p:grpSpPr>
        <p:sp>
          <p:nvSpPr>
            <p:cNvPr id="13881" name="Google Shape;13881;p7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3" name="Google Shape;13883;p76"/>
          <p:cNvGrpSpPr/>
          <p:nvPr/>
        </p:nvGrpSpPr>
        <p:grpSpPr>
          <a:xfrm>
            <a:off x="7699309" y="1508626"/>
            <a:ext cx="154922" cy="351827"/>
            <a:chOff x="7699309" y="1508626"/>
            <a:chExt cx="154922" cy="351827"/>
          </a:xfrm>
        </p:grpSpPr>
        <p:sp>
          <p:nvSpPr>
            <p:cNvPr id="13884" name="Google Shape;13884;p7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1" name="Google Shape;13891;p76"/>
          <p:cNvGrpSpPr/>
          <p:nvPr/>
        </p:nvGrpSpPr>
        <p:grpSpPr>
          <a:xfrm>
            <a:off x="8161690" y="1509008"/>
            <a:ext cx="153396" cy="351064"/>
            <a:chOff x="8161690" y="1509008"/>
            <a:chExt cx="153396" cy="351064"/>
          </a:xfrm>
        </p:grpSpPr>
        <p:sp>
          <p:nvSpPr>
            <p:cNvPr id="13892" name="Google Shape;13892;p7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76"/>
          <p:cNvGrpSpPr/>
          <p:nvPr/>
        </p:nvGrpSpPr>
        <p:grpSpPr>
          <a:xfrm>
            <a:off x="6746940" y="1508881"/>
            <a:ext cx="213221" cy="352304"/>
            <a:chOff x="6746940" y="1508881"/>
            <a:chExt cx="213221" cy="352304"/>
          </a:xfrm>
        </p:grpSpPr>
        <p:sp>
          <p:nvSpPr>
            <p:cNvPr id="13897" name="Google Shape;13897;p7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76"/>
          <p:cNvGrpSpPr/>
          <p:nvPr/>
        </p:nvGrpSpPr>
        <p:grpSpPr>
          <a:xfrm>
            <a:off x="5770336" y="2007615"/>
            <a:ext cx="350682" cy="292097"/>
            <a:chOff x="5770336" y="2007615"/>
            <a:chExt cx="350682" cy="292097"/>
          </a:xfrm>
        </p:grpSpPr>
        <p:sp>
          <p:nvSpPr>
            <p:cNvPr id="13902" name="Google Shape;13902;p7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6" name="Google Shape;13906;p76"/>
          <p:cNvGrpSpPr/>
          <p:nvPr/>
        </p:nvGrpSpPr>
        <p:grpSpPr>
          <a:xfrm>
            <a:off x="5326878" y="1980358"/>
            <a:ext cx="350332" cy="346229"/>
            <a:chOff x="5326878" y="1980358"/>
            <a:chExt cx="350332" cy="346229"/>
          </a:xfrm>
        </p:grpSpPr>
        <p:sp>
          <p:nvSpPr>
            <p:cNvPr id="13907" name="Google Shape;13907;p7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1" name="Google Shape;13911;p76"/>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2" name="Google Shape;13912;p76"/>
          <p:cNvGrpSpPr/>
          <p:nvPr/>
        </p:nvGrpSpPr>
        <p:grpSpPr>
          <a:xfrm>
            <a:off x="4883835" y="1992571"/>
            <a:ext cx="350300" cy="323043"/>
            <a:chOff x="4883835" y="1992571"/>
            <a:chExt cx="350300" cy="323043"/>
          </a:xfrm>
        </p:grpSpPr>
        <p:sp>
          <p:nvSpPr>
            <p:cNvPr id="13913" name="Google Shape;13913;p7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9" name="Google Shape;13919;p76"/>
          <p:cNvGrpSpPr/>
          <p:nvPr/>
        </p:nvGrpSpPr>
        <p:grpSpPr>
          <a:xfrm>
            <a:off x="7548967" y="1978927"/>
            <a:ext cx="333285" cy="349950"/>
            <a:chOff x="7548967" y="1978927"/>
            <a:chExt cx="333285" cy="349950"/>
          </a:xfrm>
        </p:grpSpPr>
        <p:sp>
          <p:nvSpPr>
            <p:cNvPr id="13920" name="Google Shape;13920;p7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7" name="Google Shape;13927;p76"/>
          <p:cNvGrpSpPr/>
          <p:nvPr/>
        </p:nvGrpSpPr>
        <p:grpSpPr>
          <a:xfrm>
            <a:off x="6214142" y="1978927"/>
            <a:ext cx="346515" cy="350300"/>
            <a:chOff x="6214142" y="1978927"/>
            <a:chExt cx="346515" cy="350300"/>
          </a:xfrm>
        </p:grpSpPr>
        <p:sp>
          <p:nvSpPr>
            <p:cNvPr id="13928" name="Google Shape;13928;p7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0" name="Google Shape;13930;p76"/>
          <p:cNvGrpSpPr/>
          <p:nvPr/>
        </p:nvGrpSpPr>
        <p:grpSpPr>
          <a:xfrm>
            <a:off x="7105923" y="1978545"/>
            <a:ext cx="333285" cy="350682"/>
            <a:chOff x="7105923" y="1978545"/>
            <a:chExt cx="333285" cy="350682"/>
          </a:xfrm>
        </p:grpSpPr>
        <p:sp>
          <p:nvSpPr>
            <p:cNvPr id="13931" name="Google Shape;13931;p7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8" name="Google Shape;13938;p76"/>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6"/>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0" name="Google Shape;13940;p76"/>
          <p:cNvGrpSpPr/>
          <p:nvPr/>
        </p:nvGrpSpPr>
        <p:grpSpPr>
          <a:xfrm>
            <a:off x="3616406" y="2422352"/>
            <a:ext cx="203393" cy="351827"/>
            <a:chOff x="3616406" y="2422352"/>
            <a:chExt cx="203393" cy="351827"/>
          </a:xfrm>
        </p:grpSpPr>
        <p:sp>
          <p:nvSpPr>
            <p:cNvPr id="13941" name="Google Shape;13941;p7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76"/>
          <p:cNvGrpSpPr/>
          <p:nvPr/>
        </p:nvGrpSpPr>
        <p:grpSpPr>
          <a:xfrm>
            <a:off x="878187" y="2421970"/>
            <a:ext cx="272696" cy="351827"/>
            <a:chOff x="913012" y="2421970"/>
            <a:chExt cx="272696" cy="351827"/>
          </a:xfrm>
        </p:grpSpPr>
        <p:sp>
          <p:nvSpPr>
            <p:cNvPr id="13944" name="Google Shape;13944;p7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76"/>
          <p:cNvGrpSpPr/>
          <p:nvPr/>
        </p:nvGrpSpPr>
        <p:grpSpPr>
          <a:xfrm>
            <a:off x="2274743" y="2422352"/>
            <a:ext cx="255649" cy="351445"/>
            <a:chOff x="2274743" y="2422352"/>
            <a:chExt cx="255649" cy="351445"/>
          </a:xfrm>
        </p:grpSpPr>
        <p:sp>
          <p:nvSpPr>
            <p:cNvPr id="13949" name="Google Shape;13949;p7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2" name="Google Shape;13952;p76"/>
          <p:cNvGrpSpPr/>
          <p:nvPr/>
        </p:nvGrpSpPr>
        <p:grpSpPr>
          <a:xfrm>
            <a:off x="2708723" y="2421239"/>
            <a:ext cx="246552" cy="352558"/>
            <a:chOff x="2708723" y="2421239"/>
            <a:chExt cx="246552" cy="352558"/>
          </a:xfrm>
        </p:grpSpPr>
        <p:sp>
          <p:nvSpPr>
            <p:cNvPr id="13953" name="Google Shape;13953;p7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5" name="Google Shape;13955;p76"/>
          <p:cNvGrpSpPr/>
          <p:nvPr/>
        </p:nvGrpSpPr>
        <p:grpSpPr>
          <a:xfrm>
            <a:off x="1835485" y="2422352"/>
            <a:ext cx="259433" cy="350714"/>
            <a:chOff x="1835485" y="2422352"/>
            <a:chExt cx="259433" cy="350714"/>
          </a:xfrm>
        </p:grpSpPr>
        <p:sp>
          <p:nvSpPr>
            <p:cNvPr id="13956" name="Google Shape;13956;p7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3" name="Google Shape;13963;p76"/>
          <p:cNvGrpSpPr/>
          <p:nvPr/>
        </p:nvGrpSpPr>
        <p:grpSpPr>
          <a:xfrm>
            <a:off x="3150240" y="2422352"/>
            <a:ext cx="212489" cy="351445"/>
            <a:chOff x="3150240" y="2422352"/>
            <a:chExt cx="212489" cy="351445"/>
          </a:xfrm>
        </p:grpSpPr>
        <p:sp>
          <p:nvSpPr>
            <p:cNvPr id="13964" name="Google Shape;13964;p7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76"/>
          <p:cNvGrpSpPr/>
          <p:nvPr/>
        </p:nvGrpSpPr>
        <p:grpSpPr>
          <a:xfrm>
            <a:off x="1367060" y="2422129"/>
            <a:ext cx="269261" cy="352050"/>
            <a:chOff x="1367060" y="2422129"/>
            <a:chExt cx="269261" cy="352050"/>
          </a:xfrm>
        </p:grpSpPr>
        <p:sp>
          <p:nvSpPr>
            <p:cNvPr id="13967" name="Google Shape;13967;p7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1" name="Google Shape;13981;p76"/>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2" name="Google Shape;13982;p76"/>
          <p:cNvGrpSpPr/>
          <p:nvPr/>
        </p:nvGrpSpPr>
        <p:grpSpPr>
          <a:xfrm>
            <a:off x="4882690" y="2425405"/>
            <a:ext cx="274573" cy="350682"/>
            <a:chOff x="4882690" y="2425405"/>
            <a:chExt cx="274573" cy="350682"/>
          </a:xfrm>
        </p:grpSpPr>
        <p:sp>
          <p:nvSpPr>
            <p:cNvPr id="13983" name="Google Shape;13983;p7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76"/>
          <p:cNvGrpSpPr/>
          <p:nvPr/>
        </p:nvGrpSpPr>
        <p:grpSpPr>
          <a:xfrm>
            <a:off x="6627639" y="2443884"/>
            <a:ext cx="355993" cy="313247"/>
            <a:chOff x="6627639" y="2443884"/>
            <a:chExt cx="355993" cy="313247"/>
          </a:xfrm>
        </p:grpSpPr>
        <p:sp>
          <p:nvSpPr>
            <p:cNvPr id="13986" name="Google Shape;13986;p7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9" name="Google Shape;13989;p76"/>
          <p:cNvGrpSpPr/>
          <p:nvPr/>
        </p:nvGrpSpPr>
        <p:grpSpPr>
          <a:xfrm>
            <a:off x="6183451" y="2462140"/>
            <a:ext cx="351445" cy="277976"/>
            <a:chOff x="6183451" y="2462140"/>
            <a:chExt cx="351445" cy="277976"/>
          </a:xfrm>
        </p:grpSpPr>
        <p:sp>
          <p:nvSpPr>
            <p:cNvPr id="13990" name="Google Shape;13990;p7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7" name="Google Shape;13997;p76"/>
          <p:cNvGrpSpPr/>
          <p:nvPr/>
        </p:nvGrpSpPr>
        <p:grpSpPr>
          <a:xfrm>
            <a:off x="5735477" y="2429858"/>
            <a:ext cx="353354" cy="341299"/>
            <a:chOff x="5735477" y="2429858"/>
            <a:chExt cx="353354" cy="341299"/>
          </a:xfrm>
        </p:grpSpPr>
        <p:sp>
          <p:nvSpPr>
            <p:cNvPr id="13998" name="Google Shape;13998;p7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76"/>
          <p:cNvGrpSpPr/>
          <p:nvPr/>
        </p:nvGrpSpPr>
        <p:grpSpPr>
          <a:xfrm>
            <a:off x="5243735" y="2446973"/>
            <a:ext cx="405255" cy="275499"/>
            <a:chOff x="5283337" y="2478774"/>
            <a:chExt cx="358633" cy="243913"/>
          </a:xfrm>
        </p:grpSpPr>
        <p:sp>
          <p:nvSpPr>
            <p:cNvPr id="14005" name="Google Shape;14005;p7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76"/>
          <p:cNvGrpSpPr/>
          <p:nvPr/>
        </p:nvGrpSpPr>
        <p:grpSpPr>
          <a:xfrm>
            <a:off x="7964753" y="2470823"/>
            <a:ext cx="362068" cy="258670"/>
            <a:chOff x="7964753" y="2470823"/>
            <a:chExt cx="362068" cy="258670"/>
          </a:xfrm>
        </p:grpSpPr>
        <p:sp>
          <p:nvSpPr>
            <p:cNvPr id="14023" name="Google Shape;14023;p7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76"/>
          <p:cNvGrpSpPr/>
          <p:nvPr/>
        </p:nvGrpSpPr>
        <p:grpSpPr>
          <a:xfrm>
            <a:off x="7524349" y="2456447"/>
            <a:ext cx="350332" cy="288948"/>
            <a:chOff x="7524349" y="2456447"/>
            <a:chExt cx="350332" cy="288948"/>
          </a:xfrm>
        </p:grpSpPr>
        <p:sp>
          <p:nvSpPr>
            <p:cNvPr id="14033" name="Google Shape;14033;p7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8" name="Google Shape;14038;p76"/>
          <p:cNvGrpSpPr/>
          <p:nvPr/>
        </p:nvGrpSpPr>
        <p:grpSpPr>
          <a:xfrm>
            <a:off x="3972749" y="2894211"/>
            <a:ext cx="355230" cy="356725"/>
            <a:chOff x="3972749" y="2894211"/>
            <a:chExt cx="355230" cy="356725"/>
          </a:xfrm>
        </p:grpSpPr>
        <p:sp>
          <p:nvSpPr>
            <p:cNvPr id="14039" name="Google Shape;14039;p7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4" name="Google Shape;14044;p76"/>
          <p:cNvGrpSpPr/>
          <p:nvPr/>
        </p:nvGrpSpPr>
        <p:grpSpPr>
          <a:xfrm>
            <a:off x="3527797" y="2918796"/>
            <a:ext cx="355993" cy="307904"/>
            <a:chOff x="3527797" y="2918796"/>
            <a:chExt cx="355993" cy="307904"/>
          </a:xfrm>
        </p:grpSpPr>
        <p:sp>
          <p:nvSpPr>
            <p:cNvPr id="14045" name="Google Shape;14045;p7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5" name="Google Shape;14055;p76"/>
          <p:cNvGrpSpPr/>
          <p:nvPr/>
        </p:nvGrpSpPr>
        <p:grpSpPr>
          <a:xfrm>
            <a:off x="3082845" y="2920959"/>
            <a:ext cx="356375" cy="302338"/>
            <a:chOff x="3082845" y="2920959"/>
            <a:chExt cx="356375" cy="302338"/>
          </a:xfrm>
        </p:grpSpPr>
        <p:sp>
          <p:nvSpPr>
            <p:cNvPr id="14056" name="Google Shape;14056;p7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8" name="Google Shape;14058;p76"/>
          <p:cNvGrpSpPr/>
          <p:nvPr/>
        </p:nvGrpSpPr>
        <p:grpSpPr>
          <a:xfrm>
            <a:off x="2639038" y="2894942"/>
            <a:ext cx="355612" cy="355612"/>
            <a:chOff x="2639038" y="2894942"/>
            <a:chExt cx="355612" cy="355612"/>
          </a:xfrm>
        </p:grpSpPr>
        <p:sp>
          <p:nvSpPr>
            <p:cNvPr id="14059" name="Google Shape;14059;p7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76"/>
          <p:cNvGrpSpPr/>
          <p:nvPr/>
        </p:nvGrpSpPr>
        <p:grpSpPr>
          <a:xfrm>
            <a:off x="2194468" y="2938865"/>
            <a:ext cx="355993" cy="267766"/>
            <a:chOff x="2194468" y="2938865"/>
            <a:chExt cx="355993" cy="267766"/>
          </a:xfrm>
        </p:grpSpPr>
        <p:sp>
          <p:nvSpPr>
            <p:cNvPr id="14062" name="Google Shape;14062;p7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76"/>
          <p:cNvGrpSpPr/>
          <p:nvPr/>
        </p:nvGrpSpPr>
        <p:grpSpPr>
          <a:xfrm>
            <a:off x="1749897" y="2894561"/>
            <a:ext cx="355993" cy="355612"/>
            <a:chOff x="1749897" y="2894561"/>
            <a:chExt cx="355993" cy="355612"/>
          </a:xfrm>
        </p:grpSpPr>
        <p:sp>
          <p:nvSpPr>
            <p:cNvPr id="14083" name="Google Shape;14083;p7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4" name="Google Shape;14094;p76"/>
          <p:cNvGrpSpPr/>
          <p:nvPr/>
        </p:nvGrpSpPr>
        <p:grpSpPr>
          <a:xfrm>
            <a:off x="1305327" y="2894211"/>
            <a:ext cx="357520" cy="357488"/>
            <a:chOff x="1305327" y="2894211"/>
            <a:chExt cx="357520" cy="357488"/>
          </a:xfrm>
        </p:grpSpPr>
        <p:sp>
          <p:nvSpPr>
            <p:cNvPr id="14095" name="Google Shape;14095;p7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0" name="Google Shape;14100;p76"/>
          <p:cNvGrpSpPr/>
          <p:nvPr/>
        </p:nvGrpSpPr>
        <p:grpSpPr>
          <a:xfrm>
            <a:off x="853950" y="2894720"/>
            <a:ext cx="364104" cy="353290"/>
            <a:chOff x="853950" y="2894720"/>
            <a:chExt cx="364104" cy="353290"/>
          </a:xfrm>
        </p:grpSpPr>
        <p:sp>
          <p:nvSpPr>
            <p:cNvPr id="14101" name="Google Shape;14101;p7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8" name="Google Shape;14108;p76"/>
          <p:cNvGrpSpPr/>
          <p:nvPr/>
        </p:nvGrpSpPr>
        <p:grpSpPr>
          <a:xfrm>
            <a:off x="7066548" y="2912594"/>
            <a:ext cx="352209" cy="334938"/>
            <a:chOff x="7066548" y="2912594"/>
            <a:chExt cx="352209" cy="334938"/>
          </a:xfrm>
        </p:grpSpPr>
        <p:sp>
          <p:nvSpPr>
            <p:cNvPr id="14109" name="Google Shape;14109;p7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5" name="Google Shape;14115;p76"/>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6"/>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7" name="Google Shape;14117;p76"/>
          <p:cNvGrpSpPr/>
          <p:nvPr/>
        </p:nvGrpSpPr>
        <p:grpSpPr>
          <a:xfrm>
            <a:off x="7541397" y="2904802"/>
            <a:ext cx="318495" cy="352209"/>
            <a:chOff x="7541397" y="2904802"/>
            <a:chExt cx="318495" cy="352209"/>
          </a:xfrm>
        </p:grpSpPr>
        <p:sp>
          <p:nvSpPr>
            <p:cNvPr id="14118" name="Google Shape;14118;p7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76"/>
          <p:cNvGrpSpPr/>
          <p:nvPr/>
        </p:nvGrpSpPr>
        <p:grpSpPr>
          <a:xfrm>
            <a:off x="8003015" y="2904039"/>
            <a:ext cx="306759" cy="351445"/>
            <a:chOff x="8003015" y="2904039"/>
            <a:chExt cx="306759" cy="351445"/>
          </a:xfrm>
        </p:grpSpPr>
        <p:sp>
          <p:nvSpPr>
            <p:cNvPr id="14121" name="Google Shape;14121;p7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7" name="Google Shape;14127;p76"/>
          <p:cNvGrpSpPr/>
          <p:nvPr/>
        </p:nvGrpSpPr>
        <p:grpSpPr>
          <a:xfrm>
            <a:off x="5687770" y="2885496"/>
            <a:ext cx="369638" cy="369606"/>
            <a:chOff x="5687770" y="2885496"/>
            <a:chExt cx="369638" cy="369606"/>
          </a:xfrm>
        </p:grpSpPr>
        <p:sp>
          <p:nvSpPr>
            <p:cNvPr id="14128" name="Google Shape;14128;p7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8" name="Google Shape;14138;p76"/>
          <p:cNvGrpSpPr/>
          <p:nvPr/>
        </p:nvGrpSpPr>
        <p:grpSpPr>
          <a:xfrm>
            <a:off x="4881958" y="2904802"/>
            <a:ext cx="156417" cy="349537"/>
            <a:chOff x="4881958" y="2904802"/>
            <a:chExt cx="156417" cy="349537"/>
          </a:xfrm>
        </p:grpSpPr>
        <p:sp>
          <p:nvSpPr>
            <p:cNvPr id="14139" name="Google Shape;14139;p7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6" name="Google Shape;14146;p76"/>
          <p:cNvGrpSpPr/>
          <p:nvPr/>
        </p:nvGrpSpPr>
        <p:grpSpPr>
          <a:xfrm>
            <a:off x="5230318" y="2886514"/>
            <a:ext cx="371133" cy="367443"/>
            <a:chOff x="5230318" y="2886514"/>
            <a:chExt cx="371133" cy="367443"/>
          </a:xfrm>
        </p:grpSpPr>
        <p:sp>
          <p:nvSpPr>
            <p:cNvPr id="14147" name="Google Shape;14147;p7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6" name="Google Shape;14156;p76"/>
          <p:cNvGrpSpPr/>
          <p:nvPr/>
        </p:nvGrpSpPr>
        <p:grpSpPr>
          <a:xfrm>
            <a:off x="5748358" y="3434578"/>
            <a:ext cx="352590" cy="182561"/>
            <a:chOff x="5748358" y="3434578"/>
            <a:chExt cx="352590" cy="182561"/>
          </a:xfrm>
        </p:grpSpPr>
        <p:sp>
          <p:nvSpPr>
            <p:cNvPr id="14157" name="Google Shape;14157;p7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3" name="Google Shape;14163;p76"/>
          <p:cNvGrpSpPr/>
          <p:nvPr/>
        </p:nvGrpSpPr>
        <p:grpSpPr>
          <a:xfrm>
            <a:off x="862283" y="4274771"/>
            <a:ext cx="341204" cy="359301"/>
            <a:chOff x="862283" y="4274771"/>
            <a:chExt cx="341204" cy="359301"/>
          </a:xfrm>
        </p:grpSpPr>
        <p:sp>
          <p:nvSpPr>
            <p:cNvPr id="14164" name="Google Shape;14164;p7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7" name="Google Shape;14167;p76"/>
          <p:cNvGrpSpPr/>
          <p:nvPr/>
        </p:nvGrpSpPr>
        <p:grpSpPr>
          <a:xfrm>
            <a:off x="1396957" y="4287365"/>
            <a:ext cx="301861" cy="332871"/>
            <a:chOff x="1396957" y="4287365"/>
            <a:chExt cx="301861" cy="332871"/>
          </a:xfrm>
        </p:grpSpPr>
        <p:sp>
          <p:nvSpPr>
            <p:cNvPr id="14168" name="Google Shape;14168;p7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3" name="Google Shape;14183;p76"/>
          <p:cNvGrpSpPr/>
          <p:nvPr/>
        </p:nvGrpSpPr>
        <p:grpSpPr>
          <a:xfrm>
            <a:off x="1865381" y="4277506"/>
            <a:ext cx="396131" cy="355612"/>
            <a:chOff x="1865381" y="4277506"/>
            <a:chExt cx="396131" cy="355612"/>
          </a:xfrm>
        </p:grpSpPr>
        <p:sp>
          <p:nvSpPr>
            <p:cNvPr id="14184" name="Google Shape;14184;p7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76"/>
          <p:cNvGrpSpPr/>
          <p:nvPr/>
        </p:nvGrpSpPr>
        <p:grpSpPr>
          <a:xfrm>
            <a:off x="2411823" y="4303999"/>
            <a:ext cx="334398" cy="299953"/>
            <a:chOff x="2411823" y="4303999"/>
            <a:chExt cx="334398" cy="299953"/>
          </a:xfrm>
        </p:grpSpPr>
        <p:sp>
          <p:nvSpPr>
            <p:cNvPr id="14191" name="Google Shape;14191;p7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8" name="Google Shape;14198;p76"/>
          <p:cNvGrpSpPr/>
          <p:nvPr/>
        </p:nvGrpSpPr>
        <p:grpSpPr>
          <a:xfrm>
            <a:off x="2903337" y="4279032"/>
            <a:ext cx="382519" cy="350682"/>
            <a:chOff x="2903337" y="4279032"/>
            <a:chExt cx="382519" cy="350682"/>
          </a:xfrm>
        </p:grpSpPr>
        <p:sp>
          <p:nvSpPr>
            <p:cNvPr id="14199" name="Google Shape;14199;p7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76"/>
          <p:cNvGrpSpPr/>
          <p:nvPr/>
        </p:nvGrpSpPr>
        <p:grpSpPr>
          <a:xfrm>
            <a:off x="3933342" y="4315767"/>
            <a:ext cx="383632" cy="276449"/>
            <a:chOff x="3933342" y="4315767"/>
            <a:chExt cx="383632" cy="276449"/>
          </a:xfrm>
        </p:grpSpPr>
        <p:sp>
          <p:nvSpPr>
            <p:cNvPr id="14215" name="Google Shape;14215;p7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76"/>
          <p:cNvGrpSpPr/>
          <p:nvPr/>
        </p:nvGrpSpPr>
        <p:grpSpPr>
          <a:xfrm>
            <a:off x="3441065" y="4302505"/>
            <a:ext cx="337069" cy="302593"/>
            <a:chOff x="3441065" y="4302505"/>
            <a:chExt cx="337069" cy="302593"/>
          </a:xfrm>
        </p:grpSpPr>
        <p:sp>
          <p:nvSpPr>
            <p:cNvPr id="14222" name="Google Shape;14222;p7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5" name="Google Shape;14235;p76"/>
          <p:cNvGrpSpPr/>
          <p:nvPr/>
        </p:nvGrpSpPr>
        <p:grpSpPr>
          <a:xfrm>
            <a:off x="3532345" y="3362635"/>
            <a:ext cx="339328" cy="336274"/>
            <a:chOff x="3532345" y="3362635"/>
            <a:chExt cx="339328" cy="336274"/>
          </a:xfrm>
        </p:grpSpPr>
        <p:sp>
          <p:nvSpPr>
            <p:cNvPr id="14236" name="Google Shape;14236;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1" name="Google Shape;14241;p76"/>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2" name="Google Shape;14242;p76"/>
          <p:cNvGrpSpPr/>
          <p:nvPr/>
        </p:nvGrpSpPr>
        <p:grpSpPr>
          <a:xfrm>
            <a:off x="1883955" y="3808700"/>
            <a:ext cx="162873" cy="351445"/>
            <a:chOff x="1883955" y="3808700"/>
            <a:chExt cx="162873" cy="351445"/>
          </a:xfrm>
        </p:grpSpPr>
        <p:sp>
          <p:nvSpPr>
            <p:cNvPr id="14243" name="Google Shape;14243;p7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76"/>
          <p:cNvGrpSpPr/>
          <p:nvPr/>
        </p:nvGrpSpPr>
        <p:grpSpPr>
          <a:xfrm>
            <a:off x="939156" y="3809209"/>
            <a:ext cx="192007" cy="351318"/>
            <a:chOff x="939156" y="3809209"/>
            <a:chExt cx="192007" cy="351318"/>
          </a:xfrm>
        </p:grpSpPr>
        <p:sp>
          <p:nvSpPr>
            <p:cNvPr id="14246" name="Google Shape;14246;p7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76"/>
          <p:cNvGrpSpPr/>
          <p:nvPr/>
        </p:nvGrpSpPr>
        <p:grpSpPr>
          <a:xfrm>
            <a:off x="2306167" y="3809845"/>
            <a:ext cx="193915" cy="349155"/>
            <a:chOff x="2306167" y="3809845"/>
            <a:chExt cx="193915" cy="349155"/>
          </a:xfrm>
        </p:grpSpPr>
        <p:sp>
          <p:nvSpPr>
            <p:cNvPr id="14249" name="Google Shape;14249;p7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76"/>
          <p:cNvGrpSpPr/>
          <p:nvPr/>
        </p:nvGrpSpPr>
        <p:grpSpPr>
          <a:xfrm>
            <a:off x="1323901" y="3807173"/>
            <a:ext cx="356343" cy="356757"/>
            <a:chOff x="1323901" y="3807173"/>
            <a:chExt cx="356343" cy="356757"/>
          </a:xfrm>
        </p:grpSpPr>
        <p:sp>
          <p:nvSpPr>
            <p:cNvPr id="14257" name="Google Shape;14257;p7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1" name="Google Shape;14281;p76"/>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2" name="Google Shape;14282;p76"/>
          <p:cNvGrpSpPr/>
          <p:nvPr/>
        </p:nvGrpSpPr>
        <p:grpSpPr>
          <a:xfrm>
            <a:off x="859262" y="3353920"/>
            <a:ext cx="306759" cy="351445"/>
            <a:chOff x="859262" y="3353920"/>
            <a:chExt cx="306759" cy="351445"/>
          </a:xfrm>
        </p:grpSpPr>
        <p:sp>
          <p:nvSpPr>
            <p:cNvPr id="14283" name="Google Shape;14283;p7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8" name="Google Shape;14288;p76"/>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9" name="Google Shape;14289;p76"/>
          <p:cNvGrpSpPr/>
          <p:nvPr/>
        </p:nvGrpSpPr>
        <p:grpSpPr>
          <a:xfrm>
            <a:off x="3967437" y="3837102"/>
            <a:ext cx="364708" cy="295405"/>
            <a:chOff x="3967437" y="3837102"/>
            <a:chExt cx="364708" cy="295405"/>
          </a:xfrm>
        </p:grpSpPr>
        <p:sp>
          <p:nvSpPr>
            <p:cNvPr id="14290" name="Google Shape;14290;p7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95" name="Google Shape;14295;p76"/>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6"/>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6"/>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8" name="Google Shape;14298;p76"/>
          <p:cNvGrpSpPr/>
          <p:nvPr/>
        </p:nvGrpSpPr>
        <p:grpSpPr>
          <a:xfrm>
            <a:off x="5811827" y="3806451"/>
            <a:ext cx="283743" cy="308444"/>
            <a:chOff x="5964227" y="3858701"/>
            <a:chExt cx="283743" cy="308444"/>
          </a:xfrm>
        </p:grpSpPr>
        <p:sp>
          <p:nvSpPr>
            <p:cNvPr id="14299" name="Google Shape;14299;p7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76"/>
          <p:cNvGrpSpPr/>
          <p:nvPr/>
        </p:nvGrpSpPr>
        <p:grpSpPr>
          <a:xfrm>
            <a:off x="6243508" y="3873073"/>
            <a:ext cx="320372" cy="213602"/>
            <a:chOff x="6395908" y="3873073"/>
            <a:chExt cx="320372" cy="213602"/>
          </a:xfrm>
        </p:grpSpPr>
        <p:sp>
          <p:nvSpPr>
            <p:cNvPr id="14304" name="Google Shape;14304;p7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4" name="Google Shape;14314;p76"/>
          <p:cNvGrpSpPr/>
          <p:nvPr/>
        </p:nvGrpSpPr>
        <p:grpSpPr>
          <a:xfrm>
            <a:off x="7262890" y="3802816"/>
            <a:ext cx="357138" cy="352018"/>
            <a:chOff x="7415290" y="3802816"/>
            <a:chExt cx="357138" cy="352018"/>
          </a:xfrm>
        </p:grpSpPr>
        <p:sp>
          <p:nvSpPr>
            <p:cNvPr id="14315" name="Google Shape;14315;p7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3" name="Google Shape;14323;p76"/>
          <p:cNvGrpSpPr/>
          <p:nvPr/>
        </p:nvGrpSpPr>
        <p:grpSpPr>
          <a:xfrm>
            <a:off x="6737312" y="3833413"/>
            <a:ext cx="355230" cy="293401"/>
            <a:chOff x="6889712" y="3833413"/>
            <a:chExt cx="355230" cy="293401"/>
          </a:xfrm>
        </p:grpSpPr>
        <p:sp>
          <p:nvSpPr>
            <p:cNvPr id="14324" name="Google Shape;14324;p7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9" name="Google Shape;14329;p76"/>
          <p:cNvGrpSpPr/>
          <p:nvPr/>
        </p:nvGrpSpPr>
        <p:grpSpPr>
          <a:xfrm>
            <a:off x="7707152" y="3835870"/>
            <a:ext cx="282318" cy="337168"/>
            <a:chOff x="1635875" y="237775"/>
            <a:chExt cx="4370250" cy="5219325"/>
          </a:xfrm>
        </p:grpSpPr>
        <p:sp>
          <p:nvSpPr>
            <p:cNvPr id="14330" name="Google Shape;14330;p7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2" name="Google Shape;14332;p76"/>
          <p:cNvGrpSpPr/>
          <p:nvPr/>
        </p:nvGrpSpPr>
        <p:grpSpPr>
          <a:xfrm>
            <a:off x="3103963" y="3361140"/>
            <a:ext cx="297886" cy="337578"/>
            <a:chOff x="3103963" y="3361140"/>
            <a:chExt cx="297886" cy="337578"/>
          </a:xfrm>
        </p:grpSpPr>
        <p:sp>
          <p:nvSpPr>
            <p:cNvPr id="14333" name="Google Shape;14333;p7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7" name="Google Shape;14357;p76"/>
          <p:cNvGrpSpPr/>
          <p:nvPr/>
        </p:nvGrpSpPr>
        <p:grpSpPr>
          <a:xfrm>
            <a:off x="2667821" y="3361108"/>
            <a:ext cx="273046" cy="337801"/>
            <a:chOff x="2667821" y="3361108"/>
            <a:chExt cx="273046" cy="337801"/>
          </a:xfrm>
        </p:grpSpPr>
        <p:sp>
          <p:nvSpPr>
            <p:cNvPr id="14358" name="Google Shape;14358;p7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7" name="Google Shape;14377;p76"/>
          <p:cNvGrpSpPr/>
          <p:nvPr/>
        </p:nvGrpSpPr>
        <p:grpSpPr>
          <a:xfrm>
            <a:off x="2212469" y="3360313"/>
            <a:ext cx="282715" cy="338660"/>
            <a:chOff x="2212469" y="3360313"/>
            <a:chExt cx="282715" cy="338660"/>
          </a:xfrm>
        </p:grpSpPr>
        <p:sp>
          <p:nvSpPr>
            <p:cNvPr id="14378" name="Google Shape;14378;p7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1" name="Google Shape;14381;p76"/>
          <p:cNvGrpSpPr/>
          <p:nvPr/>
        </p:nvGrpSpPr>
        <p:grpSpPr>
          <a:xfrm>
            <a:off x="1768821" y="3361108"/>
            <a:ext cx="278739" cy="339073"/>
            <a:chOff x="1768821" y="3361108"/>
            <a:chExt cx="278739" cy="339073"/>
          </a:xfrm>
        </p:grpSpPr>
        <p:sp>
          <p:nvSpPr>
            <p:cNvPr id="14382" name="Google Shape;14382;p7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76"/>
          <p:cNvGrpSpPr/>
          <p:nvPr/>
        </p:nvGrpSpPr>
        <p:grpSpPr>
          <a:xfrm>
            <a:off x="5337883" y="3336873"/>
            <a:ext cx="307141" cy="376826"/>
            <a:chOff x="5337883" y="3336873"/>
            <a:chExt cx="307141" cy="376826"/>
          </a:xfrm>
        </p:grpSpPr>
        <p:sp>
          <p:nvSpPr>
            <p:cNvPr id="14394" name="Google Shape;14394;p7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6" name="Google Shape;14396;p76"/>
          <p:cNvGrpSpPr/>
          <p:nvPr/>
        </p:nvGrpSpPr>
        <p:grpSpPr>
          <a:xfrm>
            <a:off x="4883835" y="3337255"/>
            <a:ext cx="323425" cy="377557"/>
            <a:chOff x="4883835" y="3337255"/>
            <a:chExt cx="323425" cy="377557"/>
          </a:xfrm>
        </p:grpSpPr>
        <p:sp>
          <p:nvSpPr>
            <p:cNvPr id="14397" name="Google Shape;14397;p7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76"/>
          <p:cNvGrpSpPr/>
          <p:nvPr/>
        </p:nvGrpSpPr>
        <p:grpSpPr>
          <a:xfrm>
            <a:off x="6193310" y="3407289"/>
            <a:ext cx="352590" cy="237488"/>
            <a:chOff x="6193310" y="3407289"/>
            <a:chExt cx="352590" cy="237488"/>
          </a:xfrm>
        </p:grpSpPr>
        <p:sp>
          <p:nvSpPr>
            <p:cNvPr id="14401" name="Google Shape;14401;p7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76"/>
          <p:cNvGrpSpPr/>
          <p:nvPr/>
        </p:nvGrpSpPr>
        <p:grpSpPr>
          <a:xfrm>
            <a:off x="6637117" y="3397843"/>
            <a:ext cx="353735" cy="254504"/>
            <a:chOff x="6637117" y="3397843"/>
            <a:chExt cx="353735" cy="254504"/>
          </a:xfrm>
        </p:grpSpPr>
        <p:sp>
          <p:nvSpPr>
            <p:cNvPr id="14407" name="Google Shape;14407;p7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76"/>
          <p:cNvGrpSpPr/>
          <p:nvPr/>
        </p:nvGrpSpPr>
        <p:grpSpPr>
          <a:xfrm>
            <a:off x="7075994" y="3349531"/>
            <a:ext cx="360637" cy="352336"/>
            <a:chOff x="7075994" y="3349531"/>
            <a:chExt cx="360637" cy="352336"/>
          </a:xfrm>
        </p:grpSpPr>
        <p:sp>
          <p:nvSpPr>
            <p:cNvPr id="14414" name="Google Shape;14414;p7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76"/>
          <p:cNvGrpSpPr/>
          <p:nvPr/>
        </p:nvGrpSpPr>
        <p:grpSpPr>
          <a:xfrm>
            <a:off x="7651983" y="3349181"/>
            <a:ext cx="107183" cy="352399"/>
            <a:chOff x="7651983" y="3349181"/>
            <a:chExt cx="107183" cy="352399"/>
          </a:xfrm>
        </p:grpSpPr>
        <p:sp>
          <p:nvSpPr>
            <p:cNvPr id="14422" name="Google Shape;14422;p7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4" name="Google Shape;14424;p76"/>
          <p:cNvGrpSpPr/>
          <p:nvPr/>
        </p:nvGrpSpPr>
        <p:grpSpPr>
          <a:xfrm>
            <a:off x="7973468" y="3382322"/>
            <a:ext cx="352590" cy="287072"/>
            <a:chOff x="7973468" y="3382322"/>
            <a:chExt cx="352590" cy="287072"/>
          </a:xfrm>
        </p:grpSpPr>
        <p:sp>
          <p:nvSpPr>
            <p:cNvPr id="14425" name="Google Shape;14425;p7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40" name="Shape 14440"/>
        <p:cNvGrpSpPr/>
        <p:nvPr/>
      </p:nvGrpSpPr>
      <p:grpSpPr>
        <a:xfrm>
          <a:off x="0" y="0"/>
          <a:ext cx="0" cy="0"/>
          <a:chOff x="0" y="0"/>
          <a:chExt cx="0" cy="0"/>
        </a:xfrm>
      </p:grpSpPr>
      <p:sp>
        <p:nvSpPr>
          <p:cNvPr id="14441" name="Google Shape;14441;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442" name="Google Shape;14442;p77"/>
          <p:cNvGrpSpPr/>
          <p:nvPr/>
        </p:nvGrpSpPr>
        <p:grpSpPr>
          <a:xfrm>
            <a:off x="849677" y="1500658"/>
            <a:ext cx="347872" cy="347488"/>
            <a:chOff x="849677" y="1500658"/>
            <a:chExt cx="347872" cy="347488"/>
          </a:xfrm>
        </p:grpSpPr>
        <p:sp>
          <p:nvSpPr>
            <p:cNvPr id="14443" name="Google Shape;14443;p7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9" name="Google Shape;14449;p77"/>
          <p:cNvGrpSpPr/>
          <p:nvPr/>
        </p:nvGrpSpPr>
        <p:grpSpPr>
          <a:xfrm>
            <a:off x="1415853" y="1500658"/>
            <a:ext cx="315872" cy="347488"/>
            <a:chOff x="1415853" y="1500658"/>
            <a:chExt cx="315872" cy="347488"/>
          </a:xfrm>
        </p:grpSpPr>
        <p:sp>
          <p:nvSpPr>
            <p:cNvPr id="14450" name="Google Shape;14450;p7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4" name="Google Shape;14454;p77"/>
          <p:cNvGrpSpPr/>
          <p:nvPr/>
        </p:nvGrpSpPr>
        <p:grpSpPr>
          <a:xfrm>
            <a:off x="4697389" y="1500658"/>
            <a:ext cx="347520" cy="347104"/>
            <a:chOff x="4697389" y="1500658"/>
            <a:chExt cx="347520" cy="347104"/>
          </a:xfrm>
        </p:grpSpPr>
        <p:sp>
          <p:nvSpPr>
            <p:cNvPr id="14455" name="Google Shape;14455;p7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77"/>
          <p:cNvGrpSpPr/>
          <p:nvPr/>
        </p:nvGrpSpPr>
        <p:grpSpPr>
          <a:xfrm>
            <a:off x="3603533" y="1964946"/>
            <a:ext cx="347520" cy="353760"/>
            <a:chOff x="3603533" y="1964946"/>
            <a:chExt cx="347520" cy="353760"/>
          </a:xfrm>
        </p:grpSpPr>
        <p:sp>
          <p:nvSpPr>
            <p:cNvPr id="14459" name="Google Shape;14459;p7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77"/>
          <p:cNvGrpSpPr/>
          <p:nvPr/>
        </p:nvGrpSpPr>
        <p:grpSpPr>
          <a:xfrm>
            <a:off x="1950765" y="1964338"/>
            <a:ext cx="357792" cy="352448"/>
            <a:chOff x="1950765" y="1964338"/>
            <a:chExt cx="357792" cy="352448"/>
          </a:xfrm>
        </p:grpSpPr>
        <p:sp>
          <p:nvSpPr>
            <p:cNvPr id="14463" name="Google Shape;14463;p7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7" name="Google Shape;14467;p77"/>
          <p:cNvGrpSpPr/>
          <p:nvPr/>
        </p:nvGrpSpPr>
        <p:grpSpPr>
          <a:xfrm>
            <a:off x="7435629" y="1964690"/>
            <a:ext cx="367712" cy="353248"/>
            <a:chOff x="7435629" y="1964690"/>
            <a:chExt cx="367712" cy="353248"/>
          </a:xfrm>
        </p:grpSpPr>
        <p:sp>
          <p:nvSpPr>
            <p:cNvPr id="14468" name="Google Shape;14468;p7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2" name="Google Shape;14472;p77"/>
          <p:cNvGrpSpPr/>
          <p:nvPr/>
        </p:nvGrpSpPr>
        <p:grpSpPr>
          <a:xfrm>
            <a:off x="2512749" y="1965042"/>
            <a:ext cx="333024" cy="352896"/>
            <a:chOff x="2512749" y="1965042"/>
            <a:chExt cx="333024" cy="352896"/>
          </a:xfrm>
        </p:grpSpPr>
        <p:sp>
          <p:nvSpPr>
            <p:cNvPr id="14473" name="Google Shape;14473;p7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8" name="Google Shape;14478;p77"/>
          <p:cNvGrpSpPr/>
          <p:nvPr/>
        </p:nvGrpSpPr>
        <p:grpSpPr>
          <a:xfrm>
            <a:off x="1398317" y="1981778"/>
            <a:ext cx="365792" cy="335392"/>
            <a:chOff x="1398317" y="1981778"/>
            <a:chExt cx="365792" cy="335392"/>
          </a:xfrm>
        </p:grpSpPr>
        <p:sp>
          <p:nvSpPr>
            <p:cNvPr id="14479" name="Google Shape;14479;p7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5" name="Google Shape;14485;p77"/>
          <p:cNvGrpSpPr/>
          <p:nvPr/>
        </p:nvGrpSpPr>
        <p:grpSpPr>
          <a:xfrm>
            <a:off x="3052237" y="2003570"/>
            <a:ext cx="353600" cy="314752"/>
            <a:chOff x="3052237" y="2003570"/>
            <a:chExt cx="353600" cy="314752"/>
          </a:xfrm>
        </p:grpSpPr>
        <p:sp>
          <p:nvSpPr>
            <p:cNvPr id="14486" name="Google Shape;14486;p7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9" name="Google Shape;14489;p77"/>
          <p:cNvGrpSpPr/>
          <p:nvPr/>
        </p:nvGrpSpPr>
        <p:grpSpPr>
          <a:xfrm>
            <a:off x="1404013" y="2958066"/>
            <a:ext cx="368096" cy="223968"/>
            <a:chOff x="1404013" y="2958066"/>
            <a:chExt cx="368096" cy="223968"/>
          </a:xfrm>
        </p:grpSpPr>
        <p:sp>
          <p:nvSpPr>
            <p:cNvPr id="14490" name="Google Shape;14490;p7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2" name="Google Shape;14492;p77"/>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7"/>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4" name="Google Shape;14494;p77"/>
          <p:cNvGrpSpPr/>
          <p:nvPr/>
        </p:nvGrpSpPr>
        <p:grpSpPr>
          <a:xfrm>
            <a:off x="1951149" y="2885202"/>
            <a:ext cx="370368" cy="367328"/>
            <a:chOff x="1951149" y="2885202"/>
            <a:chExt cx="370368" cy="367328"/>
          </a:xfrm>
        </p:grpSpPr>
        <p:sp>
          <p:nvSpPr>
            <p:cNvPr id="14495" name="Google Shape;14495;p7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8" name="Google Shape;14498;p77"/>
          <p:cNvGrpSpPr/>
          <p:nvPr/>
        </p:nvGrpSpPr>
        <p:grpSpPr>
          <a:xfrm>
            <a:off x="2501677" y="2906162"/>
            <a:ext cx="367328" cy="327296"/>
            <a:chOff x="2501677" y="2906162"/>
            <a:chExt cx="367328" cy="327296"/>
          </a:xfrm>
        </p:grpSpPr>
        <p:sp>
          <p:nvSpPr>
            <p:cNvPr id="14499" name="Google Shape;14499;p7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2" name="Google Shape;14502;p77"/>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3" name="Google Shape;14503;p77"/>
          <p:cNvGrpSpPr/>
          <p:nvPr/>
        </p:nvGrpSpPr>
        <p:grpSpPr>
          <a:xfrm>
            <a:off x="3050317" y="2893714"/>
            <a:ext cx="367712" cy="354240"/>
            <a:chOff x="3050317" y="2893714"/>
            <a:chExt cx="367712" cy="354240"/>
          </a:xfrm>
        </p:grpSpPr>
        <p:sp>
          <p:nvSpPr>
            <p:cNvPr id="14504" name="Google Shape;14504;p7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6" name="Google Shape;14506;p77"/>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7"/>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8" name="Google Shape;14508;p77"/>
          <p:cNvGrpSpPr/>
          <p:nvPr/>
        </p:nvGrpSpPr>
        <p:grpSpPr>
          <a:xfrm>
            <a:off x="7531277" y="2886354"/>
            <a:ext cx="185184" cy="367296"/>
            <a:chOff x="7531277" y="2886354"/>
            <a:chExt cx="185184" cy="367296"/>
          </a:xfrm>
        </p:grpSpPr>
        <p:sp>
          <p:nvSpPr>
            <p:cNvPr id="14509" name="Google Shape;14509;p7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2" name="Google Shape;14512;p77"/>
          <p:cNvGrpSpPr/>
          <p:nvPr/>
        </p:nvGrpSpPr>
        <p:grpSpPr>
          <a:xfrm>
            <a:off x="6926637" y="2886738"/>
            <a:ext cx="297184" cy="367296"/>
            <a:chOff x="6926637" y="2886738"/>
            <a:chExt cx="297184" cy="367296"/>
          </a:xfrm>
        </p:grpSpPr>
        <p:sp>
          <p:nvSpPr>
            <p:cNvPr id="14513" name="Google Shape;14513;p7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6" name="Google Shape;14516;p77"/>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7"/>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8" name="Google Shape;14518;p77"/>
          <p:cNvGrpSpPr/>
          <p:nvPr/>
        </p:nvGrpSpPr>
        <p:grpSpPr>
          <a:xfrm>
            <a:off x="6340653" y="2886354"/>
            <a:ext cx="370368" cy="368064"/>
            <a:chOff x="6340653" y="2886354"/>
            <a:chExt cx="370368" cy="368064"/>
          </a:xfrm>
        </p:grpSpPr>
        <p:sp>
          <p:nvSpPr>
            <p:cNvPr id="14519" name="Google Shape;14519;p7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77"/>
          <p:cNvGrpSpPr/>
          <p:nvPr/>
        </p:nvGrpSpPr>
        <p:grpSpPr>
          <a:xfrm>
            <a:off x="5246797" y="1981426"/>
            <a:ext cx="354752" cy="336512"/>
            <a:chOff x="5246797" y="1981426"/>
            <a:chExt cx="354752" cy="336512"/>
          </a:xfrm>
        </p:grpSpPr>
        <p:sp>
          <p:nvSpPr>
            <p:cNvPr id="14526" name="Google Shape;14526;p7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8" name="Google Shape;14528;p77"/>
          <p:cNvGrpSpPr/>
          <p:nvPr/>
        </p:nvGrpSpPr>
        <p:grpSpPr>
          <a:xfrm>
            <a:off x="4148749" y="2102066"/>
            <a:ext cx="355136" cy="216256"/>
            <a:chOff x="4148749" y="2102066"/>
            <a:chExt cx="355136" cy="216256"/>
          </a:xfrm>
        </p:grpSpPr>
        <p:sp>
          <p:nvSpPr>
            <p:cNvPr id="14529" name="Google Shape;14529;p7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1" name="Google Shape;14531;p77"/>
          <p:cNvGrpSpPr/>
          <p:nvPr/>
        </p:nvGrpSpPr>
        <p:grpSpPr>
          <a:xfrm>
            <a:off x="5794669" y="2001426"/>
            <a:ext cx="354752" cy="315360"/>
            <a:chOff x="5794669" y="2001426"/>
            <a:chExt cx="354752" cy="315360"/>
          </a:xfrm>
        </p:grpSpPr>
        <p:sp>
          <p:nvSpPr>
            <p:cNvPr id="14532" name="Google Shape;14532;p7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4" name="Google Shape;14534;p77"/>
          <p:cNvGrpSpPr/>
          <p:nvPr/>
        </p:nvGrpSpPr>
        <p:grpSpPr>
          <a:xfrm>
            <a:off x="6345229" y="2029842"/>
            <a:ext cx="352832" cy="289216"/>
            <a:chOff x="6345229" y="2029842"/>
            <a:chExt cx="352832" cy="289216"/>
          </a:xfrm>
        </p:grpSpPr>
        <p:sp>
          <p:nvSpPr>
            <p:cNvPr id="14535" name="Google Shape;14535;p7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7" name="Google Shape;14537;p77"/>
          <p:cNvGrpSpPr/>
          <p:nvPr/>
        </p:nvGrpSpPr>
        <p:grpSpPr>
          <a:xfrm>
            <a:off x="4697389" y="2036338"/>
            <a:ext cx="354752" cy="281984"/>
            <a:chOff x="4697389" y="2036338"/>
            <a:chExt cx="354752" cy="281984"/>
          </a:xfrm>
        </p:grpSpPr>
        <p:sp>
          <p:nvSpPr>
            <p:cNvPr id="14538" name="Google Shape;14538;p7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0" name="Google Shape;14540;p77"/>
          <p:cNvGrpSpPr/>
          <p:nvPr/>
        </p:nvGrpSpPr>
        <p:grpSpPr>
          <a:xfrm>
            <a:off x="1404013" y="2424754"/>
            <a:ext cx="353600" cy="354944"/>
            <a:chOff x="1404013" y="2424754"/>
            <a:chExt cx="353600" cy="354944"/>
          </a:xfrm>
        </p:grpSpPr>
        <p:sp>
          <p:nvSpPr>
            <p:cNvPr id="14541" name="Google Shape;14541;p7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77"/>
          <p:cNvGrpSpPr/>
          <p:nvPr/>
        </p:nvGrpSpPr>
        <p:grpSpPr>
          <a:xfrm>
            <a:off x="854253" y="2428274"/>
            <a:ext cx="355104" cy="351040"/>
            <a:chOff x="854253" y="2428274"/>
            <a:chExt cx="355104" cy="351040"/>
          </a:xfrm>
        </p:grpSpPr>
        <p:sp>
          <p:nvSpPr>
            <p:cNvPr id="14547" name="Google Shape;14547;p7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9" name="Google Shape;14549;p77"/>
          <p:cNvGrpSpPr/>
          <p:nvPr/>
        </p:nvGrpSpPr>
        <p:grpSpPr>
          <a:xfrm>
            <a:off x="6896909" y="2440946"/>
            <a:ext cx="354752" cy="275904"/>
            <a:chOff x="6896909" y="2440946"/>
            <a:chExt cx="354752" cy="275904"/>
          </a:xfrm>
        </p:grpSpPr>
        <p:sp>
          <p:nvSpPr>
            <p:cNvPr id="14550" name="Google Shape;14550;p7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2" name="Google Shape;14552;p77"/>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3" name="Google Shape;14553;p77"/>
          <p:cNvGrpSpPr/>
          <p:nvPr/>
        </p:nvGrpSpPr>
        <p:grpSpPr>
          <a:xfrm>
            <a:off x="5265069" y="2424754"/>
            <a:ext cx="321984" cy="354560"/>
            <a:chOff x="5265069" y="2424754"/>
            <a:chExt cx="321984" cy="354560"/>
          </a:xfrm>
        </p:grpSpPr>
        <p:sp>
          <p:nvSpPr>
            <p:cNvPr id="14554" name="Google Shape;14554;p7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6" name="Google Shape;14556;p77"/>
          <p:cNvGrpSpPr/>
          <p:nvPr/>
        </p:nvGrpSpPr>
        <p:grpSpPr>
          <a:xfrm>
            <a:off x="4150669" y="2466770"/>
            <a:ext cx="355104" cy="259584"/>
            <a:chOff x="4150669" y="2466770"/>
            <a:chExt cx="355104" cy="259584"/>
          </a:xfrm>
        </p:grpSpPr>
        <p:sp>
          <p:nvSpPr>
            <p:cNvPr id="14557" name="Google Shape;14557;p7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1" name="Google Shape;14561;p77"/>
          <p:cNvGrpSpPr/>
          <p:nvPr/>
        </p:nvGrpSpPr>
        <p:grpSpPr>
          <a:xfrm>
            <a:off x="4699693" y="2424946"/>
            <a:ext cx="354336" cy="353984"/>
            <a:chOff x="4699693" y="2424946"/>
            <a:chExt cx="354336" cy="353984"/>
          </a:xfrm>
        </p:grpSpPr>
        <p:sp>
          <p:nvSpPr>
            <p:cNvPr id="14562" name="Google Shape;14562;p7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4" name="Google Shape;14564;p77"/>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7"/>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6" name="Google Shape;14566;p77"/>
          <p:cNvGrpSpPr/>
          <p:nvPr/>
        </p:nvGrpSpPr>
        <p:grpSpPr>
          <a:xfrm>
            <a:off x="1953037" y="2552242"/>
            <a:ext cx="355136" cy="227072"/>
            <a:chOff x="1953037" y="2552242"/>
            <a:chExt cx="355136" cy="227072"/>
          </a:xfrm>
        </p:grpSpPr>
        <p:sp>
          <p:nvSpPr>
            <p:cNvPr id="14567" name="Google Shape;14567;p7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9" name="Google Shape;14569;p77"/>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0" name="Google Shape;14570;p77"/>
          <p:cNvGrpSpPr/>
          <p:nvPr/>
        </p:nvGrpSpPr>
        <p:grpSpPr>
          <a:xfrm>
            <a:off x="2500941" y="2527218"/>
            <a:ext cx="355104" cy="250944"/>
            <a:chOff x="2500941" y="2527218"/>
            <a:chExt cx="355104" cy="250944"/>
          </a:xfrm>
        </p:grpSpPr>
        <p:sp>
          <p:nvSpPr>
            <p:cNvPr id="14571" name="Google Shape;14571;p7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6" name="Google Shape;14576;p77"/>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7" name="Google Shape;14577;p77"/>
          <p:cNvGrpSpPr/>
          <p:nvPr/>
        </p:nvGrpSpPr>
        <p:grpSpPr>
          <a:xfrm>
            <a:off x="7993805" y="2427122"/>
            <a:ext cx="356256" cy="351808"/>
            <a:chOff x="7993805" y="2427122"/>
            <a:chExt cx="356256" cy="351808"/>
          </a:xfrm>
        </p:grpSpPr>
        <p:sp>
          <p:nvSpPr>
            <p:cNvPr id="14578" name="Google Shape;14578;p7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1" name="Google Shape;14581;p77"/>
          <p:cNvGrpSpPr/>
          <p:nvPr/>
        </p:nvGrpSpPr>
        <p:grpSpPr>
          <a:xfrm>
            <a:off x="878637" y="1965010"/>
            <a:ext cx="308640" cy="353312"/>
            <a:chOff x="878637" y="1965010"/>
            <a:chExt cx="308640" cy="353312"/>
          </a:xfrm>
        </p:grpSpPr>
        <p:sp>
          <p:nvSpPr>
            <p:cNvPr id="14582" name="Google Shape;14582;p7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77"/>
          <p:cNvGrpSpPr/>
          <p:nvPr/>
        </p:nvGrpSpPr>
        <p:grpSpPr>
          <a:xfrm>
            <a:off x="6896141" y="1964722"/>
            <a:ext cx="348256" cy="352448"/>
            <a:chOff x="6896141" y="1964722"/>
            <a:chExt cx="348256" cy="352448"/>
          </a:xfrm>
        </p:grpSpPr>
        <p:sp>
          <p:nvSpPr>
            <p:cNvPr id="14586" name="Google Shape;14586;p7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77"/>
          <p:cNvGrpSpPr/>
          <p:nvPr/>
        </p:nvGrpSpPr>
        <p:grpSpPr>
          <a:xfrm>
            <a:off x="7989997" y="2015378"/>
            <a:ext cx="355136" cy="303328"/>
            <a:chOff x="7989997" y="2015378"/>
            <a:chExt cx="355136" cy="303328"/>
          </a:xfrm>
        </p:grpSpPr>
        <p:sp>
          <p:nvSpPr>
            <p:cNvPr id="14590" name="Google Shape;14590;p7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77"/>
          <p:cNvGrpSpPr/>
          <p:nvPr/>
        </p:nvGrpSpPr>
        <p:grpSpPr>
          <a:xfrm>
            <a:off x="3598221" y="1509362"/>
            <a:ext cx="348640" cy="330784"/>
            <a:chOff x="3598221" y="1509362"/>
            <a:chExt cx="348640" cy="330784"/>
          </a:xfrm>
        </p:grpSpPr>
        <p:sp>
          <p:nvSpPr>
            <p:cNvPr id="14594" name="Google Shape;14594;p7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8" name="Google Shape;14598;p77"/>
          <p:cNvGrpSpPr/>
          <p:nvPr/>
        </p:nvGrpSpPr>
        <p:grpSpPr>
          <a:xfrm>
            <a:off x="5246797" y="1500658"/>
            <a:ext cx="347872" cy="347488"/>
            <a:chOff x="5246797" y="1500658"/>
            <a:chExt cx="347872" cy="347488"/>
          </a:xfrm>
        </p:grpSpPr>
        <p:sp>
          <p:nvSpPr>
            <p:cNvPr id="14599" name="Google Shape;14599;p7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3" name="Google Shape;14603;p77"/>
          <p:cNvGrpSpPr/>
          <p:nvPr/>
        </p:nvGrpSpPr>
        <p:grpSpPr>
          <a:xfrm>
            <a:off x="5796589" y="1500658"/>
            <a:ext cx="349024" cy="346752"/>
            <a:chOff x="5796589" y="1500658"/>
            <a:chExt cx="349024" cy="346752"/>
          </a:xfrm>
        </p:grpSpPr>
        <p:sp>
          <p:nvSpPr>
            <p:cNvPr id="14604" name="Google Shape;14604;p7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05" name="Google Shape;14605;p77"/>
            <p:cNvGrpSpPr/>
            <p:nvPr/>
          </p:nvGrpSpPr>
          <p:grpSpPr>
            <a:xfrm>
              <a:off x="5796589" y="1500658"/>
              <a:ext cx="349024" cy="346752"/>
              <a:chOff x="5796589" y="1500658"/>
              <a:chExt cx="349024" cy="346752"/>
            </a:xfrm>
          </p:grpSpPr>
          <p:sp>
            <p:nvSpPr>
              <p:cNvPr id="14606" name="Google Shape;14606;p7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10" name="Google Shape;14610;p77"/>
          <p:cNvGrpSpPr/>
          <p:nvPr/>
        </p:nvGrpSpPr>
        <p:grpSpPr>
          <a:xfrm>
            <a:off x="6895373" y="1502578"/>
            <a:ext cx="348640" cy="343296"/>
            <a:chOff x="6895373" y="1502578"/>
            <a:chExt cx="348640" cy="343296"/>
          </a:xfrm>
        </p:grpSpPr>
        <p:sp>
          <p:nvSpPr>
            <p:cNvPr id="14611" name="Google Shape;14611;p7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77"/>
          <p:cNvGrpSpPr/>
          <p:nvPr/>
        </p:nvGrpSpPr>
        <p:grpSpPr>
          <a:xfrm>
            <a:off x="4147597" y="1505458"/>
            <a:ext cx="347904" cy="336992"/>
            <a:chOff x="4147597" y="1505458"/>
            <a:chExt cx="347904" cy="336992"/>
          </a:xfrm>
        </p:grpSpPr>
        <p:sp>
          <p:nvSpPr>
            <p:cNvPr id="14615" name="Google Shape;14615;p7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2" name="Google Shape;14622;p77"/>
          <p:cNvGrpSpPr/>
          <p:nvPr/>
        </p:nvGrpSpPr>
        <p:grpSpPr>
          <a:xfrm>
            <a:off x="2499405" y="1499890"/>
            <a:ext cx="347488" cy="348256"/>
            <a:chOff x="2499405" y="1499890"/>
            <a:chExt cx="347488" cy="348256"/>
          </a:xfrm>
        </p:grpSpPr>
        <p:sp>
          <p:nvSpPr>
            <p:cNvPr id="14623" name="Google Shape;14623;p7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8" name="Google Shape;14628;p77"/>
          <p:cNvGrpSpPr/>
          <p:nvPr/>
        </p:nvGrpSpPr>
        <p:grpSpPr>
          <a:xfrm>
            <a:off x="1956845" y="1500498"/>
            <a:ext cx="331520" cy="348032"/>
            <a:chOff x="1956845" y="1500498"/>
            <a:chExt cx="331520" cy="348032"/>
          </a:xfrm>
        </p:grpSpPr>
        <p:sp>
          <p:nvSpPr>
            <p:cNvPr id="14629" name="Google Shape;14629;p7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1" name="Google Shape;14641;p77"/>
          <p:cNvGrpSpPr/>
          <p:nvPr/>
        </p:nvGrpSpPr>
        <p:grpSpPr>
          <a:xfrm>
            <a:off x="6345613" y="1549874"/>
            <a:ext cx="348640" cy="250656"/>
            <a:chOff x="6345613" y="1549874"/>
            <a:chExt cx="348640" cy="250656"/>
          </a:xfrm>
        </p:grpSpPr>
        <p:sp>
          <p:nvSpPr>
            <p:cNvPr id="14642" name="Google Shape;14642;p7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8" name="Google Shape;14648;p77"/>
          <p:cNvGrpSpPr/>
          <p:nvPr/>
        </p:nvGrpSpPr>
        <p:grpSpPr>
          <a:xfrm>
            <a:off x="7444781" y="1507026"/>
            <a:ext cx="348640" cy="334272"/>
            <a:chOff x="7444781" y="1507026"/>
            <a:chExt cx="348640" cy="334272"/>
          </a:xfrm>
        </p:grpSpPr>
        <p:sp>
          <p:nvSpPr>
            <p:cNvPr id="14649" name="Google Shape;14649;p7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4" name="Google Shape;14654;p77"/>
          <p:cNvGrpSpPr/>
          <p:nvPr/>
        </p:nvGrpSpPr>
        <p:grpSpPr>
          <a:xfrm>
            <a:off x="7995341" y="1506738"/>
            <a:ext cx="347872" cy="334944"/>
            <a:chOff x="7995341" y="1506738"/>
            <a:chExt cx="347872" cy="334944"/>
          </a:xfrm>
        </p:grpSpPr>
        <p:sp>
          <p:nvSpPr>
            <p:cNvPr id="14655" name="Google Shape;14655;p7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1" name="Google Shape;14661;p77"/>
          <p:cNvGrpSpPr/>
          <p:nvPr/>
        </p:nvGrpSpPr>
        <p:grpSpPr>
          <a:xfrm>
            <a:off x="3048045" y="1522930"/>
            <a:ext cx="347872" cy="303904"/>
            <a:chOff x="3048045" y="1522930"/>
            <a:chExt cx="347872" cy="303904"/>
          </a:xfrm>
        </p:grpSpPr>
        <p:sp>
          <p:nvSpPr>
            <p:cNvPr id="14662" name="Google Shape;14662;p7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3" name="Google Shape;14663;p77"/>
            <p:cNvGrpSpPr/>
            <p:nvPr/>
          </p:nvGrpSpPr>
          <p:grpSpPr>
            <a:xfrm>
              <a:off x="3048045" y="1522930"/>
              <a:ext cx="347872" cy="303904"/>
              <a:chOff x="3048045" y="1522930"/>
              <a:chExt cx="347872" cy="303904"/>
            </a:xfrm>
          </p:grpSpPr>
          <p:sp>
            <p:nvSpPr>
              <p:cNvPr id="14664" name="Google Shape;14664;p7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66" name="Google Shape;14666;p77"/>
          <p:cNvGrpSpPr/>
          <p:nvPr/>
        </p:nvGrpSpPr>
        <p:grpSpPr>
          <a:xfrm>
            <a:off x="1133133" y="3351922"/>
            <a:ext cx="313984" cy="358560"/>
            <a:chOff x="1133133" y="3351922"/>
            <a:chExt cx="313984" cy="358560"/>
          </a:xfrm>
        </p:grpSpPr>
        <p:sp>
          <p:nvSpPr>
            <p:cNvPr id="14667" name="Google Shape;14667;p7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3" name="Google Shape;14683;p77"/>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4" name="Google Shape;14684;p77"/>
          <p:cNvGrpSpPr/>
          <p:nvPr/>
        </p:nvGrpSpPr>
        <p:grpSpPr>
          <a:xfrm>
            <a:off x="2795053" y="3352594"/>
            <a:ext cx="288448" cy="357120"/>
            <a:chOff x="2795053" y="3352594"/>
            <a:chExt cx="288448" cy="357120"/>
          </a:xfrm>
        </p:grpSpPr>
        <p:sp>
          <p:nvSpPr>
            <p:cNvPr id="14685" name="Google Shape;14685;p7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77"/>
          <p:cNvGrpSpPr/>
          <p:nvPr/>
        </p:nvGrpSpPr>
        <p:grpSpPr>
          <a:xfrm>
            <a:off x="2236525" y="3353202"/>
            <a:ext cx="304832" cy="356512"/>
            <a:chOff x="2236525" y="3353202"/>
            <a:chExt cx="304832" cy="356512"/>
          </a:xfrm>
        </p:grpSpPr>
        <p:sp>
          <p:nvSpPr>
            <p:cNvPr id="14695" name="Google Shape;14695;p7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77"/>
          <p:cNvGrpSpPr/>
          <p:nvPr/>
        </p:nvGrpSpPr>
        <p:grpSpPr>
          <a:xfrm>
            <a:off x="3910637" y="3352690"/>
            <a:ext cx="256800" cy="357024"/>
            <a:chOff x="3910637" y="3352690"/>
            <a:chExt cx="256800" cy="357024"/>
          </a:xfrm>
        </p:grpSpPr>
        <p:sp>
          <p:nvSpPr>
            <p:cNvPr id="14699" name="Google Shape;14699;p7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2" name="Google Shape;14702;p77"/>
          <p:cNvGrpSpPr/>
          <p:nvPr/>
        </p:nvGrpSpPr>
        <p:grpSpPr>
          <a:xfrm>
            <a:off x="6056429" y="3351922"/>
            <a:ext cx="360064" cy="360096"/>
            <a:chOff x="6056429" y="3351922"/>
            <a:chExt cx="360064" cy="360096"/>
          </a:xfrm>
        </p:grpSpPr>
        <p:sp>
          <p:nvSpPr>
            <p:cNvPr id="14703" name="Google Shape;14703;p7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6" name="Google Shape;14706;p77"/>
          <p:cNvGrpSpPr/>
          <p:nvPr/>
        </p:nvGrpSpPr>
        <p:grpSpPr>
          <a:xfrm>
            <a:off x="6608877" y="3353074"/>
            <a:ext cx="357408" cy="357408"/>
            <a:chOff x="6608877" y="3353074"/>
            <a:chExt cx="357408" cy="357408"/>
          </a:xfrm>
        </p:grpSpPr>
        <p:sp>
          <p:nvSpPr>
            <p:cNvPr id="14707" name="Google Shape;14707;p7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4" name="Google Shape;14714;p77"/>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5" name="Google Shape;14715;p77"/>
          <p:cNvGrpSpPr/>
          <p:nvPr/>
        </p:nvGrpSpPr>
        <p:grpSpPr>
          <a:xfrm>
            <a:off x="3316269" y="3352402"/>
            <a:ext cx="344832" cy="356544"/>
            <a:chOff x="3316269" y="3352402"/>
            <a:chExt cx="344832" cy="356544"/>
          </a:xfrm>
        </p:grpSpPr>
        <p:sp>
          <p:nvSpPr>
            <p:cNvPr id="14716" name="Google Shape;14716;p7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9" name="Google Shape;14719;p77"/>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20" name="Google Shape;14720;p77"/>
          <p:cNvGrpSpPr/>
          <p:nvPr/>
        </p:nvGrpSpPr>
        <p:grpSpPr>
          <a:xfrm>
            <a:off x="4959533" y="3370226"/>
            <a:ext cx="357408" cy="323488"/>
            <a:chOff x="4959533" y="3370226"/>
            <a:chExt cx="357408" cy="323488"/>
          </a:xfrm>
        </p:grpSpPr>
        <p:sp>
          <p:nvSpPr>
            <p:cNvPr id="14721" name="Google Shape;14721;p7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3" name="Google Shape;14723;p77"/>
          <p:cNvGrpSpPr/>
          <p:nvPr/>
        </p:nvGrpSpPr>
        <p:grpSpPr>
          <a:xfrm>
            <a:off x="7158637" y="3353074"/>
            <a:ext cx="357056" cy="357408"/>
            <a:chOff x="7158637" y="3353074"/>
            <a:chExt cx="357056" cy="357408"/>
          </a:xfrm>
        </p:grpSpPr>
        <p:sp>
          <p:nvSpPr>
            <p:cNvPr id="14724" name="Google Shape;14724;p7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77"/>
          <p:cNvGrpSpPr/>
          <p:nvPr/>
        </p:nvGrpSpPr>
        <p:grpSpPr>
          <a:xfrm>
            <a:off x="5508909" y="3371506"/>
            <a:ext cx="358560" cy="319552"/>
            <a:chOff x="5508909" y="3371506"/>
            <a:chExt cx="358560" cy="319552"/>
          </a:xfrm>
        </p:grpSpPr>
        <p:sp>
          <p:nvSpPr>
            <p:cNvPr id="14729" name="Google Shape;14729;p7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42" name="Shape 14742"/>
        <p:cNvGrpSpPr/>
        <p:nvPr/>
      </p:nvGrpSpPr>
      <p:grpSpPr>
        <a:xfrm>
          <a:off x="0" y="0"/>
          <a:ext cx="0" cy="0"/>
          <a:chOff x="0" y="0"/>
          <a:chExt cx="0" cy="0"/>
        </a:xfrm>
      </p:grpSpPr>
      <p:sp>
        <p:nvSpPr>
          <p:cNvPr id="14743" name="Google Shape;14743;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4744" name="Google Shape;14744;p78"/>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5" name="Google Shape;14745;p78"/>
          <p:cNvGrpSpPr/>
          <p:nvPr/>
        </p:nvGrpSpPr>
        <p:grpSpPr>
          <a:xfrm>
            <a:off x="3303268" y="3817349"/>
            <a:ext cx="346056" cy="345674"/>
            <a:chOff x="3303268" y="3817349"/>
            <a:chExt cx="346056" cy="345674"/>
          </a:xfrm>
        </p:grpSpPr>
        <p:sp>
          <p:nvSpPr>
            <p:cNvPr id="14746" name="Google Shape;14746;p7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0" name="Google Shape;14750;p78"/>
          <p:cNvGrpSpPr/>
          <p:nvPr/>
        </p:nvGrpSpPr>
        <p:grpSpPr>
          <a:xfrm>
            <a:off x="3752358" y="3817349"/>
            <a:ext cx="346056" cy="345674"/>
            <a:chOff x="3752358" y="3817349"/>
            <a:chExt cx="346056" cy="345674"/>
          </a:xfrm>
        </p:grpSpPr>
        <p:sp>
          <p:nvSpPr>
            <p:cNvPr id="14751" name="Google Shape;14751;p7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78"/>
          <p:cNvGrpSpPr/>
          <p:nvPr/>
        </p:nvGrpSpPr>
        <p:grpSpPr>
          <a:xfrm>
            <a:off x="5100008" y="3817349"/>
            <a:ext cx="346024" cy="345674"/>
            <a:chOff x="5100008" y="3817349"/>
            <a:chExt cx="346024" cy="345674"/>
          </a:xfrm>
        </p:grpSpPr>
        <p:sp>
          <p:nvSpPr>
            <p:cNvPr id="14756" name="Google Shape;14756;p7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9" name="Google Shape;14759;p78"/>
          <p:cNvGrpSpPr/>
          <p:nvPr/>
        </p:nvGrpSpPr>
        <p:grpSpPr>
          <a:xfrm>
            <a:off x="5998919" y="3817349"/>
            <a:ext cx="345674" cy="345674"/>
            <a:chOff x="5998919" y="3817349"/>
            <a:chExt cx="345674" cy="345674"/>
          </a:xfrm>
        </p:grpSpPr>
        <p:sp>
          <p:nvSpPr>
            <p:cNvPr id="14760" name="Google Shape;14760;p7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3" name="Google Shape;14763;p78"/>
          <p:cNvGrpSpPr/>
          <p:nvPr/>
        </p:nvGrpSpPr>
        <p:grpSpPr>
          <a:xfrm>
            <a:off x="4201447" y="3817349"/>
            <a:ext cx="346024" cy="345674"/>
            <a:chOff x="4201447" y="3817349"/>
            <a:chExt cx="346024" cy="345674"/>
          </a:xfrm>
        </p:grpSpPr>
        <p:sp>
          <p:nvSpPr>
            <p:cNvPr id="14764" name="Google Shape;14764;p7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6" name="Google Shape;14766;p78"/>
          <p:cNvGrpSpPr/>
          <p:nvPr/>
        </p:nvGrpSpPr>
        <p:grpSpPr>
          <a:xfrm>
            <a:off x="4650919" y="3817349"/>
            <a:ext cx="346024" cy="345674"/>
            <a:chOff x="4650919" y="3817349"/>
            <a:chExt cx="346024" cy="345674"/>
          </a:xfrm>
        </p:grpSpPr>
        <p:sp>
          <p:nvSpPr>
            <p:cNvPr id="14767" name="Google Shape;14767;p7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78"/>
          <p:cNvGrpSpPr/>
          <p:nvPr/>
        </p:nvGrpSpPr>
        <p:grpSpPr>
          <a:xfrm>
            <a:off x="5549861" y="3817349"/>
            <a:ext cx="345642" cy="345674"/>
            <a:chOff x="5549861" y="3817349"/>
            <a:chExt cx="345642" cy="345674"/>
          </a:xfrm>
        </p:grpSpPr>
        <p:sp>
          <p:nvSpPr>
            <p:cNvPr id="14771" name="Google Shape;14771;p7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4" name="Google Shape;14774;p78"/>
          <p:cNvGrpSpPr/>
          <p:nvPr/>
        </p:nvGrpSpPr>
        <p:grpSpPr>
          <a:xfrm>
            <a:off x="1306445" y="3397829"/>
            <a:ext cx="367255" cy="269855"/>
            <a:chOff x="1306445" y="3397829"/>
            <a:chExt cx="367255" cy="269855"/>
          </a:xfrm>
        </p:grpSpPr>
        <p:sp>
          <p:nvSpPr>
            <p:cNvPr id="14775" name="Google Shape;14775;p7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1" name="Google Shape;14781;p78"/>
          <p:cNvGrpSpPr/>
          <p:nvPr/>
        </p:nvGrpSpPr>
        <p:grpSpPr>
          <a:xfrm>
            <a:off x="1781317" y="3391400"/>
            <a:ext cx="367255" cy="282364"/>
            <a:chOff x="1781317" y="3391400"/>
            <a:chExt cx="367255" cy="282364"/>
          </a:xfrm>
        </p:grpSpPr>
        <p:sp>
          <p:nvSpPr>
            <p:cNvPr id="14782" name="Google Shape;14782;p7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8" name="Google Shape;14788;p78"/>
          <p:cNvGrpSpPr/>
          <p:nvPr/>
        </p:nvGrpSpPr>
        <p:grpSpPr>
          <a:xfrm>
            <a:off x="3678830" y="3370933"/>
            <a:ext cx="369164" cy="323297"/>
            <a:chOff x="3678830" y="3370933"/>
            <a:chExt cx="369164" cy="323297"/>
          </a:xfrm>
        </p:grpSpPr>
        <p:sp>
          <p:nvSpPr>
            <p:cNvPr id="14789" name="Google Shape;14789;p7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0" name="Google Shape;14800;p78"/>
          <p:cNvGrpSpPr/>
          <p:nvPr/>
        </p:nvGrpSpPr>
        <p:grpSpPr>
          <a:xfrm>
            <a:off x="859265" y="3348175"/>
            <a:ext cx="312316" cy="368400"/>
            <a:chOff x="859265" y="3348175"/>
            <a:chExt cx="312316" cy="368400"/>
          </a:xfrm>
        </p:grpSpPr>
        <p:sp>
          <p:nvSpPr>
            <p:cNvPr id="14801" name="Google Shape;14801;p7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6" name="Google Shape;14806;p78"/>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7" name="Google Shape;14807;p78"/>
          <p:cNvGrpSpPr/>
          <p:nvPr/>
        </p:nvGrpSpPr>
        <p:grpSpPr>
          <a:xfrm>
            <a:off x="2766374" y="3361013"/>
            <a:ext cx="330110" cy="308908"/>
            <a:chOff x="2766264" y="3394042"/>
            <a:chExt cx="294873" cy="275934"/>
          </a:xfrm>
        </p:grpSpPr>
        <p:sp>
          <p:nvSpPr>
            <p:cNvPr id="14808" name="Google Shape;14808;p7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2" name="Google Shape;14812;p78"/>
          <p:cNvGrpSpPr/>
          <p:nvPr/>
        </p:nvGrpSpPr>
        <p:grpSpPr>
          <a:xfrm>
            <a:off x="3214972" y="3359188"/>
            <a:ext cx="346406" cy="347552"/>
            <a:chOff x="3214972" y="3359188"/>
            <a:chExt cx="346406" cy="347552"/>
          </a:xfrm>
        </p:grpSpPr>
        <p:sp>
          <p:nvSpPr>
            <p:cNvPr id="14813" name="Google Shape;14813;p7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7" name="Google Shape;14827;p78"/>
          <p:cNvGrpSpPr/>
          <p:nvPr/>
        </p:nvGrpSpPr>
        <p:grpSpPr>
          <a:xfrm>
            <a:off x="4629306" y="3409193"/>
            <a:ext cx="367255" cy="244486"/>
            <a:chOff x="4629306" y="3409193"/>
            <a:chExt cx="367255" cy="244486"/>
          </a:xfrm>
        </p:grpSpPr>
        <p:sp>
          <p:nvSpPr>
            <p:cNvPr id="14828" name="Google Shape;14828;p7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8" name="Google Shape;14838;p78"/>
          <p:cNvGrpSpPr/>
          <p:nvPr/>
        </p:nvGrpSpPr>
        <p:grpSpPr>
          <a:xfrm>
            <a:off x="4193490" y="3350084"/>
            <a:ext cx="289939" cy="334661"/>
            <a:chOff x="4193490" y="3350084"/>
            <a:chExt cx="289939" cy="334661"/>
          </a:xfrm>
        </p:grpSpPr>
        <p:sp>
          <p:nvSpPr>
            <p:cNvPr id="14839" name="Google Shape;14839;p7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9" name="Google Shape;14849;p78"/>
          <p:cNvGrpSpPr/>
          <p:nvPr/>
        </p:nvGrpSpPr>
        <p:grpSpPr>
          <a:xfrm>
            <a:off x="6533281" y="3351230"/>
            <a:ext cx="357037" cy="357005"/>
            <a:chOff x="6533281" y="3351230"/>
            <a:chExt cx="357037" cy="357005"/>
          </a:xfrm>
        </p:grpSpPr>
        <p:sp>
          <p:nvSpPr>
            <p:cNvPr id="14850" name="Google Shape;14850;p7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3" name="Google Shape;14853;p78"/>
          <p:cNvGrpSpPr/>
          <p:nvPr/>
        </p:nvGrpSpPr>
        <p:grpSpPr>
          <a:xfrm>
            <a:off x="6058441" y="3351230"/>
            <a:ext cx="357387" cy="357005"/>
            <a:chOff x="6058441" y="3351230"/>
            <a:chExt cx="357387" cy="357005"/>
          </a:xfrm>
        </p:grpSpPr>
        <p:sp>
          <p:nvSpPr>
            <p:cNvPr id="14854" name="Google Shape;14854;p7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78"/>
          <p:cNvGrpSpPr/>
          <p:nvPr/>
        </p:nvGrpSpPr>
        <p:grpSpPr>
          <a:xfrm>
            <a:off x="7957483" y="3350848"/>
            <a:ext cx="357387" cy="357387"/>
            <a:chOff x="7957483" y="3350848"/>
            <a:chExt cx="357387" cy="357387"/>
          </a:xfrm>
        </p:grpSpPr>
        <p:sp>
          <p:nvSpPr>
            <p:cNvPr id="14857" name="Google Shape;14857;p7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0" name="Google Shape;14860;p78"/>
          <p:cNvGrpSpPr/>
          <p:nvPr/>
        </p:nvGrpSpPr>
        <p:grpSpPr>
          <a:xfrm>
            <a:off x="7007771" y="3351230"/>
            <a:ext cx="357387" cy="357005"/>
            <a:chOff x="7007771" y="3351230"/>
            <a:chExt cx="357387" cy="357005"/>
          </a:xfrm>
        </p:grpSpPr>
        <p:sp>
          <p:nvSpPr>
            <p:cNvPr id="14861" name="Google Shape;14861;p7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6" name="Google Shape;14866;p78"/>
          <p:cNvGrpSpPr/>
          <p:nvPr/>
        </p:nvGrpSpPr>
        <p:grpSpPr>
          <a:xfrm>
            <a:off x="5108729" y="3351230"/>
            <a:ext cx="357005" cy="357005"/>
            <a:chOff x="5108729" y="3351230"/>
            <a:chExt cx="357005" cy="357005"/>
          </a:xfrm>
        </p:grpSpPr>
        <p:sp>
          <p:nvSpPr>
            <p:cNvPr id="14867" name="Google Shape;14867;p7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9" name="Google Shape;14869;p78"/>
          <p:cNvGrpSpPr/>
          <p:nvPr/>
        </p:nvGrpSpPr>
        <p:grpSpPr>
          <a:xfrm>
            <a:off x="5583569" y="3351230"/>
            <a:ext cx="357419" cy="357005"/>
            <a:chOff x="5583569" y="3351230"/>
            <a:chExt cx="357419" cy="357005"/>
          </a:xfrm>
        </p:grpSpPr>
        <p:sp>
          <p:nvSpPr>
            <p:cNvPr id="14870" name="Google Shape;14870;p7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2" name="Google Shape;14872;p78"/>
          <p:cNvGrpSpPr/>
          <p:nvPr/>
        </p:nvGrpSpPr>
        <p:grpSpPr>
          <a:xfrm>
            <a:off x="7482229" y="3351230"/>
            <a:ext cx="357419" cy="357005"/>
            <a:chOff x="7482229" y="3351230"/>
            <a:chExt cx="357419" cy="357005"/>
          </a:xfrm>
        </p:grpSpPr>
        <p:sp>
          <p:nvSpPr>
            <p:cNvPr id="14873" name="Google Shape;14873;p7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78"/>
          <p:cNvGrpSpPr/>
          <p:nvPr/>
        </p:nvGrpSpPr>
        <p:grpSpPr>
          <a:xfrm>
            <a:off x="3764485" y="2890682"/>
            <a:ext cx="222874" cy="345737"/>
            <a:chOff x="3764485" y="2890682"/>
            <a:chExt cx="222874" cy="345737"/>
          </a:xfrm>
        </p:grpSpPr>
        <p:sp>
          <p:nvSpPr>
            <p:cNvPr id="14879" name="Google Shape;14879;p7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2" name="Google Shape;14882;p78"/>
          <p:cNvGrpSpPr/>
          <p:nvPr/>
        </p:nvGrpSpPr>
        <p:grpSpPr>
          <a:xfrm>
            <a:off x="2238616" y="2908131"/>
            <a:ext cx="422596" cy="310382"/>
            <a:chOff x="2278533" y="2937377"/>
            <a:chExt cx="346788" cy="254704"/>
          </a:xfrm>
        </p:grpSpPr>
        <p:sp>
          <p:nvSpPr>
            <p:cNvPr id="14883" name="Google Shape;14883;p7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5" name="Google Shape;14885;p78"/>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6" name="Google Shape;14886;p78"/>
          <p:cNvGrpSpPr/>
          <p:nvPr/>
        </p:nvGrpSpPr>
        <p:grpSpPr>
          <a:xfrm>
            <a:off x="1836637" y="2891510"/>
            <a:ext cx="286152" cy="346438"/>
            <a:chOff x="1836637" y="2891510"/>
            <a:chExt cx="286152" cy="346438"/>
          </a:xfrm>
        </p:grpSpPr>
        <p:sp>
          <p:nvSpPr>
            <p:cNvPr id="14887" name="Google Shape;14887;p7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78"/>
          <p:cNvGrpSpPr/>
          <p:nvPr/>
        </p:nvGrpSpPr>
        <p:grpSpPr>
          <a:xfrm>
            <a:off x="5585861" y="2905929"/>
            <a:ext cx="379764" cy="337684"/>
            <a:chOff x="5585861" y="2905929"/>
            <a:chExt cx="379764" cy="337684"/>
          </a:xfrm>
        </p:grpSpPr>
        <p:sp>
          <p:nvSpPr>
            <p:cNvPr id="14891" name="Google Shape;14891;p7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78"/>
          <p:cNvGrpSpPr/>
          <p:nvPr/>
        </p:nvGrpSpPr>
        <p:grpSpPr>
          <a:xfrm>
            <a:off x="1327676" y="2910480"/>
            <a:ext cx="347934" cy="310024"/>
            <a:chOff x="1327676" y="2910480"/>
            <a:chExt cx="347934" cy="310024"/>
          </a:xfrm>
        </p:grpSpPr>
        <p:sp>
          <p:nvSpPr>
            <p:cNvPr id="14896" name="Google Shape;14896;p7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1" name="Google Shape;14901;p78"/>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2" name="Google Shape;14902;p78"/>
          <p:cNvGrpSpPr/>
          <p:nvPr/>
        </p:nvGrpSpPr>
        <p:grpSpPr>
          <a:xfrm>
            <a:off x="2753401" y="2869564"/>
            <a:ext cx="382828" cy="358601"/>
            <a:chOff x="2753373" y="2902523"/>
            <a:chExt cx="347552" cy="325557"/>
          </a:xfrm>
        </p:grpSpPr>
        <p:sp>
          <p:nvSpPr>
            <p:cNvPr id="14903" name="Google Shape;14903;p7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9" name="Google Shape;14909;p78"/>
          <p:cNvGrpSpPr/>
          <p:nvPr/>
        </p:nvGrpSpPr>
        <p:grpSpPr>
          <a:xfrm>
            <a:off x="849016" y="2903255"/>
            <a:ext cx="356655" cy="335425"/>
            <a:chOff x="849016" y="2903255"/>
            <a:chExt cx="356655" cy="335425"/>
          </a:xfrm>
        </p:grpSpPr>
        <p:sp>
          <p:nvSpPr>
            <p:cNvPr id="14910" name="Google Shape;14910;p7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78"/>
          <p:cNvGrpSpPr/>
          <p:nvPr/>
        </p:nvGrpSpPr>
        <p:grpSpPr>
          <a:xfrm>
            <a:off x="4210933" y="2926777"/>
            <a:ext cx="280072" cy="275520"/>
            <a:chOff x="4210933" y="2926777"/>
            <a:chExt cx="280072" cy="275520"/>
          </a:xfrm>
        </p:grpSpPr>
        <p:sp>
          <p:nvSpPr>
            <p:cNvPr id="14922" name="Google Shape;14922;p7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5" name="Google Shape;14935;p78"/>
          <p:cNvGrpSpPr/>
          <p:nvPr/>
        </p:nvGrpSpPr>
        <p:grpSpPr>
          <a:xfrm>
            <a:off x="4667216" y="2915382"/>
            <a:ext cx="320273" cy="318395"/>
            <a:chOff x="4667216" y="2915382"/>
            <a:chExt cx="320273" cy="318395"/>
          </a:xfrm>
        </p:grpSpPr>
        <p:sp>
          <p:nvSpPr>
            <p:cNvPr id="14936" name="Google Shape;14936;p7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0" name="Google Shape;14940;p78"/>
          <p:cNvGrpSpPr/>
          <p:nvPr/>
        </p:nvGrpSpPr>
        <p:grpSpPr>
          <a:xfrm>
            <a:off x="5170480" y="2934639"/>
            <a:ext cx="261929" cy="280550"/>
            <a:chOff x="5170480" y="2934639"/>
            <a:chExt cx="261929" cy="280550"/>
          </a:xfrm>
        </p:grpSpPr>
        <p:sp>
          <p:nvSpPr>
            <p:cNvPr id="14941" name="Google Shape;14941;p7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78"/>
          <p:cNvGrpSpPr/>
          <p:nvPr/>
        </p:nvGrpSpPr>
        <p:grpSpPr>
          <a:xfrm>
            <a:off x="6069423" y="2891892"/>
            <a:ext cx="362321" cy="364231"/>
            <a:chOff x="6069423" y="2891892"/>
            <a:chExt cx="362321" cy="364231"/>
          </a:xfrm>
        </p:grpSpPr>
        <p:sp>
          <p:nvSpPr>
            <p:cNvPr id="14949" name="Google Shape;14949;p7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5" name="Google Shape;14955;p78"/>
          <p:cNvGrpSpPr/>
          <p:nvPr/>
        </p:nvGrpSpPr>
        <p:grpSpPr>
          <a:xfrm>
            <a:off x="6571955" y="2919170"/>
            <a:ext cx="308878" cy="311170"/>
            <a:chOff x="6571955" y="2919170"/>
            <a:chExt cx="308878" cy="311170"/>
          </a:xfrm>
        </p:grpSpPr>
        <p:sp>
          <p:nvSpPr>
            <p:cNvPr id="14956" name="Google Shape;14956;p7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6" name="Google Shape;14966;p78"/>
          <p:cNvGrpSpPr/>
          <p:nvPr/>
        </p:nvGrpSpPr>
        <p:grpSpPr>
          <a:xfrm>
            <a:off x="7500054" y="2934735"/>
            <a:ext cx="350576" cy="280454"/>
            <a:chOff x="7500054" y="2934735"/>
            <a:chExt cx="350576" cy="280454"/>
          </a:xfrm>
        </p:grpSpPr>
        <p:sp>
          <p:nvSpPr>
            <p:cNvPr id="14967" name="Google Shape;14967;p7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5" name="Google Shape;14975;p78"/>
          <p:cNvGrpSpPr/>
          <p:nvPr/>
        </p:nvGrpSpPr>
        <p:grpSpPr>
          <a:xfrm>
            <a:off x="7024430" y="2874662"/>
            <a:ext cx="332012" cy="355454"/>
            <a:chOff x="7055134" y="2919170"/>
            <a:chExt cx="290321" cy="310820"/>
          </a:xfrm>
        </p:grpSpPr>
        <p:sp>
          <p:nvSpPr>
            <p:cNvPr id="14976" name="Google Shape;14976;p7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0" name="Google Shape;14990;p78"/>
          <p:cNvGrpSpPr/>
          <p:nvPr/>
        </p:nvGrpSpPr>
        <p:grpSpPr>
          <a:xfrm>
            <a:off x="7985143" y="2900613"/>
            <a:ext cx="330109" cy="347552"/>
            <a:chOff x="7985143" y="2900613"/>
            <a:chExt cx="330109" cy="347552"/>
          </a:xfrm>
        </p:grpSpPr>
        <p:sp>
          <p:nvSpPr>
            <p:cNvPr id="14991" name="Google Shape;14991;p7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9" name="Google Shape;14999;p78"/>
          <p:cNvGrpSpPr/>
          <p:nvPr/>
        </p:nvGrpSpPr>
        <p:grpSpPr>
          <a:xfrm>
            <a:off x="7990840" y="2435226"/>
            <a:ext cx="354363" cy="353631"/>
            <a:chOff x="7990840" y="2435226"/>
            <a:chExt cx="354363" cy="353631"/>
          </a:xfrm>
        </p:grpSpPr>
        <p:sp>
          <p:nvSpPr>
            <p:cNvPr id="15000" name="Google Shape;15000;p7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3" name="Google Shape;15003;p78"/>
          <p:cNvGrpSpPr/>
          <p:nvPr/>
        </p:nvGrpSpPr>
        <p:grpSpPr>
          <a:xfrm>
            <a:off x="1817317" y="2480330"/>
            <a:ext cx="350958" cy="263043"/>
            <a:chOff x="1817317" y="2480330"/>
            <a:chExt cx="350958" cy="263043"/>
          </a:xfrm>
        </p:grpSpPr>
        <p:sp>
          <p:nvSpPr>
            <p:cNvPr id="15004" name="Google Shape;15004;p7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9" name="Google Shape;15009;p78"/>
          <p:cNvGrpSpPr/>
          <p:nvPr/>
        </p:nvGrpSpPr>
        <p:grpSpPr>
          <a:xfrm>
            <a:off x="1341727" y="2483349"/>
            <a:ext cx="419913" cy="308109"/>
            <a:chOff x="1341727" y="2483349"/>
            <a:chExt cx="419913" cy="308109"/>
          </a:xfrm>
        </p:grpSpPr>
        <p:sp>
          <p:nvSpPr>
            <p:cNvPr id="15010" name="Google Shape;15010;p7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3" name="Google Shape;15013;p78"/>
          <p:cNvGrpSpPr/>
          <p:nvPr/>
        </p:nvGrpSpPr>
        <p:grpSpPr>
          <a:xfrm>
            <a:off x="854332" y="2447736"/>
            <a:ext cx="376358" cy="330109"/>
            <a:chOff x="854332" y="2447736"/>
            <a:chExt cx="376358" cy="330109"/>
          </a:xfrm>
        </p:grpSpPr>
        <p:sp>
          <p:nvSpPr>
            <p:cNvPr id="15014" name="Google Shape;15014;p7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2" name="Google Shape;15022;p78"/>
          <p:cNvGrpSpPr/>
          <p:nvPr/>
        </p:nvGrpSpPr>
        <p:grpSpPr>
          <a:xfrm>
            <a:off x="4206763" y="2450951"/>
            <a:ext cx="322151" cy="322374"/>
            <a:chOff x="4206763" y="2450951"/>
            <a:chExt cx="322151" cy="322374"/>
          </a:xfrm>
        </p:grpSpPr>
        <p:sp>
          <p:nvSpPr>
            <p:cNvPr id="15023" name="Google Shape;15023;p7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5" name="Google Shape;15025;p78"/>
          <p:cNvGrpSpPr/>
          <p:nvPr/>
        </p:nvGrpSpPr>
        <p:grpSpPr>
          <a:xfrm>
            <a:off x="7528096" y="2450059"/>
            <a:ext cx="327976" cy="324316"/>
            <a:chOff x="7528096" y="2450059"/>
            <a:chExt cx="327976" cy="324316"/>
          </a:xfrm>
        </p:grpSpPr>
        <p:sp>
          <p:nvSpPr>
            <p:cNvPr id="15026" name="Google Shape;15026;p7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1" name="Google Shape;15031;p78"/>
          <p:cNvGrpSpPr/>
          <p:nvPr/>
        </p:nvGrpSpPr>
        <p:grpSpPr>
          <a:xfrm>
            <a:off x="7077129" y="2512542"/>
            <a:ext cx="282364" cy="198619"/>
            <a:chOff x="7077129" y="2512542"/>
            <a:chExt cx="282364" cy="198619"/>
          </a:xfrm>
        </p:grpSpPr>
        <p:sp>
          <p:nvSpPr>
            <p:cNvPr id="15032" name="Google Shape;15032;p7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78"/>
          <p:cNvGrpSpPr/>
          <p:nvPr/>
        </p:nvGrpSpPr>
        <p:grpSpPr>
          <a:xfrm>
            <a:off x="3725461" y="2444712"/>
            <a:ext cx="334279" cy="334661"/>
            <a:chOff x="3725461" y="2444712"/>
            <a:chExt cx="334279" cy="334661"/>
          </a:xfrm>
        </p:grpSpPr>
        <p:sp>
          <p:nvSpPr>
            <p:cNvPr id="15039" name="Google Shape;15039;p7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6" name="Google Shape;15046;p78"/>
          <p:cNvGrpSpPr/>
          <p:nvPr/>
        </p:nvGrpSpPr>
        <p:grpSpPr>
          <a:xfrm>
            <a:off x="6577238" y="2457221"/>
            <a:ext cx="332019" cy="310788"/>
            <a:chOff x="6577238" y="2457221"/>
            <a:chExt cx="332019" cy="310788"/>
          </a:xfrm>
        </p:grpSpPr>
        <p:sp>
          <p:nvSpPr>
            <p:cNvPr id="15047" name="Google Shape;15047;p7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3" name="Google Shape;15053;p78"/>
          <p:cNvGrpSpPr/>
          <p:nvPr/>
        </p:nvGrpSpPr>
        <p:grpSpPr>
          <a:xfrm>
            <a:off x="2818561" y="2439778"/>
            <a:ext cx="247892" cy="346024"/>
            <a:chOff x="2818561" y="2439778"/>
            <a:chExt cx="247892" cy="346024"/>
          </a:xfrm>
        </p:grpSpPr>
        <p:sp>
          <p:nvSpPr>
            <p:cNvPr id="15054" name="Google Shape;15054;p7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6" name="Google Shape;15066;p78"/>
          <p:cNvGrpSpPr/>
          <p:nvPr/>
        </p:nvGrpSpPr>
        <p:grpSpPr>
          <a:xfrm>
            <a:off x="3207778" y="2474632"/>
            <a:ext cx="419933" cy="275170"/>
            <a:chOff x="3207778" y="2474632"/>
            <a:chExt cx="419933" cy="275170"/>
          </a:xfrm>
        </p:grpSpPr>
        <p:sp>
          <p:nvSpPr>
            <p:cNvPr id="15067" name="Google Shape;15067;p7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78"/>
          <p:cNvGrpSpPr/>
          <p:nvPr/>
        </p:nvGrpSpPr>
        <p:grpSpPr>
          <a:xfrm>
            <a:off x="6099375" y="2456075"/>
            <a:ext cx="337684" cy="314194"/>
            <a:chOff x="6099375" y="2456075"/>
            <a:chExt cx="337684" cy="314194"/>
          </a:xfrm>
        </p:grpSpPr>
        <p:sp>
          <p:nvSpPr>
            <p:cNvPr id="15082" name="Google Shape;15082;p7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4" name="Google Shape;15084;p78"/>
          <p:cNvGrpSpPr/>
          <p:nvPr/>
        </p:nvGrpSpPr>
        <p:grpSpPr>
          <a:xfrm>
            <a:off x="2312623" y="2468584"/>
            <a:ext cx="312698" cy="286534"/>
            <a:chOff x="2312623" y="2468584"/>
            <a:chExt cx="312698" cy="286534"/>
          </a:xfrm>
        </p:grpSpPr>
        <p:sp>
          <p:nvSpPr>
            <p:cNvPr id="15085" name="Google Shape;15085;p7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8" name="Google Shape;15088;p78"/>
          <p:cNvGrpSpPr/>
          <p:nvPr/>
        </p:nvGrpSpPr>
        <p:grpSpPr>
          <a:xfrm>
            <a:off x="5618805" y="2440924"/>
            <a:ext cx="345292" cy="342618"/>
            <a:chOff x="5618805" y="2440924"/>
            <a:chExt cx="345292" cy="342618"/>
          </a:xfrm>
        </p:grpSpPr>
        <p:sp>
          <p:nvSpPr>
            <p:cNvPr id="15089" name="Google Shape;15089;p7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78"/>
          <p:cNvGrpSpPr/>
          <p:nvPr/>
        </p:nvGrpSpPr>
        <p:grpSpPr>
          <a:xfrm>
            <a:off x="4653179" y="2446590"/>
            <a:ext cx="377886" cy="331255"/>
            <a:chOff x="4653179" y="2446590"/>
            <a:chExt cx="377886" cy="331255"/>
          </a:xfrm>
        </p:grpSpPr>
        <p:sp>
          <p:nvSpPr>
            <p:cNvPr id="15095" name="Google Shape;15095;p7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9" name="Google Shape;15099;p78"/>
          <p:cNvGrpSpPr/>
          <p:nvPr/>
        </p:nvGrpSpPr>
        <p:grpSpPr>
          <a:xfrm>
            <a:off x="5184517" y="2459481"/>
            <a:ext cx="252062" cy="305122"/>
            <a:chOff x="5184517" y="2459481"/>
            <a:chExt cx="252062" cy="305122"/>
          </a:xfrm>
        </p:grpSpPr>
        <p:sp>
          <p:nvSpPr>
            <p:cNvPr id="15100" name="Google Shape;15100;p7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06" name="Google Shape;15106;p78"/>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7" name="Google Shape;15107;p78"/>
          <p:cNvGrpSpPr/>
          <p:nvPr/>
        </p:nvGrpSpPr>
        <p:grpSpPr>
          <a:xfrm>
            <a:off x="6155459" y="1969108"/>
            <a:ext cx="249770" cy="363849"/>
            <a:chOff x="6155459" y="1969108"/>
            <a:chExt cx="249770" cy="363849"/>
          </a:xfrm>
        </p:grpSpPr>
        <p:sp>
          <p:nvSpPr>
            <p:cNvPr id="15108" name="Google Shape;15108;p7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7" name="Google Shape;15117;p78"/>
          <p:cNvGrpSpPr/>
          <p:nvPr/>
        </p:nvGrpSpPr>
        <p:grpSpPr>
          <a:xfrm>
            <a:off x="2280029" y="1970604"/>
            <a:ext cx="353631" cy="354395"/>
            <a:chOff x="2280029" y="1970604"/>
            <a:chExt cx="353631" cy="354395"/>
          </a:xfrm>
        </p:grpSpPr>
        <p:sp>
          <p:nvSpPr>
            <p:cNvPr id="15118" name="Google Shape;15118;p7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2" name="Google Shape;15122;p78"/>
          <p:cNvGrpSpPr/>
          <p:nvPr/>
        </p:nvGrpSpPr>
        <p:grpSpPr>
          <a:xfrm>
            <a:off x="8065100" y="2000174"/>
            <a:ext cx="255086" cy="301685"/>
            <a:chOff x="8065100" y="2000174"/>
            <a:chExt cx="255086" cy="301685"/>
          </a:xfrm>
        </p:grpSpPr>
        <p:sp>
          <p:nvSpPr>
            <p:cNvPr id="15123" name="Google Shape;15123;p7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7" name="Google Shape;15127;p78"/>
          <p:cNvGrpSpPr/>
          <p:nvPr/>
        </p:nvGrpSpPr>
        <p:grpSpPr>
          <a:xfrm>
            <a:off x="6633705" y="1969108"/>
            <a:ext cx="249420" cy="363849"/>
            <a:chOff x="6633705" y="1969108"/>
            <a:chExt cx="249420" cy="363849"/>
          </a:xfrm>
        </p:grpSpPr>
        <p:sp>
          <p:nvSpPr>
            <p:cNvPr id="15128" name="Google Shape;15128;p7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6" name="Google Shape;15136;p78"/>
          <p:cNvGrpSpPr/>
          <p:nvPr/>
        </p:nvGrpSpPr>
        <p:grpSpPr>
          <a:xfrm>
            <a:off x="5211031" y="1969108"/>
            <a:ext cx="226661" cy="363467"/>
            <a:chOff x="5211031" y="1969108"/>
            <a:chExt cx="226661" cy="363467"/>
          </a:xfrm>
        </p:grpSpPr>
        <p:sp>
          <p:nvSpPr>
            <p:cNvPr id="15137" name="Google Shape;15137;p7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78"/>
          <p:cNvGrpSpPr/>
          <p:nvPr/>
        </p:nvGrpSpPr>
        <p:grpSpPr>
          <a:xfrm>
            <a:off x="3712952" y="1970604"/>
            <a:ext cx="354363" cy="354395"/>
            <a:chOff x="3712952" y="1970604"/>
            <a:chExt cx="354363" cy="354395"/>
          </a:xfrm>
        </p:grpSpPr>
        <p:sp>
          <p:nvSpPr>
            <p:cNvPr id="15140" name="Google Shape;15140;p7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9" name="Google Shape;15149;p78"/>
          <p:cNvGrpSpPr/>
          <p:nvPr/>
        </p:nvGrpSpPr>
        <p:grpSpPr>
          <a:xfrm>
            <a:off x="3235438" y="1970604"/>
            <a:ext cx="354363" cy="354745"/>
            <a:chOff x="3235438" y="1970604"/>
            <a:chExt cx="354363" cy="354745"/>
          </a:xfrm>
        </p:grpSpPr>
        <p:sp>
          <p:nvSpPr>
            <p:cNvPr id="15150" name="Google Shape;15150;p7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3" name="Google Shape;15163;p78"/>
          <p:cNvGrpSpPr/>
          <p:nvPr/>
        </p:nvGrpSpPr>
        <p:grpSpPr>
          <a:xfrm>
            <a:off x="1329585" y="1989925"/>
            <a:ext cx="341472" cy="335074"/>
            <a:chOff x="1329585" y="1989925"/>
            <a:chExt cx="341472" cy="335074"/>
          </a:xfrm>
        </p:grpSpPr>
        <p:sp>
          <p:nvSpPr>
            <p:cNvPr id="15164" name="Google Shape;15164;p7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78"/>
          <p:cNvGrpSpPr/>
          <p:nvPr/>
        </p:nvGrpSpPr>
        <p:grpSpPr>
          <a:xfrm>
            <a:off x="5591871" y="1989906"/>
            <a:ext cx="416649" cy="325597"/>
            <a:chOff x="5626763" y="2013829"/>
            <a:chExt cx="351722" cy="274788"/>
          </a:xfrm>
        </p:grpSpPr>
        <p:sp>
          <p:nvSpPr>
            <p:cNvPr id="15168" name="Google Shape;15168;p7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8" name="Google Shape;15178;p78"/>
          <p:cNvGrpSpPr/>
          <p:nvPr/>
        </p:nvGrpSpPr>
        <p:grpSpPr>
          <a:xfrm>
            <a:off x="7576605" y="1983877"/>
            <a:ext cx="276698" cy="333133"/>
            <a:chOff x="7576605" y="1983877"/>
            <a:chExt cx="276698" cy="333133"/>
          </a:xfrm>
        </p:grpSpPr>
        <p:sp>
          <p:nvSpPr>
            <p:cNvPr id="15179" name="Google Shape;15179;p7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1" name="Google Shape;15181;p78"/>
          <p:cNvGrpSpPr/>
          <p:nvPr/>
        </p:nvGrpSpPr>
        <p:grpSpPr>
          <a:xfrm>
            <a:off x="853568" y="1975538"/>
            <a:ext cx="337334" cy="353599"/>
            <a:chOff x="853568" y="1975538"/>
            <a:chExt cx="337334" cy="353599"/>
          </a:xfrm>
        </p:grpSpPr>
        <p:sp>
          <p:nvSpPr>
            <p:cNvPr id="15182" name="Google Shape;15182;p7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6" name="Google Shape;15186;p78"/>
          <p:cNvGrpSpPr/>
          <p:nvPr/>
        </p:nvGrpSpPr>
        <p:grpSpPr>
          <a:xfrm>
            <a:off x="2770052" y="2009628"/>
            <a:ext cx="327085" cy="277080"/>
            <a:chOff x="2770052" y="2009628"/>
            <a:chExt cx="327085" cy="277080"/>
          </a:xfrm>
        </p:grpSpPr>
        <p:sp>
          <p:nvSpPr>
            <p:cNvPr id="15187" name="Google Shape;15187;p7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89" name="Google Shape;15189;p78"/>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0" name="Google Shape;15190;p78"/>
          <p:cNvGrpSpPr/>
          <p:nvPr/>
        </p:nvGrpSpPr>
        <p:grpSpPr>
          <a:xfrm>
            <a:off x="4195399" y="1970604"/>
            <a:ext cx="344878" cy="343573"/>
            <a:chOff x="4195399" y="1970604"/>
            <a:chExt cx="344878" cy="343573"/>
          </a:xfrm>
        </p:grpSpPr>
        <p:sp>
          <p:nvSpPr>
            <p:cNvPr id="15191" name="Google Shape;15191;p7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5" name="Google Shape;15195;p78"/>
          <p:cNvGrpSpPr/>
          <p:nvPr/>
        </p:nvGrpSpPr>
        <p:grpSpPr>
          <a:xfrm>
            <a:off x="4674791" y="1977447"/>
            <a:ext cx="344528" cy="344114"/>
            <a:chOff x="4674791" y="1977447"/>
            <a:chExt cx="344528" cy="344114"/>
          </a:xfrm>
        </p:grpSpPr>
        <p:sp>
          <p:nvSpPr>
            <p:cNvPr id="15196" name="Google Shape;15196;p7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2" name="Google Shape;15222;p78"/>
          <p:cNvGrpSpPr/>
          <p:nvPr/>
        </p:nvGrpSpPr>
        <p:grpSpPr>
          <a:xfrm>
            <a:off x="6083810" y="1547297"/>
            <a:ext cx="382819" cy="310788"/>
            <a:chOff x="6083810" y="1547297"/>
            <a:chExt cx="382819" cy="310788"/>
          </a:xfrm>
        </p:grpSpPr>
        <p:sp>
          <p:nvSpPr>
            <p:cNvPr id="15223" name="Google Shape;15223;p7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78"/>
          <p:cNvGrpSpPr/>
          <p:nvPr/>
        </p:nvGrpSpPr>
        <p:grpSpPr>
          <a:xfrm>
            <a:off x="6558300" y="1538193"/>
            <a:ext cx="382788" cy="328613"/>
            <a:chOff x="6558300" y="1538193"/>
            <a:chExt cx="382788" cy="328613"/>
          </a:xfrm>
        </p:grpSpPr>
        <p:sp>
          <p:nvSpPr>
            <p:cNvPr id="15242" name="Google Shape;15242;p7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4" name="Google Shape;15244;p78"/>
          <p:cNvGrpSpPr/>
          <p:nvPr/>
        </p:nvGrpSpPr>
        <p:grpSpPr>
          <a:xfrm>
            <a:off x="5194002" y="1511297"/>
            <a:ext cx="259605" cy="346024"/>
            <a:chOff x="5194002" y="1511297"/>
            <a:chExt cx="259605" cy="346024"/>
          </a:xfrm>
        </p:grpSpPr>
        <p:sp>
          <p:nvSpPr>
            <p:cNvPr id="15245" name="Google Shape;15245;p7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78"/>
          <p:cNvGrpSpPr/>
          <p:nvPr/>
        </p:nvGrpSpPr>
        <p:grpSpPr>
          <a:xfrm>
            <a:off x="1394741" y="1512061"/>
            <a:ext cx="252444" cy="351722"/>
            <a:chOff x="1394741" y="1512061"/>
            <a:chExt cx="252444" cy="351722"/>
          </a:xfrm>
        </p:grpSpPr>
        <p:sp>
          <p:nvSpPr>
            <p:cNvPr id="15250" name="Google Shape;15250;p7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78"/>
          <p:cNvGrpSpPr/>
          <p:nvPr/>
        </p:nvGrpSpPr>
        <p:grpSpPr>
          <a:xfrm>
            <a:off x="855096" y="1504485"/>
            <a:ext cx="380910" cy="339594"/>
            <a:chOff x="855096" y="1504485"/>
            <a:chExt cx="380910" cy="339594"/>
          </a:xfrm>
        </p:grpSpPr>
        <p:sp>
          <p:nvSpPr>
            <p:cNvPr id="15268" name="Google Shape;15268;p7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3" name="Google Shape;15273;p78"/>
          <p:cNvGrpSpPr/>
          <p:nvPr/>
        </p:nvGrpSpPr>
        <p:grpSpPr>
          <a:xfrm>
            <a:off x="1819576" y="1511679"/>
            <a:ext cx="352103" cy="352103"/>
            <a:chOff x="1819576" y="1511679"/>
            <a:chExt cx="352103" cy="352103"/>
          </a:xfrm>
        </p:grpSpPr>
        <p:sp>
          <p:nvSpPr>
            <p:cNvPr id="15274" name="Google Shape;15274;p7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8" name="Google Shape;15278;p78"/>
          <p:cNvGrpSpPr/>
          <p:nvPr/>
        </p:nvGrpSpPr>
        <p:grpSpPr>
          <a:xfrm>
            <a:off x="5621097" y="1500761"/>
            <a:ext cx="371424" cy="355446"/>
            <a:chOff x="5621097" y="1500761"/>
            <a:chExt cx="371424" cy="355446"/>
          </a:xfrm>
        </p:grpSpPr>
        <p:sp>
          <p:nvSpPr>
            <p:cNvPr id="15279" name="Google Shape;15279;p7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78"/>
          <p:cNvGrpSpPr/>
          <p:nvPr/>
        </p:nvGrpSpPr>
        <p:grpSpPr>
          <a:xfrm>
            <a:off x="4670239" y="1541599"/>
            <a:ext cx="359679" cy="321833"/>
            <a:chOff x="4670239" y="1541599"/>
            <a:chExt cx="359679" cy="321833"/>
          </a:xfrm>
        </p:grpSpPr>
        <p:sp>
          <p:nvSpPr>
            <p:cNvPr id="15282" name="Google Shape;15282;p7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7" name="Google Shape;15287;p78"/>
          <p:cNvGrpSpPr/>
          <p:nvPr/>
        </p:nvGrpSpPr>
        <p:grpSpPr>
          <a:xfrm>
            <a:off x="4212429" y="1502385"/>
            <a:ext cx="321037" cy="353822"/>
            <a:chOff x="4212429" y="1502385"/>
            <a:chExt cx="321037" cy="353822"/>
          </a:xfrm>
        </p:grpSpPr>
        <p:sp>
          <p:nvSpPr>
            <p:cNvPr id="15288" name="Google Shape;15288;p7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2" name="Google Shape;15292;p78"/>
          <p:cNvGrpSpPr/>
          <p:nvPr/>
        </p:nvGrpSpPr>
        <p:grpSpPr>
          <a:xfrm>
            <a:off x="2302788" y="1505981"/>
            <a:ext cx="336188" cy="335425"/>
            <a:chOff x="2302788" y="1505981"/>
            <a:chExt cx="336188" cy="335425"/>
          </a:xfrm>
        </p:grpSpPr>
        <p:sp>
          <p:nvSpPr>
            <p:cNvPr id="15293" name="Google Shape;15293;p7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0" name="Google Shape;15310;p78"/>
          <p:cNvGrpSpPr/>
          <p:nvPr/>
        </p:nvGrpSpPr>
        <p:grpSpPr>
          <a:xfrm>
            <a:off x="2780301" y="1521896"/>
            <a:ext cx="333133" cy="321037"/>
            <a:chOff x="2780301" y="1521896"/>
            <a:chExt cx="333133" cy="321037"/>
          </a:xfrm>
        </p:grpSpPr>
        <p:sp>
          <p:nvSpPr>
            <p:cNvPr id="15311" name="Google Shape;15311;p7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1" name="Google Shape;15331;p7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34" name="Google Shape;15334;p78"/>
          <p:cNvGrpSpPr/>
          <p:nvPr/>
        </p:nvGrpSpPr>
        <p:grpSpPr>
          <a:xfrm>
            <a:off x="3316159" y="1515085"/>
            <a:ext cx="211892" cy="339594"/>
            <a:chOff x="3316159" y="1515085"/>
            <a:chExt cx="211892" cy="339594"/>
          </a:xfrm>
        </p:grpSpPr>
        <p:sp>
          <p:nvSpPr>
            <p:cNvPr id="15335" name="Google Shape;15335;p7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78"/>
          <p:cNvGrpSpPr/>
          <p:nvPr/>
        </p:nvGrpSpPr>
        <p:grpSpPr>
          <a:xfrm>
            <a:off x="3716358" y="1544655"/>
            <a:ext cx="361971" cy="314958"/>
            <a:chOff x="3716358" y="1544655"/>
            <a:chExt cx="361971" cy="314958"/>
          </a:xfrm>
        </p:grpSpPr>
        <p:sp>
          <p:nvSpPr>
            <p:cNvPr id="15342" name="Google Shape;15342;p7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7" name="Google Shape;15347;p78"/>
            <p:cNvGrpSpPr/>
            <p:nvPr/>
          </p:nvGrpSpPr>
          <p:grpSpPr>
            <a:xfrm>
              <a:off x="3716358" y="1544655"/>
              <a:ext cx="361971" cy="314958"/>
              <a:chOff x="3716358" y="1544655"/>
              <a:chExt cx="361971" cy="314958"/>
            </a:xfrm>
          </p:grpSpPr>
          <p:sp>
            <p:nvSpPr>
              <p:cNvPr id="15348" name="Google Shape;15348;p7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53" name="Google Shape;15353;p78"/>
          <p:cNvGrpSpPr/>
          <p:nvPr/>
        </p:nvGrpSpPr>
        <p:grpSpPr>
          <a:xfrm>
            <a:off x="7011924" y="1557552"/>
            <a:ext cx="499533" cy="305136"/>
            <a:chOff x="7009649" y="1541981"/>
            <a:chExt cx="524940" cy="320655"/>
          </a:xfrm>
        </p:grpSpPr>
        <p:sp>
          <p:nvSpPr>
            <p:cNvPr id="15354" name="Google Shape;15354;p7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78"/>
          <p:cNvGrpSpPr/>
          <p:nvPr/>
        </p:nvGrpSpPr>
        <p:grpSpPr>
          <a:xfrm>
            <a:off x="8034034" y="1518109"/>
            <a:ext cx="282746" cy="340358"/>
            <a:chOff x="8034034" y="1518109"/>
            <a:chExt cx="282746" cy="340358"/>
          </a:xfrm>
        </p:grpSpPr>
        <p:sp>
          <p:nvSpPr>
            <p:cNvPr id="15363" name="Google Shape;15363;p7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78"/>
          <p:cNvGrpSpPr/>
          <p:nvPr/>
        </p:nvGrpSpPr>
        <p:grpSpPr>
          <a:xfrm>
            <a:off x="7582302" y="1499934"/>
            <a:ext cx="369133" cy="360411"/>
            <a:chOff x="7582302" y="1499934"/>
            <a:chExt cx="369133" cy="360411"/>
          </a:xfrm>
        </p:grpSpPr>
        <p:sp>
          <p:nvSpPr>
            <p:cNvPr id="15368" name="Google Shape;15368;p7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76" name="Shape 15376"/>
        <p:cNvGrpSpPr/>
        <p:nvPr/>
      </p:nvGrpSpPr>
      <p:grpSpPr>
        <a:xfrm>
          <a:off x="0" y="0"/>
          <a:ext cx="0" cy="0"/>
          <a:chOff x="0" y="0"/>
          <a:chExt cx="0" cy="0"/>
        </a:xfrm>
      </p:grpSpPr>
      <p:pic>
        <p:nvPicPr>
          <p:cNvPr id="15377" name="Google Shape;15377;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Innovative Technology by Slidesgo">
  <a:themeElements>
    <a:clrScheme name="Simple Light">
      <a:dk1>
        <a:srgbClr val="FF887A"/>
      </a:dk1>
      <a:lt1>
        <a:srgbClr val="E86370"/>
      </a:lt1>
      <a:dk2>
        <a:srgbClr val="FFC5DF"/>
      </a:dk2>
      <a:lt2>
        <a:srgbClr val="CC4D87"/>
      </a:lt2>
      <a:accent1>
        <a:srgbClr val="FFFFFF"/>
      </a:accent1>
      <a:accent2>
        <a:srgbClr val="000000"/>
      </a:accent2>
      <a:accent3>
        <a:srgbClr val="FF887A"/>
      </a:accent3>
      <a:accent4>
        <a:srgbClr val="E86F81"/>
      </a:accent4>
      <a:accent5>
        <a:srgbClr val="FF87D6"/>
      </a:accent5>
      <a:accent6>
        <a:srgbClr val="DE6FE8"/>
      </a:accent6>
      <a:hlink>
        <a:srgbClr val="CC4D8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