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8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2" r:id="rId4"/>
    <p:sldMasterId id="2147483673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</p:sldIdLst>
  <p:sldSz cy="5143500" cx="9144000"/>
  <p:notesSz cx="6858000" cy="9144000"/>
  <p:embeddedFontLst>
    <p:embeddedFont>
      <p:font typeface="Proxima Nova"/>
      <p:regular r:id="rId55"/>
      <p:bold r:id="rId56"/>
      <p:italic r:id="rId57"/>
      <p:boldItalic r:id="rId58"/>
    </p:embeddedFont>
    <p:embeddedFont>
      <p:font typeface="Anaheim"/>
      <p:regular r:id="rId59"/>
    </p:embeddedFont>
    <p:embeddedFont>
      <p:font typeface="Fira Sans Extra Condensed Medium"/>
      <p:regular r:id="rId60"/>
      <p:bold r:id="rId61"/>
      <p:italic r:id="rId62"/>
      <p:boldItalic r:id="rId63"/>
    </p:embeddedFont>
    <p:embeddedFont>
      <p:font typeface="Arvo"/>
      <p:regular r:id="rId64"/>
      <p:bold r:id="rId65"/>
      <p:italic r:id="rId66"/>
      <p:boldItalic r:id="rId67"/>
    </p:embeddedFont>
    <p:embeddedFont>
      <p:font typeface="Righteous"/>
      <p:regular r:id="rId68"/>
    </p:embeddedFont>
    <p:embeddedFont>
      <p:font typeface="Proxima Nova Semibold"/>
      <p:regular r:id="rId69"/>
      <p:bold r:id="rId70"/>
      <p:boldItalic r:id="rId71"/>
    </p:embeddedFont>
    <p:embeddedFont>
      <p:font typeface="Roboto Slab Regular"/>
      <p:regular r:id="rId72"/>
      <p:bold r:id="rId7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RobotoSlabRegular-bold.fntdata"/><Relationship Id="rId72" Type="http://schemas.openxmlformats.org/officeDocument/2006/relationships/font" Target="fonts/RobotoSlabRegular-regular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ProximaNovaSemibold-boldItalic.fntdata"/><Relationship Id="rId70" Type="http://schemas.openxmlformats.org/officeDocument/2006/relationships/font" Target="fonts/ProximaNovaSemibold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FiraSansExtraCondensedMedium-italic.fntdata"/><Relationship Id="rId61" Type="http://schemas.openxmlformats.org/officeDocument/2006/relationships/font" Target="fonts/FiraSansExtraCondensedMedium-bold.fntdata"/><Relationship Id="rId20" Type="http://schemas.openxmlformats.org/officeDocument/2006/relationships/slide" Target="slides/slide14.xml"/><Relationship Id="rId64" Type="http://schemas.openxmlformats.org/officeDocument/2006/relationships/font" Target="fonts/Arvo-regular.fntdata"/><Relationship Id="rId63" Type="http://schemas.openxmlformats.org/officeDocument/2006/relationships/font" Target="fonts/FiraSansExtraCondensedMedium-boldItalic.fntdata"/><Relationship Id="rId22" Type="http://schemas.openxmlformats.org/officeDocument/2006/relationships/slide" Target="slides/slide16.xml"/><Relationship Id="rId66" Type="http://schemas.openxmlformats.org/officeDocument/2006/relationships/font" Target="fonts/Arvo-italic.fntdata"/><Relationship Id="rId21" Type="http://schemas.openxmlformats.org/officeDocument/2006/relationships/slide" Target="slides/slide15.xml"/><Relationship Id="rId65" Type="http://schemas.openxmlformats.org/officeDocument/2006/relationships/font" Target="fonts/Arvo-bold.fntdata"/><Relationship Id="rId24" Type="http://schemas.openxmlformats.org/officeDocument/2006/relationships/slide" Target="slides/slide18.xml"/><Relationship Id="rId68" Type="http://schemas.openxmlformats.org/officeDocument/2006/relationships/font" Target="fonts/Righteous-regular.fntdata"/><Relationship Id="rId23" Type="http://schemas.openxmlformats.org/officeDocument/2006/relationships/slide" Target="slides/slide17.xml"/><Relationship Id="rId67" Type="http://schemas.openxmlformats.org/officeDocument/2006/relationships/font" Target="fonts/Arvo-boldItalic.fntdata"/><Relationship Id="rId60" Type="http://schemas.openxmlformats.org/officeDocument/2006/relationships/font" Target="fonts/FiraSansExtraCondensedMedium-regular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roximaNovaSemibold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font" Target="fonts/ProximaNova-regular.fntdata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italic.fntdata"/><Relationship Id="rId12" Type="http://schemas.openxmlformats.org/officeDocument/2006/relationships/slide" Target="slides/slide6.xml"/><Relationship Id="rId56" Type="http://schemas.openxmlformats.org/officeDocument/2006/relationships/font" Target="fonts/ProximaNova-bold.fntdata"/><Relationship Id="rId15" Type="http://schemas.openxmlformats.org/officeDocument/2006/relationships/slide" Target="slides/slide9.xml"/><Relationship Id="rId59" Type="http://schemas.openxmlformats.org/officeDocument/2006/relationships/font" Target="fonts/Anaheim-regular.fntdata"/><Relationship Id="rId14" Type="http://schemas.openxmlformats.org/officeDocument/2006/relationships/slide" Target="slides/slide8.xml"/><Relationship Id="rId58" Type="http://schemas.openxmlformats.org/officeDocument/2006/relationships/font" Target="fonts/ProximaNova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" name="Google Shape;168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g5522eb7919_1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g5522eb7919_1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g54cf9e97a6_1_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" name="Google Shape;332;g54cf9e97a6_1_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g54713f6f7e_0_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" name="Google Shape;518;g54713f6f7e_0_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31" name="Shape 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" name="Google Shape;532;g5522eb7919_1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3" name="Google Shape;533;g5522eb7919_1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0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g5522eb7919_1_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" name="Google Shape;552;g5522eb7919_1_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g5522eb7919_1_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8" name="Google Shape;678;g5522eb7919_1_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54cf9e97a6_1_1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" name="Google Shape;685;g54cf9e97a6_1_1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0" name="Shape 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" name="Google Shape;701;g545caf3b90_1_4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" name="Google Shape;702;g545caf3b90_1_4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g5465e7bc0b_1_2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" name="Google Shape;742;g5465e7bc0b_1_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4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g5522eb7919_1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6" name="Google Shape;756;g5522eb7919_1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8" name="Google Shape;178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1" name="Shape 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2" name="Google Shape;792;g5465e7bc0b_1_3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3" name="Google Shape;793;g5465e7bc0b_1_3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2" name="Shape 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" name="Google Shape;813;g5522eb7919_1_1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4" name="Google Shape;814;g5522eb7919_1_1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" name="Google Shape;821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2" name="Shape 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Google Shape;833;g5522eb7919_1_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4" name="Google Shape;834;g5522eb7919_1_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5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g545caf3b90_1_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7" name="Google Shape;877;g545caf3b90_1_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6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g5522eb7919_1_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8" name="Google Shape;898;g5522eb7919_1_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3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g54713f6f7e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5" name="Google Shape;905;g54713f6f7e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5" name="Shape 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" name="Google Shape;936;g5465e7bc0b_1_3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7" name="Google Shape;937;g5465e7bc0b_1_3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42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g54713f6f7e_0_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4" name="Google Shape;944;g54713f6f7e_0_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4" name="Shape 1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5" name="Google Shape;1005;g545caf3b90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" name="Google Shape;1006;g545caf3b90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3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g5522eb7919_1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" name="Google Shape;195;g5522eb7919_1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29" name="Shape 1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" name="Google Shape;1030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1" name="Google Shape;1031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39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g5b63655239_1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1" name="Google Shape;1041;g5b63655239_1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5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g5b63655239_1_5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7" name="Google Shape;1047;g5b63655239_1_5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2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" name="Google Shape;1054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2" name="Google Shape;1062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0" name="Shape 1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1" name="Google Shape;1081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2" name="Google Shape;1082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696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" name="Google Shape;1697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8" name="Google Shape;1698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87" name="Shape 4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" name="Google Shape;4188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89" name="Google Shape;4189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897" name="Shape 4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8" name="Google Shape;4898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9" name="Google Shape;4899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93" name="Shape 5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" name="Google Shape;5294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5" name="Google Shape;5295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" name="Google Shape;201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86" name="Shape 5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7" name="Google Shape;5887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88" name="Google Shape;5888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1" name="Shape 6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2" name="Google Shape;6422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23" name="Google Shape;6423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06" name="Shape 6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" name="Google Shape;6707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8" name="Google Shape;6708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48" name="Shape 7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9" name="Google Shape;7149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0" name="Google Shape;7150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14" name="Shape 7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5" name="Google Shape;7515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16" name="Google Shape;7516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18" name="Shape 8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9" name="Google Shape;8019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0" name="Google Shape;8020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14" name="Shape 8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5" name="Google Shape;8415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6" name="Google Shape;8416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51" name="Shape 8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2" name="Google Shape;8852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3" name="Google Shape;8853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22" name="Shape 9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3" name="Google Shape;9323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4" name="Google Shape;9324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g545caf3b90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" name="Google Shape;275;g545caf3b90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2" name="Google Shape;282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2" name="Google Shape;292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5" name="Google Shape;305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54713f6f7e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54713f6f7e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803107" y="0"/>
            <a:ext cx="3651000" cy="51435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6309343" y="1651523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2" type="ctrTitle"/>
          </p:nvPr>
        </p:nvSpPr>
        <p:spPr>
          <a:xfrm>
            <a:off x="6271475" y="1623125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 rot="-5400000">
            <a:off x="2232500" y="2213250"/>
            <a:ext cx="3873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2">
  <p:cSld name="CUSTOM_9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1"/>
          <p:cNvSpPr/>
          <p:nvPr/>
        </p:nvSpPr>
        <p:spPr>
          <a:xfrm>
            <a:off x="1960425" y="0"/>
            <a:ext cx="2244900" cy="51435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1"/>
          <p:cNvSpPr txBox="1"/>
          <p:nvPr>
            <p:ph hasCustomPrompt="1" type="title"/>
          </p:nvPr>
        </p:nvSpPr>
        <p:spPr>
          <a:xfrm>
            <a:off x="244925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9" name="Google Shape;79;p11"/>
          <p:cNvSpPr txBox="1"/>
          <p:nvPr>
            <p:ph idx="2" type="ctrTitle"/>
          </p:nvPr>
        </p:nvSpPr>
        <p:spPr>
          <a:xfrm flipH="1">
            <a:off x="823082" y="197176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80" name="Google Shape;80;p11"/>
          <p:cNvSpPr txBox="1"/>
          <p:nvPr>
            <p:ph idx="1" type="subTitle"/>
          </p:nvPr>
        </p:nvSpPr>
        <p:spPr>
          <a:xfrm flipH="1" rot="-5400000">
            <a:off x="1910325" y="2213250"/>
            <a:ext cx="3873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3">
  <p:cSld name="CUSTOM_6_1_1_2_1_1_2">
    <p:bg>
      <p:bgPr>
        <a:solidFill>
          <a:srgbClr val="276670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2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83" name="Google Shape;83;p12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4" name="Google Shape;84;p12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4">
  <p:cSld name="CUSTOM_7_2_1">
    <p:bg>
      <p:bgPr>
        <a:solidFill>
          <a:srgbClr val="D8A451"/>
        </a:solidFill>
      </p:bgPr>
    </p:bg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3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87" name="Google Shape;87;p13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8" name="Google Shape;88;p13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3">
  <p:cSld name="CUSTOM_6_1_1_2_1_1_1_2">
    <p:bg>
      <p:bgPr>
        <a:solidFill>
          <a:srgbClr val="FFFFFF"/>
        </a:soli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4"/>
          <p:cNvSpPr/>
          <p:nvPr/>
        </p:nvSpPr>
        <p:spPr>
          <a:xfrm flipH="1">
            <a:off x="0" y="2754550"/>
            <a:ext cx="7260600" cy="17304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14"/>
          <p:cNvSpPr txBox="1"/>
          <p:nvPr>
            <p:ph hasCustomPrompt="1" type="title"/>
          </p:nvPr>
        </p:nvSpPr>
        <p:spPr>
          <a:xfrm flipH="1">
            <a:off x="63352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2" name="Google Shape;92;p14"/>
          <p:cNvSpPr txBox="1"/>
          <p:nvPr>
            <p:ph idx="2" type="ctrTitle"/>
          </p:nvPr>
        </p:nvSpPr>
        <p:spPr>
          <a:xfrm>
            <a:off x="6112268" y="272861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3" name="Google Shape;93;p14"/>
          <p:cNvSpPr txBox="1"/>
          <p:nvPr>
            <p:ph idx="1" type="subTitle"/>
          </p:nvPr>
        </p:nvSpPr>
        <p:spPr>
          <a:xfrm>
            <a:off x="1693800" y="3595279"/>
            <a:ext cx="3873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7_2_1_1">
    <p:bg>
      <p:bgPr>
        <a:solidFill>
          <a:srgbClr val="B25148"/>
        </a:solidFill>
      </p:bgPr>
    </p:bg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5"/>
          <p:cNvSpPr/>
          <p:nvPr/>
        </p:nvSpPr>
        <p:spPr>
          <a:xfrm>
            <a:off x="803175" y="2811350"/>
            <a:ext cx="2347500" cy="10695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5"/>
          <p:cNvSpPr/>
          <p:nvPr/>
        </p:nvSpPr>
        <p:spPr>
          <a:xfrm>
            <a:off x="3398250" y="2811350"/>
            <a:ext cx="2347500" cy="10695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5"/>
          <p:cNvSpPr/>
          <p:nvPr/>
        </p:nvSpPr>
        <p:spPr>
          <a:xfrm>
            <a:off x="5993325" y="2811350"/>
            <a:ext cx="2347500" cy="10695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5"/>
          <p:cNvSpPr txBox="1"/>
          <p:nvPr>
            <p:ph type="ctrTitle"/>
          </p:nvPr>
        </p:nvSpPr>
        <p:spPr>
          <a:xfrm>
            <a:off x="972225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9" name="Google Shape;99;p15"/>
          <p:cNvSpPr txBox="1"/>
          <p:nvPr>
            <p:ph idx="1" type="subTitle"/>
          </p:nvPr>
        </p:nvSpPr>
        <p:spPr>
          <a:xfrm>
            <a:off x="972225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0" name="Google Shape;100;p15"/>
          <p:cNvSpPr txBox="1"/>
          <p:nvPr>
            <p:ph idx="2" type="ctrTitle"/>
          </p:nvPr>
        </p:nvSpPr>
        <p:spPr>
          <a:xfrm>
            <a:off x="3567300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1" name="Google Shape;101;p15"/>
          <p:cNvSpPr txBox="1"/>
          <p:nvPr>
            <p:ph idx="3" type="subTitle"/>
          </p:nvPr>
        </p:nvSpPr>
        <p:spPr>
          <a:xfrm>
            <a:off x="3567300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2" name="Google Shape;102;p15"/>
          <p:cNvSpPr txBox="1"/>
          <p:nvPr>
            <p:ph idx="4" type="ctrTitle"/>
          </p:nvPr>
        </p:nvSpPr>
        <p:spPr>
          <a:xfrm>
            <a:off x="6162375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3" name="Google Shape;103;p15"/>
          <p:cNvSpPr txBox="1"/>
          <p:nvPr>
            <p:ph idx="5" type="subTitle"/>
          </p:nvPr>
        </p:nvSpPr>
        <p:spPr>
          <a:xfrm>
            <a:off x="6162375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4" name="Google Shape;104;p15"/>
          <p:cNvSpPr txBox="1"/>
          <p:nvPr>
            <p:ph idx="6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105" name="Google Shape;105;p15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6" name="Google Shape;106;p15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4">
  <p:cSld name="CUSTOM_7_2_1_1_1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6"/>
          <p:cNvSpPr/>
          <p:nvPr/>
        </p:nvSpPr>
        <p:spPr>
          <a:xfrm rot="10800000">
            <a:off x="-18975" y="-4050"/>
            <a:ext cx="2394900" cy="51684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16"/>
          <p:cNvSpPr txBox="1"/>
          <p:nvPr>
            <p:ph hasCustomPrompt="1" type="title"/>
          </p:nvPr>
        </p:nvSpPr>
        <p:spPr>
          <a:xfrm flipH="1">
            <a:off x="6074575" y="3352985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0" name="Google Shape;110;p16"/>
          <p:cNvSpPr txBox="1"/>
          <p:nvPr>
            <p:ph idx="2" type="ctrTitle"/>
          </p:nvPr>
        </p:nvSpPr>
        <p:spPr>
          <a:xfrm>
            <a:off x="1228788" y="23671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11" name="Google Shape;111;p16"/>
          <p:cNvSpPr txBox="1"/>
          <p:nvPr>
            <p:ph idx="1" type="subTitle"/>
          </p:nvPr>
        </p:nvSpPr>
        <p:spPr>
          <a:xfrm rot="-5400000">
            <a:off x="484607" y="3237225"/>
            <a:ext cx="28263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5">
  <p:cSld name="CUSTOM_7_2_1_1_1_1_1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7"/>
          <p:cNvSpPr/>
          <p:nvPr/>
        </p:nvSpPr>
        <p:spPr>
          <a:xfrm>
            <a:off x="1883400" y="2754550"/>
            <a:ext cx="7260600" cy="17304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7"/>
          <p:cNvSpPr txBox="1"/>
          <p:nvPr>
            <p:ph hasCustomPrompt="1" type="title"/>
          </p:nvPr>
        </p:nvSpPr>
        <p:spPr>
          <a:xfrm>
            <a:off x="2720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15" name="Google Shape;115;p17"/>
          <p:cNvSpPr txBox="1"/>
          <p:nvPr>
            <p:ph idx="2" type="ctrTitle"/>
          </p:nvPr>
        </p:nvSpPr>
        <p:spPr>
          <a:xfrm flipH="1">
            <a:off x="746032" y="272861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16" name="Google Shape;116;p17"/>
          <p:cNvSpPr txBox="1"/>
          <p:nvPr>
            <p:ph idx="1" type="subTitle"/>
          </p:nvPr>
        </p:nvSpPr>
        <p:spPr>
          <a:xfrm flipH="1">
            <a:off x="3577200" y="3595279"/>
            <a:ext cx="3873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6">
  <p:cSld name="CUSTOM_7_2_1_1_1_1_1_1"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Google Shape;118;p18"/>
          <p:cNvSpPr/>
          <p:nvPr/>
        </p:nvSpPr>
        <p:spPr>
          <a:xfrm flipH="1" rot="10800000">
            <a:off x="3374550" y="-12450"/>
            <a:ext cx="2394900" cy="51684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8"/>
          <p:cNvSpPr txBox="1"/>
          <p:nvPr>
            <p:ph type="ctrTitle"/>
          </p:nvPr>
        </p:nvSpPr>
        <p:spPr>
          <a:xfrm flipH="1">
            <a:off x="4616633" y="168061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0" name="Google Shape;120;p18"/>
          <p:cNvSpPr txBox="1"/>
          <p:nvPr>
            <p:ph idx="1" type="subTitle"/>
          </p:nvPr>
        </p:nvSpPr>
        <p:spPr>
          <a:xfrm flipH="1" rot="5400000">
            <a:off x="2444290" y="2213250"/>
            <a:ext cx="28263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1" name="Google Shape;121;p18"/>
          <p:cNvSpPr txBox="1"/>
          <p:nvPr>
            <p:ph hasCustomPrompt="1" idx="2" type="title"/>
          </p:nvPr>
        </p:nvSpPr>
        <p:spPr>
          <a:xfrm>
            <a:off x="2720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0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19"/>
          <p:cNvSpPr/>
          <p:nvPr/>
        </p:nvSpPr>
        <p:spPr>
          <a:xfrm>
            <a:off x="803175" y="2328600"/>
            <a:ext cx="2347500" cy="20592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9"/>
          <p:cNvSpPr/>
          <p:nvPr/>
        </p:nvSpPr>
        <p:spPr>
          <a:xfrm>
            <a:off x="3398250" y="2328600"/>
            <a:ext cx="2347500" cy="20592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9"/>
          <p:cNvSpPr/>
          <p:nvPr/>
        </p:nvSpPr>
        <p:spPr>
          <a:xfrm>
            <a:off x="5993325" y="2328600"/>
            <a:ext cx="2347500" cy="20592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9"/>
          <p:cNvSpPr txBox="1"/>
          <p:nvPr>
            <p:ph idx="1" type="subTitle"/>
          </p:nvPr>
        </p:nvSpPr>
        <p:spPr>
          <a:xfrm>
            <a:off x="97222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7" name="Google Shape;127;p19"/>
          <p:cNvSpPr txBox="1"/>
          <p:nvPr>
            <p:ph idx="2" type="subTitle"/>
          </p:nvPr>
        </p:nvSpPr>
        <p:spPr>
          <a:xfrm>
            <a:off x="3567300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8" name="Google Shape;128;p19"/>
          <p:cNvSpPr txBox="1"/>
          <p:nvPr>
            <p:ph idx="3" type="subTitle"/>
          </p:nvPr>
        </p:nvSpPr>
        <p:spPr>
          <a:xfrm>
            <a:off x="6162375" y="3275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9" name="Google Shape;129;p19"/>
          <p:cNvSpPr txBox="1"/>
          <p:nvPr>
            <p:ph idx="4" type="subTitle"/>
          </p:nvPr>
        </p:nvSpPr>
        <p:spPr>
          <a:xfrm>
            <a:off x="972225" y="2134047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130" name="Google Shape;130;p19"/>
          <p:cNvSpPr txBox="1"/>
          <p:nvPr>
            <p:ph idx="5" type="subTitle"/>
          </p:nvPr>
        </p:nvSpPr>
        <p:spPr>
          <a:xfrm>
            <a:off x="3567300" y="2134047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131" name="Google Shape;131;p19"/>
          <p:cNvSpPr txBox="1"/>
          <p:nvPr>
            <p:ph idx="6" type="subTitle"/>
          </p:nvPr>
        </p:nvSpPr>
        <p:spPr>
          <a:xfrm>
            <a:off x="6162375" y="2134047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132" name="Google Shape;132;p19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1400"/>
              <a:buNone/>
              <a:defRPr sz="1400">
                <a:solidFill>
                  <a:srgbClr val="27667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133" name="Google Shape;133;p19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4" name="Google Shape;134;p19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CUSTOM_8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20"/>
          <p:cNvSpPr txBox="1"/>
          <p:nvPr>
            <p:ph idx="1" type="body"/>
          </p:nvPr>
        </p:nvSpPr>
        <p:spPr>
          <a:xfrm>
            <a:off x="642050" y="183375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1200"/>
              <a:buChar char="●"/>
              <a:defRPr>
                <a:solidFill>
                  <a:srgbClr val="276670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○"/>
              <a:defRPr>
                <a:solidFill>
                  <a:srgbClr val="276670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■"/>
              <a:defRPr>
                <a:solidFill>
                  <a:srgbClr val="276670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●"/>
              <a:defRPr>
                <a:solidFill>
                  <a:srgbClr val="276670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○"/>
              <a:defRPr>
                <a:solidFill>
                  <a:srgbClr val="276670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■"/>
              <a:defRPr>
                <a:solidFill>
                  <a:srgbClr val="276670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●"/>
              <a:defRPr>
                <a:solidFill>
                  <a:srgbClr val="276670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Char char="○"/>
              <a:defRPr>
                <a:solidFill>
                  <a:srgbClr val="276670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276670"/>
              </a:buClr>
              <a:buSzPts val="1200"/>
              <a:buChar char="■"/>
              <a:defRPr>
                <a:solidFill>
                  <a:srgbClr val="276670"/>
                </a:solidFill>
              </a:defRPr>
            </a:lvl9pPr>
          </a:lstStyle>
          <a:p/>
        </p:txBody>
      </p:sp>
      <p:sp>
        <p:nvSpPr>
          <p:cNvPr id="137" name="Google Shape;137;p20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1400"/>
              <a:buNone/>
              <a:defRPr sz="1400">
                <a:solidFill>
                  <a:srgbClr val="27667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138" name="Google Shape;138;p20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39" name="Google Shape;139;p20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 ">
  <p:cSld name="CUSTOM_1_1_1">
    <p:bg>
      <p:bgPr>
        <a:solidFill>
          <a:srgbClr val="B25148"/>
        </a:solidFill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hasCustomPrompt="1" type="title"/>
          </p:nvPr>
        </p:nvSpPr>
        <p:spPr>
          <a:xfrm rot="-5400000">
            <a:off x="3029038" y="1126013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1252305" y="1538100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 rot="-5400000">
            <a:off x="3029038" y="2045938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/>
          <p:nvPr>
            <p:ph idx="3" type="subTitle"/>
          </p:nvPr>
        </p:nvSpPr>
        <p:spPr>
          <a:xfrm>
            <a:off x="1252305" y="2458020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hasCustomPrompt="1" idx="4" type="title"/>
          </p:nvPr>
        </p:nvSpPr>
        <p:spPr>
          <a:xfrm rot="-5400000">
            <a:off x="3029038" y="2965888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9" name="Google Shape;19;p3"/>
          <p:cNvSpPr txBox="1"/>
          <p:nvPr>
            <p:ph idx="5" type="subTitle"/>
          </p:nvPr>
        </p:nvSpPr>
        <p:spPr>
          <a:xfrm>
            <a:off x="1183355" y="3377977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hasCustomPrompt="1" idx="6" type="title"/>
          </p:nvPr>
        </p:nvSpPr>
        <p:spPr>
          <a:xfrm rot="-5400000">
            <a:off x="4430838" y="1126013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1" name="Google Shape;21;p3"/>
          <p:cNvSpPr txBox="1"/>
          <p:nvPr>
            <p:ph idx="7" type="subTitle"/>
          </p:nvPr>
        </p:nvSpPr>
        <p:spPr>
          <a:xfrm>
            <a:off x="5862155" y="1538100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22" name="Google Shape;22;p3"/>
          <p:cNvSpPr txBox="1"/>
          <p:nvPr>
            <p:ph hasCustomPrompt="1" idx="8" type="title"/>
          </p:nvPr>
        </p:nvSpPr>
        <p:spPr>
          <a:xfrm rot="-5400000">
            <a:off x="4430838" y="2045938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3" name="Google Shape;23;p3"/>
          <p:cNvSpPr txBox="1"/>
          <p:nvPr>
            <p:ph idx="9" type="subTitle"/>
          </p:nvPr>
        </p:nvSpPr>
        <p:spPr>
          <a:xfrm>
            <a:off x="5862155" y="2458025"/>
            <a:ext cx="17610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13" type="title"/>
          </p:nvPr>
        </p:nvSpPr>
        <p:spPr>
          <a:xfrm rot="-5400000">
            <a:off x="4430838" y="2965913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None/>
              <a:defRPr sz="60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6000"/>
              <a:buFont typeface="Fira Sans Extra Condensed Medium"/>
              <a:buNone/>
              <a:defRPr sz="6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 txBox="1"/>
          <p:nvPr>
            <p:ph idx="14" type="subTitle"/>
          </p:nvPr>
        </p:nvSpPr>
        <p:spPr>
          <a:xfrm>
            <a:off x="5862155" y="3378000"/>
            <a:ext cx="17610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Righteous"/>
              <a:buNone/>
              <a:defRPr sz="1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26" name="Google Shape;26;p3"/>
          <p:cNvSpPr txBox="1"/>
          <p:nvPr>
            <p:ph idx="15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27" name="Google Shape;27;p3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" name="Google Shape;28;p3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subtitle">
  <p:cSld name="CUSTOM_11_1_2">
    <p:spTree>
      <p:nvGrpSpPr>
        <p:cNvPr id="140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" name="Google Shape;141;p21"/>
          <p:cNvSpPr/>
          <p:nvPr/>
        </p:nvSpPr>
        <p:spPr>
          <a:xfrm flipH="1">
            <a:off x="4708825" y="0"/>
            <a:ext cx="3651000" cy="51435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21"/>
          <p:cNvSpPr txBox="1"/>
          <p:nvPr>
            <p:ph type="ctrTitle"/>
          </p:nvPr>
        </p:nvSpPr>
        <p:spPr>
          <a:xfrm flipH="1">
            <a:off x="1230475" y="1651523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9pPr>
          </a:lstStyle>
          <a:p/>
        </p:txBody>
      </p:sp>
      <p:sp>
        <p:nvSpPr>
          <p:cNvPr id="143" name="Google Shape;143;p21"/>
          <p:cNvSpPr txBox="1"/>
          <p:nvPr>
            <p:ph idx="2" type="ctrTitle"/>
          </p:nvPr>
        </p:nvSpPr>
        <p:spPr>
          <a:xfrm flipH="1">
            <a:off x="1268343" y="1623125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EFEF"/>
              </a:buClr>
              <a:buSzPts val="3600"/>
              <a:buNone/>
              <a:defRPr sz="3600">
                <a:solidFill>
                  <a:srgbClr val="EFEFEF"/>
                </a:solidFill>
              </a:defRPr>
            </a:lvl9pPr>
          </a:lstStyle>
          <a:p/>
        </p:txBody>
      </p:sp>
      <p:sp>
        <p:nvSpPr>
          <p:cNvPr id="144" name="Google Shape;144;p21"/>
          <p:cNvSpPr txBox="1"/>
          <p:nvPr>
            <p:ph idx="1" type="subTitle"/>
          </p:nvPr>
        </p:nvSpPr>
        <p:spPr>
          <a:xfrm flipH="1">
            <a:off x="5139996" y="2213250"/>
            <a:ext cx="17715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 2">
  <p:cSld name="CUSTOM_8_1">
    <p:bg>
      <p:bgPr>
        <a:solidFill>
          <a:srgbClr val="B25148"/>
        </a:solid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2"/>
          <p:cNvSpPr/>
          <p:nvPr/>
        </p:nvSpPr>
        <p:spPr>
          <a:xfrm>
            <a:off x="371000" y="1370250"/>
            <a:ext cx="5716800" cy="24030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22"/>
          <p:cNvSpPr txBox="1"/>
          <p:nvPr>
            <p:ph idx="1" type="body"/>
          </p:nvPr>
        </p:nvSpPr>
        <p:spPr>
          <a:xfrm>
            <a:off x="642050" y="183375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  <a:defRPr>
                <a:solidFill>
                  <a:srgbClr val="F3F3F3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○"/>
              <a:defRPr>
                <a:solidFill>
                  <a:srgbClr val="F3F3F3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■"/>
              <a:defRPr>
                <a:solidFill>
                  <a:srgbClr val="F3F3F3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  <a:defRPr>
                <a:solidFill>
                  <a:srgbClr val="F3F3F3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○"/>
              <a:defRPr>
                <a:solidFill>
                  <a:srgbClr val="F3F3F3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■"/>
              <a:defRPr>
                <a:solidFill>
                  <a:srgbClr val="F3F3F3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●"/>
              <a:defRPr>
                <a:solidFill>
                  <a:srgbClr val="F3F3F3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200"/>
              <a:buChar char="○"/>
              <a:defRPr>
                <a:solidFill>
                  <a:srgbClr val="F3F3F3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3F3F3"/>
              </a:buClr>
              <a:buSzPts val="1200"/>
              <a:buChar char="■"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48" name="Google Shape;148;p22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149" name="Google Shape;149;p22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0" name="Google Shape;150;p22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+ body text">
  <p:cSld name="CUSTOM_11">
    <p:bg>
      <p:bgPr>
        <a:solidFill>
          <a:srgbClr val="276670"/>
        </a:solidFill>
      </p:bgPr>
    </p:bg>
    <p:spTree>
      <p:nvGrpSpPr>
        <p:cNvPr id="15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23"/>
          <p:cNvSpPr/>
          <p:nvPr/>
        </p:nvSpPr>
        <p:spPr>
          <a:xfrm>
            <a:off x="409100" y="1281450"/>
            <a:ext cx="3981900" cy="38622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23"/>
          <p:cNvSpPr/>
          <p:nvPr/>
        </p:nvSpPr>
        <p:spPr>
          <a:xfrm>
            <a:off x="4753000" y="1281450"/>
            <a:ext cx="3981900" cy="38622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23"/>
          <p:cNvSpPr txBox="1"/>
          <p:nvPr>
            <p:ph idx="1" type="body"/>
          </p:nvPr>
        </p:nvSpPr>
        <p:spPr>
          <a:xfrm>
            <a:off x="5723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55" name="Google Shape;155;p23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156" name="Google Shape;156;p23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57" name="Google Shape;157;p23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8" name="Google Shape;158;p23"/>
          <p:cNvSpPr txBox="1"/>
          <p:nvPr>
            <p:ph idx="2" type="body"/>
          </p:nvPr>
        </p:nvSpPr>
        <p:spPr>
          <a:xfrm>
            <a:off x="49162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●"/>
              <a:defRPr sz="1000">
                <a:solidFill>
                  <a:srgbClr val="F3F3F3"/>
                </a:solidFill>
              </a:defRPr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000"/>
              <a:buChar char="○"/>
              <a:defRPr sz="1000">
                <a:solidFill>
                  <a:srgbClr val="F3F3F3"/>
                </a:solidFill>
              </a:defRPr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Clr>
                <a:srgbClr val="F3F3F3"/>
              </a:buClr>
              <a:buSzPts val="1000"/>
              <a:buChar char="■"/>
              <a:defRPr sz="10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6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8_1_1">
    <p:bg>
      <p:bgPr>
        <a:solidFill>
          <a:srgbClr val="D8A451"/>
        </a:solid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oogle Shape;30;p4"/>
          <p:cNvGrpSpPr/>
          <p:nvPr/>
        </p:nvGrpSpPr>
        <p:grpSpPr>
          <a:xfrm>
            <a:off x="2573587" y="1138325"/>
            <a:ext cx="3996831" cy="4016100"/>
            <a:chOff x="1628078" y="2051775"/>
            <a:chExt cx="5802600" cy="4016100"/>
          </a:xfrm>
        </p:grpSpPr>
        <p:sp>
          <p:nvSpPr>
            <p:cNvPr id="31" name="Google Shape;31;p4"/>
            <p:cNvSpPr/>
            <p:nvPr/>
          </p:nvSpPr>
          <p:spPr>
            <a:xfrm>
              <a:off x="1628078" y="2051775"/>
              <a:ext cx="5802600" cy="2397000"/>
            </a:xfrm>
            <a:prstGeom prst="rect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32" name="Google Shape;32;p4"/>
            <p:cNvCxnSpPr>
              <a:stCxn id="31" idx="2"/>
            </p:cNvCxnSpPr>
            <p:nvPr/>
          </p:nvCxnSpPr>
          <p:spPr>
            <a:xfrm>
              <a:off x="4529378" y="4448775"/>
              <a:ext cx="0" cy="1619100"/>
            </a:xfrm>
            <a:prstGeom prst="straightConnector1">
              <a:avLst/>
            </a:prstGeom>
            <a:noFill/>
            <a:ln cap="flat" cmpd="sng" w="19050">
              <a:solidFill>
                <a:srgbClr val="F3F3F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3" name="Google Shape;33;p4"/>
          <p:cNvSpPr txBox="1"/>
          <p:nvPr>
            <p:ph idx="1" type="subTitle"/>
          </p:nvPr>
        </p:nvSpPr>
        <p:spPr>
          <a:xfrm flipH="1">
            <a:off x="2866203" y="1775941"/>
            <a:ext cx="3411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34" name="Google Shape;34;p4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35" name="Google Shape;35;p4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6" name="Google Shape;36;p4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  <p:extLst>
    <p:ext uri="{DCECCB84-F9BA-43D5-87BE-67443E8EF086}">
      <p15:sldGuideLst>
        <p15:guide id="1" pos="454">
          <p15:clr>
            <a:srgbClr val="FA7B17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2">
  <p:cSld name="CUSTOM_11_1_2_2">
    <p:bg>
      <p:bgPr>
        <a:solidFill>
          <a:srgbClr val="276670"/>
        </a:solid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/>
          <p:nvPr/>
        </p:nvSpPr>
        <p:spPr>
          <a:xfrm>
            <a:off x="2844450" y="675625"/>
            <a:ext cx="3455100" cy="3792300"/>
          </a:xfrm>
          <a:prstGeom prst="rect">
            <a:avLst/>
          </a:prstGeom>
          <a:noFill/>
          <a:ln cap="flat" cmpd="sng" w="9525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 txBox="1"/>
          <p:nvPr>
            <p:ph idx="1" type="subTitle"/>
          </p:nvPr>
        </p:nvSpPr>
        <p:spPr>
          <a:xfrm>
            <a:off x="3347025" y="2290675"/>
            <a:ext cx="2449800" cy="195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0" name="Google Shape;40;p5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41" name="Google Shape;41;p5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" name="Google Shape;42;p5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3" name="Google Shape;43;p5"/>
          <p:cNvCxnSpPr>
            <a:endCxn id="38" idx="0"/>
          </p:cNvCxnSpPr>
          <p:nvPr/>
        </p:nvCxnSpPr>
        <p:spPr>
          <a:xfrm>
            <a:off x="4572000" y="25"/>
            <a:ext cx="0" cy="675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4" name="Google Shape;44;p5"/>
          <p:cNvCxnSpPr/>
          <p:nvPr/>
        </p:nvCxnSpPr>
        <p:spPr>
          <a:xfrm>
            <a:off x="4572000" y="4467925"/>
            <a:ext cx="0" cy="675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6_1_1_2_1_1_1_1">
    <p:bg>
      <p:bgPr>
        <a:solidFill>
          <a:srgbClr val="FFFFFF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6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1400"/>
              <a:buNone/>
              <a:defRPr sz="1400">
                <a:solidFill>
                  <a:srgbClr val="27667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4000"/>
              <a:buNone/>
              <a:defRPr sz="4000">
                <a:solidFill>
                  <a:srgbClr val="276670"/>
                </a:solidFill>
              </a:defRPr>
            </a:lvl9pPr>
          </a:lstStyle>
          <a:p/>
        </p:txBody>
      </p:sp>
      <p:cxnSp>
        <p:nvCxnSpPr>
          <p:cNvPr id="47" name="Google Shape;47;p6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8" name="Google Shape;48;p6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design 1">
  <p:cSld name="CUSTOM_7_2">
    <p:bg>
      <p:bgPr>
        <a:solidFill>
          <a:srgbClr val="F3F3F3"/>
        </a:solidFill>
      </p:bgPr>
    </p:bg>
    <p:spTree>
      <p:nvGrpSpPr>
        <p:cNvPr id="49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7"/>
          <p:cNvSpPr/>
          <p:nvPr/>
        </p:nvSpPr>
        <p:spPr>
          <a:xfrm flipH="1">
            <a:off x="5015725" y="0"/>
            <a:ext cx="2244900" cy="51435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7"/>
          <p:cNvSpPr txBox="1"/>
          <p:nvPr>
            <p:ph hasCustomPrompt="1" type="title"/>
          </p:nvPr>
        </p:nvSpPr>
        <p:spPr>
          <a:xfrm flipH="1">
            <a:off x="63352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9600"/>
              <a:buNone/>
              <a:defRPr sz="96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0"/>
              <a:buFont typeface="Fira Sans Extra Condensed Medium"/>
              <a:buNone/>
              <a:defRPr sz="30000">
                <a:solidFill>
                  <a:srgbClr val="F3F3F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2" name="Google Shape;52;p7"/>
          <p:cNvSpPr txBox="1"/>
          <p:nvPr>
            <p:ph idx="2" type="ctrTitle"/>
          </p:nvPr>
        </p:nvSpPr>
        <p:spPr>
          <a:xfrm>
            <a:off x="6112268" y="1971760"/>
            <a:ext cx="22857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3" name="Google Shape;53;p7"/>
          <p:cNvSpPr txBox="1"/>
          <p:nvPr>
            <p:ph idx="1" type="subTitle"/>
          </p:nvPr>
        </p:nvSpPr>
        <p:spPr>
          <a:xfrm rot="-5400000">
            <a:off x="3710625" y="2106600"/>
            <a:ext cx="3873000" cy="9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">
  <p:cSld name="TITLE_ONLY_4_1">
    <p:bg>
      <p:bgPr>
        <a:solidFill>
          <a:srgbClr val="D8A451"/>
        </a:solid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8"/>
          <p:cNvSpPr txBox="1"/>
          <p:nvPr>
            <p:ph idx="1" type="subTitle"/>
          </p:nvPr>
        </p:nvSpPr>
        <p:spPr>
          <a:xfrm>
            <a:off x="3173400" y="1348830"/>
            <a:ext cx="2797200" cy="89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6" name="Google Shape;56;p8"/>
          <p:cNvSpPr txBox="1"/>
          <p:nvPr>
            <p:ph idx="2" type="subTitle"/>
          </p:nvPr>
        </p:nvSpPr>
        <p:spPr>
          <a:xfrm>
            <a:off x="3173388" y="3448744"/>
            <a:ext cx="27972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7" name="Google Shape;57;p8"/>
          <p:cNvSpPr txBox="1"/>
          <p:nvPr>
            <p:ph type="ctrTitle"/>
          </p:nvPr>
        </p:nvSpPr>
        <p:spPr>
          <a:xfrm>
            <a:off x="3173391" y="404170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8" name="Google Shape;58;p8"/>
          <p:cNvSpPr txBox="1"/>
          <p:nvPr>
            <p:ph idx="3" type="ctrTitle"/>
          </p:nvPr>
        </p:nvSpPr>
        <p:spPr>
          <a:xfrm>
            <a:off x="3173394" y="2581378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None/>
              <a:defRPr sz="1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59" name="Google Shape;59;p8"/>
          <p:cNvSpPr txBox="1"/>
          <p:nvPr>
            <p:ph idx="4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60" name="Google Shape;60;p8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1" name="Google Shape;61;p8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6_1_1_2_1">
    <p:bg>
      <p:bgPr>
        <a:solidFill>
          <a:srgbClr val="B25148"/>
        </a:solidFill>
      </p:bgPr>
    </p:bg>
    <p:spTree>
      <p:nvGrpSpPr>
        <p:cNvPr id="62" name="Shape 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Google Shape;63;p9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64" name="Google Shape;64;p9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65" name="Google Shape;65;p9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s 2 ">
  <p:cSld name="TITLE_ONLY_3_1">
    <p:bg>
      <p:bgPr>
        <a:solidFill>
          <a:srgbClr val="D8A451"/>
        </a:solidFill>
      </p:bgPr>
    </p:bg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0"/>
          <p:cNvSpPr/>
          <p:nvPr/>
        </p:nvSpPr>
        <p:spPr>
          <a:xfrm>
            <a:off x="1050025" y="2550675"/>
            <a:ext cx="3330600" cy="16935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" name="Google Shape;68;p10"/>
          <p:cNvSpPr/>
          <p:nvPr/>
        </p:nvSpPr>
        <p:spPr>
          <a:xfrm>
            <a:off x="4763400" y="2550675"/>
            <a:ext cx="3330600" cy="16935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10"/>
          <p:cNvSpPr txBox="1"/>
          <p:nvPr>
            <p:ph type="ctrTitle"/>
          </p:nvPr>
        </p:nvSpPr>
        <p:spPr>
          <a:xfrm>
            <a:off x="1316713" y="152638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0" name="Google Shape;70;p10"/>
          <p:cNvSpPr txBox="1"/>
          <p:nvPr>
            <p:ph idx="1" type="subTitle"/>
          </p:nvPr>
        </p:nvSpPr>
        <p:spPr>
          <a:xfrm>
            <a:off x="1316713" y="29347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1" name="Google Shape;71;p10"/>
          <p:cNvSpPr txBox="1"/>
          <p:nvPr>
            <p:ph idx="2" type="subTitle"/>
          </p:nvPr>
        </p:nvSpPr>
        <p:spPr>
          <a:xfrm>
            <a:off x="5030088" y="29347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2" name="Google Shape;72;p10"/>
          <p:cNvSpPr txBox="1"/>
          <p:nvPr>
            <p:ph idx="3" type="ctrTitle"/>
          </p:nvPr>
        </p:nvSpPr>
        <p:spPr>
          <a:xfrm>
            <a:off x="5030088" y="152638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400"/>
              <a:buNone/>
              <a:defRPr sz="2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3" name="Google Shape;73;p10"/>
          <p:cNvSpPr txBox="1"/>
          <p:nvPr>
            <p:ph idx="4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 sz="1400">
                <a:solidFill>
                  <a:srgbClr val="F3F3F3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4000"/>
              <a:buNone/>
              <a:defRPr sz="4000">
                <a:solidFill>
                  <a:srgbClr val="F3F3F3"/>
                </a:solidFill>
              </a:defRPr>
            </a:lvl9pPr>
          </a:lstStyle>
          <a:p/>
        </p:txBody>
      </p:sp>
      <p:cxnSp>
        <p:nvCxnSpPr>
          <p:cNvPr id="74" name="Google Shape;74;p10"/>
          <p:cNvCxnSpPr/>
          <p:nvPr/>
        </p:nvCxnSpPr>
        <p:spPr>
          <a:xfrm>
            <a:off x="7820650" y="302975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5" name="Google Shape;75;p10"/>
          <p:cNvCxnSpPr/>
          <p:nvPr/>
        </p:nvCxnSpPr>
        <p:spPr>
          <a:xfrm>
            <a:off x="7820650" y="1089950"/>
            <a:ext cx="1323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24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2800"/>
              <a:buFont typeface="Righteous"/>
              <a:buNone/>
              <a:defRPr sz="28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●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○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■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●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○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■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●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76670"/>
              </a:buClr>
              <a:buSzPts val="1200"/>
              <a:buFont typeface="Anaheim"/>
              <a:buChar char="○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276670"/>
              </a:buClr>
              <a:buSzPts val="1200"/>
              <a:buFont typeface="Anaheim"/>
              <a:buChar char="■"/>
              <a:defRPr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Google Shape;161;p2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62" name="Google Shape;162;p2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163" name="Google Shape;163;p25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1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6.png"/><Relationship Id="rId4" Type="http://schemas.openxmlformats.org/officeDocument/2006/relationships/image" Target="../media/image3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3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5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22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4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8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12.jpg"/><Relationship Id="rId4" Type="http://schemas.openxmlformats.org/officeDocument/2006/relationships/image" Target="../media/image6.jpg"/><Relationship Id="rId5" Type="http://schemas.openxmlformats.org/officeDocument/2006/relationships/image" Target="../media/image5.jp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4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jpg"/><Relationship Id="rId4" Type="http://schemas.openxmlformats.org/officeDocument/2006/relationships/image" Target="../media/image11.jpg"/><Relationship Id="rId5" Type="http://schemas.openxmlformats.org/officeDocument/2006/relationships/image" Target="../media/image9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9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8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0.jpg"/><Relationship Id="rId4" Type="http://schemas.openxmlformats.org/officeDocument/2006/relationships/image" Target="../media/image16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0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4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4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3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3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7.jp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27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://slidesgo.com/" TargetMode="External"/><Relationship Id="rId5" Type="http://schemas.openxmlformats.org/officeDocument/2006/relationships/hyperlink" Target="http://slidesgo.com/" TargetMode="External"/><Relationship Id="rId6" Type="http://schemas.openxmlformats.org/officeDocument/2006/relationships/hyperlink" Target="https://www.flaticon.com/" TargetMode="External"/><Relationship Id="rId7" Type="http://schemas.openxmlformats.org/officeDocument/2006/relationships/hyperlink" Target="https://www.freepik.com/" TargetMode="External"/></Relationships>
</file>

<file path=ppt/slides/_rels/slide32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set-discs-cassettes_2087330.htm" TargetMode="External"/><Relationship Id="rId22" Type="http://schemas.openxmlformats.org/officeDocument/2006/relationships/hyperlink" Target="https://www.flaticon.com/packs/web-6" TargetMode="External"/><Relationship Id="rId21" Type="http://schemas.openxmlformats.org/officeDocument/2006/relationships/hyperlink" Target="https://www.freepik.com/free-photo/black-boy-posing-with-headphones_4551325.htm" TargetMode="External"/><Relationship Id="rId24" Type="http://schemas.openxmlformats.org/officeDocument/2006/relationships/hyperlink" Target="https://www.flaticon.com/free-icon/girl_1184529" TargetMode="External"/><Relationship Id="rId23" Type="http://schemas.openxmlformats.org/officeDocument/2006/relationships/hyperlink" Target="https://www.flaticon.com/free-icon/hipster_1184535#term=hipster&amp;page=1&amp;position=94" TargetMode="External"/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www.freepik.com/free-photo/woman-holding-vinyl-front-face-yellow-scene_4696760.htm" TargetMode="External"/><Relationship Id="rId4" Type="http://schemas.openxmlformats.org/officeDocument/2006/relationships/hyperlink" Target="https://www.freepik.com/free-photo/record-player-red-background_4552902.htm" TargetMode="External"/><Relationship Id="rId9" Type="http://schemas.openxmlformats.org/officeDocument/2006/relationships/hyperlink" Target="https://www.freepik.com/free-photo/black-boy-posing-with-headphones_4551307.htm" TargetMode="External"/><Relationship Id="rId26" Type="http://schemas.openxmlformats.org/officeDocument/2006/relationships/hyperlink" Target="https://www.flaticon.com/packs/music-festival-24" TargetMode="External"/><Relationship Id="rId25" Type="http://schemas.openxmlformats.org/officeDocument/2006/relationships/hyperlink" Target="https://www.flaticon.com/free-icon/music-shop_1767912#term=music%20shop&amp;page=1&amp;position=5" TargetMode="External"/><Relationship Id="rId28" Type="http://schemas.openxmlformats.org/officeDocument/2006/relationships/hyperlink" Target="https://www.freepik.com/free-vector/vintage-style-infographic-elements_1138714.htm" TargetMode="External"/><Relationship Id="rId27" Type="http://schemas.openxmlformats.org/officeDocument/2006/relationships/hyperlink" Target="https://www.flaticon.com/free-icon/clapperboard_1850454" TargetMode="External"/><Relationship Id="rId5" Type="http://schemas.openxmlformats.org/officeDocument/2006/relationships/hyperlink" Target="https://www.freepik.com/free-photo/black-model-posing_4552305.htm" TargetMode="External"/><Relationship Id="rId6" Type="http://schemas.openxmlformats.org/officeDocument/2006/relationships/hyperlink" Target="https://www.freepik.com/free-photo/black-model-posing-with-headphones_4552464.htm" TargetMode="External"/><Relationship Id="rId29" Type="http://schemas.openxmlformats.org/officeDocument/2006/relationships/hyperlink" Target="https://www.freepik.com/free-vector/vintage-rock-logo-collection_2339063.htm" TargetMode="External"/><Relationship Id="rId7" Type="http://schemas.openxmlformats.org/officeDocument/2006/relationships/hyperlink" Target="https://www.freepik.com/free-photo/black-model-posing-with-vinyls_4552568.htm" TargetMode="External"/><Relationship Id="rId8" Type="http://schemas.openxmlformats.org/officeDocument/2006/relationships/hyperlink" Target="https://www.freepik.com/free-photo/black-boy-posing-with-vinyl_4552890.htm" TargetMode="External"/><Relationship Id="rId11" Type="http://schemas.openxmlformats.org/officeDocument/2006/relationships/hyperlink" Target="https://www.freepik.com/free-photo/black-man-posing-with-vinyls_4552075.htm" TargetMode="External"/><Relationship Id="rId10" Type="http://schemas.openxmlformats.org/officeDocument/2006/relationships/hyperlink" Target="https://www.freepik.com/free-photo/black-man-posing-with-vinyls_4552084.htm" TargetMode="External"/><Relationship Id="rId13" Type="http://schemas.openxmlformats.org/officeDocument/2006/relationships/hyperlink" Target="https://www.freepik.com/free-photo/black-man-posing-with-vinyls_4552114.htm" TargetMode="External"/><Relationship Id="rId12" Type="http://schemas.openxmlformats.org/officeDocument/2006/relationships/hyperlink" Target="https://www.freepik.com/free-photo/woman-holding-vinyl-front-face-yellow-scene_4696762.htm" TargetMode="External"/><Relationship Id="rId15" Type="http://schemas.openxmlformats.org/officeDocument/2006/relationships/hyperlink" Target="https://www.freepik.com/free-photo/black-man-posing_4552007.htm" TargetMode="External"/><Relationship Id="rId14" Type="http://schemas.openxmlformats.org/officeDocument/2006/relationships/hyperlink" Target="https://www.freepik.com/free-photo/black-model-posing_4552270.htm" TargetMode="External"/><Relationship Id="rId17" Type="http://schemas.openxmlformats.org/officeDocument/2006/relationships/hyperlink" Target="https://www.freepik.com/free-photo/portrait-young-man-with-vinyl-yellow-scene_4711486.htm" TargetMode="External"/><Relationship Id="rId16" Type="http://schemas.openxmlformats.org/officeDocument/2006/relationships/hyperlink" Target="https://www.freepik.com/free-photo/black-man-posing-with-headphones_4552131.htm#index=45" TargetMode="External"/><Relationship Id="rId19" Type="http://schemas.openxmlformats.org/officeDocument/2006/relationships/hyperlink" Target="https://www.freepik.com/free-photo/portrait-woman-holding-vinyl-yellow-scene_4648722.htm" TargetMode="External"/><Relationship Id="rId18" Type="http://schemas.openxmlformats.org/officeDocument/2006/relationships/hyperlink" Target="https://www.freepik.com/free-photo/black-man-posing-with-headphones_4552136.htm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fonts.google.com/specimen/Righteous" TargetMode="External"/><Relationship Id="rId4" Type="http://schemas.openxmlformats.org/officeDocument/2006/relationships/hyperlink" Target="https://fonts.google.com/specimen/Anaheim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8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5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.xml"/><Relationship Id="rId3" Type="http://schemas.openxmlformats.org/officeDocument/2006/relationships/hyperlink" Target="https://docs.google.com/spreadsheets/d/19nf2PlR7GSZUfUWtUlBaalMZJsmJhnC9AzkxuwI5dE0/copy" TargetMode="External"/><Relationship Id="rId4" Type="http://schemas.openxmlformats.org/officeDocument/2006/relationships/image" Target="../media/image1.png"/><Relationship Id="rId5" Type="http://schemas.openxmlformats.org/officeDocument/2006/relationships/image" Target="../media/image3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4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21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28.png"/><Relationship Id="rId4" Type="http://schemas.openxmlformats.org/officeDocument/2006/relationships/image" Target="../media/image29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9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" name="Google Shape;170;p27"/>
          <p:cNvSpPr/>
          <p:nvPr/>
        </p:nvSpPr>
        <p:spPr>
          <a:xfrm>
            <a:off x="6514600" y="1484025"/>
            <a:ext cx="1875300" cy="21174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27"/>
          <p:cNvSpPr txBox="1"/>
          <p:nvPr>
            <p:ph type="ctrTitle"/>
          </p:nvPr>
        </p:nvSpPr>
        <p:spPr>
          <a:xfrm>
            <a:off x="6309343" y="1651523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VINYL SHOP PLA</a:t>
            </a:r>
            <a:r>
              <a:rPr lang="es"/>
              <a:t>N</a:t>
            </a:r>
            <a:r>
              <a:rPr lang="es"/>
              <a:t> </a:t>
            </a:r>
            <a:endParaRPr/>
          </a:p>
        </p:txBody>
      </p:sp>
      <p:sp>
        <p:nvSpPr>
          <p:cNvPr id="172" name="Google Shape;172;p27"/>
          <p:cNvSpPr txBox="1"/>
          <p:nvPr>
            <p:ph idx="1" type="subTitle"/>
          </p:nvPr>
        </p:nvSpPr>
        <p:spPr>
          <a:xfrm rot="-5400000">
            <a:off x="2232500" y="2213250"/>
            <a:ext cx="3873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begins!</a:t>
            </a:r>
            <a:endParaRPr/>
          </a:p>
        </p:txBody>
      </p:sp>
      <p:sp>
        <p:nvSpPr>
          <p:cNvPr id="173" name="Google Shape;173;p27"/>
          <p:cNvSpPr txBox="1"/>
          <p:nvPr>
            <p:ph idx="2" type="ctrTitle"/>
          </p:nvPr>
        </p:nvSpPr>
        <p:spPr>
          <a:xfrm>
            <a:off x="6271475" y="1623125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latin typeface="Righteous"/>
                <a:ea typeface="Righteous"/>
                <a:cs typeface="Righteous"/>
                <a:sym typeface="Righteous"/>
              </a:rPr>
              <a:t>VINYL SHOP </a:t>
            </a:r>
            <a:r>
              <a:rPr lang="es"/>
              <a:t>PLAN</a:t>
            </a:r>
            <a:endParaRPr sz="3600">
              <a:latin typeface="Righteous"/>
              <a:ea typeface="Righteous"/>
              <a:cs typeface="Righteous"/>
              <a:sym typeface="Righteous"/>
            </a:endParaRPr>
          </a:p>
        </p:txBody>
      </p:sp>
      <p:pic>
        <p:nvPicPr>
          <p:cNvPr id="174" name="Google Shape;174;p27"/>
          <p:cNvPicPr preferRelativeResize="0"/>
          <p:nvPr/>
        </p:nvPicPr>
        <p:blipFill rotWithShape="1">
          <a:blip r:embed="rId4">
            <a:alphaModFix/>
          </a:blip>
          <a:srcRect b="9" l="72184" r="18457" t="8633"/>
          <a:stretch/>
        </p:blipFill>
        <p:spPr>
          <a:xfrm>
            <a:off x="784175" y="0"/>
            <a:ext cx="79050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75" name="Google Shape;175;p27"/>
          <p:cNvSpPr/>
          <p:nvPr/>
        </p:nvSpPr>
        <p:spPr>
          <a:xfrm>
            <a:off x="784175" y="0"/>
            <a:ext cx="790500" cy="5143500"/>
          </a:xfrm>
          <a:prstGeom prst="rect">
            <a:avLst/>
          </a:prstGeom>
          <a:solidFill>
            <a:srgbClr val="E2665B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36"/>
          <p:cNvSpPr txBox="1"/>
          <p:nvPr>
            <p:ph idx="2" type="ctrTitle"/>
          </p:nvPr>
        </p:nvSpPr>
        <p:spPr>
          <a:xfrm flipH="1">
            <a:off x="823082" y="197176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/>
          </a:p>
        </p:txBody>
      </p:sp>
      <p:sp>
        <p:nvSpPr>
          <p:cNvPr id="328" name="Google Shape;328;p36"/>
          <p:cNvSpPr txBox="1"/>
          <p:nvPr>
            <p:ph type="title"/>
          </p:nvPr>
        </p:nvSpPr>
        <p:spPr>
          <a:xfrm>
            <a:off x="244925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600">
                <a:solidFill>
                  <a:srgbClr val="F3F3F3"/>
                </a:solidFill>
              </a:rPr>
              <a:t>02</a:t>
            </a:r>
            <a:endParaRPr sz="9600">
              <a:solidFill>
                <a:srgbClr val="F3F3F3"/>
              </a:solidFill>
            </a:endParaRPr>
          </a:p>
        </p:txBody>
      </p:sp>
      <p:sp>
        <p:nvSpPr>
          <p:cNvPr id="329" name="Google Shape;329;p36"/>
          <p:cNvSpPr txBox="1"/>
          <p:nvPr>
            <p:ph idx="1" type="subTitle"/>
          </p:nvPr>
        </p:nvSpPr>
        <p:spPr>
          <a:xfrm flipH="1" rot="-5400000">
            <a:off x="1910325" y="2213250"/>
            <a:ext cx="38730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</a:t>
            </a:r>
            <a:r>
              <a:rPr lang="es"/>
              <a:t>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4" name="Google Shape;334;p37"/>
          <p:cNvCxnSpPr/>
          <p:nvPr/>
        </p:nvCxnSpPr>
        <p:spPr>
          <a:xfrm>
            <a:off x="3662525" y="2482400"/>
            <a:ext cx="41703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35" name="Google Shape;335;p37"/>
          <p:cNvSpPr txBox="1"/>
          <p:nvPr/>
        </p:nvSpPr>
        <p:spPr>
          <a:xfrm>
            <a:off x="3631138" y="2005125"/>
            <a:ext cx="2361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AVERAGE SPEND PER CUSTOMER</a:t>
            </a:r>
            <a:endParaRPr sz="12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336" name="Google Shape;336;p37"/>
          <p:cNvSpPr txBox="1"/>
          <p:nvPr/>
        </p:nvSpPr>
        <p:spPr>
          <a:xfrm>
            <a:off x="4176338" y="1432575"/>
            <a:ext cx="1344000" cy="540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rgbClr val="D8A451"/>
                </a:solidFill>
                <a:latin typeface="Righteous"/>
                <a:ea typeface="Righteous"/>
                <a:cs typeface="Righteous"/>
                <a:sym typeface="Righteous"/>
              </a:rPr>
              <a:t>50,00 </a:t>
            </a:r>
            <a:endParaRPr sz="3600">
              <a:solidFill>
                <a:srgbClr val="D8A451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grpSp>
        <p:nvGrpSpPr>
          <p:cNvPr id="337" name="Google Shape;337;p37"/>
          <p:cNvGrpSpPr/>
          <p:nvPr/>
        </p:nvGrpSpPr>
        <p:grpSpPr>
          <a:xfrm>
            <a:off x="3725123" y="1538326"/>
            <a:ext cx="348568" cy="348541"/>
            <a:chOff x="-66371044" y="1914325"/>
            <a:chExt cx="316650" cy="316625"/>
          </a:xfrm>
        </p:grpSpPr>
        <p:sp>
          <p:nvSpPr>
            <p:cNvPr id="338" name="Google Shape;338;p37"/>
            <p:cNvSpPr/>
            <p:nvPr/>
          </p:nvSpPr>
          <p:spPr>
            <a:xfrm>
              <a:off x="-66263919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7"/>
            <p:cNvSpPr/>
            <p:nvPr/>
          </p:nvSpPr>
          <p:spPr>
            <a:xfrm>
              <a:off x="-66371044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40" name="Google Shape;340;p37"/>
          <p:cNvCxnSpPr/>
          <p:nvPr/>
        </p:nvCxnSpPr>
        <p:spPr>
          <a:xfrm>
            <a:off x="5768625" y="1230875"/>
            <a:ext cx="0" cy="33999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41" name="Google Shape;341;p37"/>
          <p:cNvSpPr/>
          <p:nvPr/>
        </p:nvSpPr>
        <p:spPr>
          <a:xfrm>
            <a:off x="6070950" y="4299900"/>
            <a:ext cx="305845" cy="305845"/>
          </a:xfrm>
          <a:custGeom>
            <a:rect b="b" l="l" r="r" t="t"/>
            <a:pathLst>
              <a:path extrusionOk="0" h="208768" w="208768">
                <a:moveTo>
                  <a:pt x="128359" y="6133"/>
                </a:moveTo>
                <a:lnTo>
                  <a:pt x="128359" y="13505"/>
                </a:lnTo>
                <a:lnTo>
                  <a:pt x="80408" y="13505"/>
                </a:lnTo>
                <a:lnTo>
                  <a:pt x="80408" y="6133"/>
                </a:lnTo>
                <a:close/>
                <a:moveTo>
                  <a:pt x="31348" y="39894"/>
                </a:moveTo>
                <a:lnTo>
                  <a:pt x="23323" y="52942"/>
                </a:lnTo>
                <a:lnTo>
                  <a:pt x="15299" y="39894"/>
                </a:lnTo>
                <a:close/>
                <a:moveTo>
                  <a:pt x="193468" y="39894"/>
                </a:moveTo>
                <a:lnTo>
                  <a:pt x="185444" y="52942"/>
                </a:lnTo>
                <a:lnTo>
                  <a:pt x="177419" y="39894"/>
                </a:lnTo>
                <a:close/>
                <a:moveTo>
                  <a:pt x="58618" y="53399"/>
                </a:moveTo>
                <a:lnTo>
                  <a:pt x="69904" y="64685"/>
                </a:lnTo>
                <a:lnTo>
                  <a:pt x="64685" y="69904"/>
                </a:lnTo>
                <a:lnTo>
                  <a:pt x="53399" y="58618"/>
                </a:lnTo>
                <a:lnTo>
                  <a:pt x="53399" y="53399"/>
                </a:lnTo>
                <a:close/>
                <a:moveTo>
                  <a:pt x="155368" y="53399"/>
                </a:moveTo>
                <a:lnTo>
                  <a:pt x="155368" y="58618"/>
                </a:lnTo>
                <a:lnTo>
                  <a:pt x="144082" y="69904"/>
                </a:lnTo>
                <a:lnTo>
                  <a:pt x="138863" y="64685"/>
                </a:lnTo>
                <a:lnTo>
                  <a:pt x="150149" y="53399"/>
                </a:lnTo>
                <a:close/>
                <a:moveTo>
                  <a:pt x="12885" y="47625"/>
                </a:moveTo>
                <a:lnTo>
                  <a:pt x="19735" y="58781"/>
                </a:lnTo>
                <a:lnTo>
                  <a:pt x="12885" y="69937"/>
                </a:lnTo>
                <a:lnTo>
                  <a:pt x="12885" y="47625"/>
                </a:lnTo>
                <a:close/>
                <a:moveTo>
                  <a:pt x="33762" y="47625"/>
                </a:moveTo>
                <a:lnTo>
                  <a:pt x="33762" y="69937"/>
                </a:lnTo>
                <a:lnTo>
                  <a:pt x="26911" y="58781"/>
                </a:lnTo>
                <a:lnTo>
                  <a:pt x="33762" y="47625"/>
                </a:lnTo>
                <a:close/>
                <a:moveTo>
                  <a:pt x="175006" y="47625"/>
                </a:moveTo>
                <a:lnTo>
                  <a:pt x="181856" y="58781"/>
                </a:lnTo>
                <a:lnTo>
                  <a:pt x="175006" y="69937"/>
                </a:lnTo>
                <a:lnTo>
                  <a:pt x="175006" y="47625"/>
                </a:lnTo>
                <a:close/>
                <a:moveTo>
                  <a:pt x="195882" y="47625"/>
                </a:moveTo>
                <a:lnTo>
                  <a:pt x="195882" y="69937"/>
                </a:lnTo>
                <a:lnTo>
                  <a:pt x="189032" y="58781"/>
                </a:lnTo>
                <a:lnTo>
                  <a:pt x="195882" y="47625"/>
                </a:lnTo>
                <a:close/>
                <a:moveTo>
                  <a:pt x="23323" y="64620"/>
                </a:moveTo>
                <a:lnTo>
                  <a:pt x="31348" y="77668"/>
                </a:lnTo>
                <a:lnTo>
                  <a:pt x="15299" y="77668"/>
                </a:lnTo>
                <a:lnTo>
                  <a:pt x="23323" y="64620"/>
                </a:lnTo>
                <a:close/>
                <a:moveTo>
                  <a:pt x="185444" y="64620"/>
                </a:moveTo>
                <a:lnTo>
                  <a:pt x="193468" y="77668"/>
                </a:lnTo>
                <a:lnTo>
                  <a:pt x="177419" y="77668"/>
                </a:lnTo>
                <a:lnTo>
                  <a:pt x="185444" y="64620"/>
                </a:lnTo>
                <a:close/>
                <a:moveTo>
                  <a:pt x="31348" y="83800"/>
                </a:moveTo>
                <a:lnTo>
                  <a:pt x="23323" y="96848"/>
                </a:lnTo>
                <a:lnTo>
                  <a:pt x="15299" y="83800"/>
                </a:lnTo>
                <a:close/>
                <a:moveTo>
                  <a:pt x="193468" y="83800"/>
                </a:moveTo>
                <a:lnTo>
                  <a:pt x="185444" y="96848"/>
                </a:lnTo>
                <a:lnTo>
                  <a:pt x="177419" y="83800"/>
                </a:lnTo>
                <a:close/>
                <a:moveTo>
                  <a:pt x="12885" y="91531"/>
                </a:moveTo>
                <a:lnTo>
                  <a:pt x="19735" y="102687"/>
                </a:lnTo>
                <a:lnTo>
                  <a:pt x="12885" y="113843"/>
                </a:lnTo>
                <a:lnTo>
                  <a:pt x="12885" y="91531"/>
                </a:lnTo>
                <a:close/>
                <a:moveTo>
                  <a:pt x="33762" y="91531"/>
                </a:moveTo>
                <a:lnTo>
                  <a:pt x="33762" y="113843"/>
                </a:lnTo>
                <a:lnTo>
                  <a:pt x="26911" y="102687"/>
                </a:lnTo>
                <a:lnTo>
                  <a:pt x="33762" y="91531"/>
                </a:lnTo>
                <a:close/>
                <a:moveTo>
                  <a:pt x="175006" y="91531"/>
                </a:moveTo>
                <a:lnTo>
                  <a:pt x="181856" y="102687"/>
                </a:lnTo>
                <a:lnTo>
                  <a:pt x="175006" y="113843"/>
                </a:lnTo>
                <a:lnTo>
                  <a:pt x="175006" y="91531"/>
                </a:lnTo>
                <a:close/>
                <a:moveTo>
                  <a:pt x="195882" y="91531"/>
                </a:moveTo>
                <a:lnTo>
                  <a:pt x="195882" y="113843"/>
                </a:lnTo>
                <a:lnTo>
                  <a:pt x="189032" y="102687"/>
                </a:lnTo>
                <a:lnTo>
                  <a:pt x="195882" y="91531"/>
                </a:lnTo>
                <a:close/>
                <a:moveTo>
                  <a:pt x="185444" y="108526"/>
                </a:moveTo>
                <a:lnTo>
                  <a:pt x="193468" y="121574"/>
                </a:lnTo>
                <a:lnTo>
                  <a:pt x="177419" y="121574"/>
                </a:lnTo>
                <a:lnTo>
                  <a:pt x="185444" y="108526"/>
                </a:lnTo>
                <a:close/>
                <a:moveTo>
                  <a:pt x="23323" y="108526"/>
                </a:moveTo>
                <a:lnTo>
                  <a:pt x="31348" y="121607"/>
                </a:lnTo>
                <a:lnTo>
                  <a:pt x="15299" y="121607"/>
                </a:lnTo>
                <a:lnTo>
                  <a:pt x="23323" y="108526"/>
                </a:lnTo>
                <a:close/>
                <a:moveTo>
                  <a:pt x="104384" y="159381"/>
                </a:moveTo>
                <a:lnTo>
                  <a:pt x="107124" y="162121"/>
                </a:lnTo>
                <a:lnTo>
                  <a:pt x="101644" y="162121"/>
                </a:lnTo>
                <a:lnTo>
                  <a:pt x="104384" y="159381"/>
                </a:lnTo>
                <a:close/>
                <a:moveTo>
                  <a:pt x="168873" y="39894"/>
                </a:moveTo>
                <a:lnTo>
                  <a:pt x="168873" y="80734"/>
                </a:lnTo>
                <a:lnTo>
                  <a:pt x="168873" y="121574"/>
                </a:lnTo>
                <a:lnTo>
                  <a:pt x="165187" y="121574"/>
                </a:lnTo>
                <a:cubicBezTo>
                  <a:pt x="163491" y="121574"/>
                  <a:pt x="162121" y="122944"/>
                  <a:pt x="162121" y="124641"/>
                </a:cubicBezTo>
                <a:lnTo>
                  <a:pt x="162121" y="162121"/>
                </a:lnTo>
                <a:lnTo>
                  <a:pt x="115768" y="162121"/>
                </a:lnTo>
                <a:lnTo>
                  <a:pt x="107450" y="153770"/>
                </a:lnTo>
                <a:lnTo>
                  <a:pt x="107450" y="119160"/>
                </a:lnTo>
                <a:lnTo>
                  <a:pt x="113289" y="113289"/>
                </a:lnTo>
                <a:cubicBezTo>
                  <a:pt x="114496" y="112114"/>
                  <a:pt x="114496" y="110157"/>
                  <a:pt x="113289" y="108983"/>
                </a:cubicBezTo>
                <a:cubicBezTo>
                  <a:pt x="112702" y="108379"/>
                  <a:pt x="111919" y="108078"/>
                  <a:pt x="111136" y="108078"/>
                </a:cubicBezTo>
                <a:cubicBezTo>
                  <a:pt x="110353" y="108078"/>
                  <a:pt x="109570" y="108379"/>
                  <a:pt x="108983" y="108983"/>
                </a:cubicBezTo>
                <a:lnTo>
                  <a:pt x="102231" y="115735"/>
                </a:lnTo>
                <a:lnTo>
                  <a:pt x="98838" y="119095"/>
                </a:lnTo>
                <a:cubicBezTo>
                  <a:pt x="97664" y="120302"/>
                  <a:pt x="97664" y="122227"/>
                  <a:pt x="98838" y="123434"/>
                </a:cubicBezTo>
                <a:cubicBezTo>
                  <a:pt x="99425" y="124021"/>
                  <a:pt x="100208" y="124314"/>
                  <a:pt x="100991" y="124314"/>
                </a:cubicBezTo>
                <a:lnTo>
                  <a:pt x="101317" y="124314"/>
                </a:lnTo>
                <a:lnTo>
                  <a:pt x="101317" y="153770"/>
                </a:lnTo>
                <a:lnTo>
                  <a:pt x="92999" y="162121"/>
                </a:lnTo>
                <a:lnTo>
                  <a:pt x="46646" y="162121"/>
                </a:lnTo>
                <a:lnTo>
                  <a:pt x="46646" y="124641"/>
                </a:lnTo>
                <a:cubicBezTo>
                  <a:pt x="46646" y="122944"/>
                  <a:pt x="45276" y="121607"/>
                  <a:pt x="43580" y="121607"/>
                </a:cubicBezTo>
                <a:lnTo>
                  <a:pt x="39894" y="121607"/>
                </a:lnTo>
                <a:lnTo>
                  <a:pt x="39894" y="39894"/>
                </a:lnTo>
                <a:lnTo>
                  <a:pt x="56824" y="39894"/>
                </a:lnTo>
                <a:lnTo>
                  <a:pt x="56824" y="47299"/>
                </a:lnTo>
                <a:lnTo>
                  <a:pt x="50332" y="47299"/>
                </a:lnTo>
                <a:cubicBezTo>
                  <a:pt x="49517" y="47299"/>
                  <a:pt x="48767" y="47592"/>
                  <a:pt x="48180" y="48180"/>
                </a:cubicBezTo>
                <a:cubicBezTo>
                  <a:pt x="47592" y="48767"/>
                  <a:pt x="47299" y="49517"/>
                  <a:pt x="47299" y="50332"/>
                </a:cubicBezTo>
                <a:lnTo>
                  <a:pt x="47299" y="59890"/>
                </a:lnTo>
                <a:cubicBezTo>
                  <a:pt x="47299" y="60706"/>
                  <a:pt x="47592" y="61488"/>
                  <a:pt x="48180" y="62043"/>
                </a:cubicBezTo>
                <a:lnTo>
                  <a:pt x="60347" y="74210"/>
                </a:lnTo>
                <a:lnTo>
                  <a:pt x="60118" y="74439"/>
                </a:lnTo>
                <a:cubicBezTo>
                  <a:pt x="58944" y="75645"/>
                  <a:pt x="58944" y="77570"/>
                  <a:pt x="60118" y="78777"/>
                </a:cubicBezTo>
                <a:cubicBezTo>
                  <a:pt x="60706" y="79364"/>
                  <a:pt x="61488" y="79658"/>
                  <a:pt x="62271" y="79658"/>
                </a:cubicBezTo>
                <a:cubicBezTo>
                  <a:pt x="63054" y="79658"/>
                  <a:pt x="63837" y="79364"/>
                  <a:pt x="64457" y="78777"/>
                </a:cubicBezTo>
                <a:lnTo>
                  <a:pt x="66838" y="76396"/>
                </a:lnTo>
                <a:lnTo>
                  <a:pt x="76396" y="66838"/>
                </a:lnTo>
                <a:lnTo>
                  <a:pt x="78777" y="64457"/>
                </a:lnTo>
                <a:cubicBezTo>
                  <a:pt x="79984" y="63250"/>
                  <a:pt x="79984" y="61325"/>
                  <a:pt x="78777" y="60118"/>
                </a:cubicBezTo>
                <a:cubicBezTo>
                  <a:pt x="78174" y="59515"/>
                  <a:pt x="77391" y="59213"/>
                  <a:pt x="76608" y="59213"/>
                </a:cubicBezTo>
                <a:cubicBezTo>
                  <a:pt x="75825" y="59213"/>
                  <a:pt x="75042" y="59515"/>
                  <a:pt x="74439" y="60118"/>
                </a:cubicBezTo>
                <a:lnTo>
                  <a:pt x="74243" y="60347"/>
                </a:lnTo>
                <a:lnTo>
                  <a:pt x="62956" y="49060"/>
                </a:lnTo>
                <a:lnTo>
                  <a:pt x="62956" y="39894"/>
                </a:lnTo>
                <a:lnTo>
                  <a:pt x="145811" y="39894"/>
                </a:lnTo>
                <a:lnTo>
                  <a:pt x="145811" y="49060"/>
                </a:lnTo>
                <a:lnTo>
                  <a:pt x="134557" y="60347"/>
                </a:lnTo>
                <a:lnTo>
                  <a:pt x="134329" y="60118"/>
                </a:lnTo>
                <a:cubicBezTo>
                  <a:pt x="133725" y="59515"/>
                  <a:pt x="132942" y="59213"/>
                  <a:pt x="132159" y="59213"/>
                </a:cubicBezTo>
                <a:cubicBezTo>
                  <a:pt x="131377" y="59213"/>
                  <a:pt x="130594" y="59515"/>
                  <a:pt x="129990" y="60118"/>
                </a:cubicBezTo>
                <a:cubicBezTo>
                  <a:pt x="128783" y="61325"/>
                  <a:pt x="128783" y="63250"/>
                  <a:pt x="129990" y="64457"/>
                </a:cubicBezTo>
                <a:lnTo>
                  <a:pt x="144310" y="78777"/>
                </a:lnTo>
                <a:cubicBezTo>
                  <a:pt x="144930" y="79364"/>
                  <a:pt x="145713" y="79658"/>
                  <a:pt x="146496" y="79658"/>
                </a:cubicBezTo>
                <a:cubicBezTo>
                  <a:pt x="147279" y="79658"/>
                  <a:pt x="148062" y="79364"/>
                  <a:pt x="148649" y="78777"/>
                </a:cubicBezTo>
                <a:cubicBezTo>
                  <a:pt x="149856" y="77570"/>
                  <a:pt x="149856" y="75645"/>
                  <a:pt x="148649" y="74439"/>
                </a:cubicBezTo>
                <a:lnTo>
                  <a:pt x="148420" y="74210"/>
                </a:lnTo>
                <a:lnTo>
                  <a:pt x="160588" y="62043"/>
                </a:lnTo>
                <a:cubicBezTo>
                  <a:pt x="161175" y="61488"/>
                  <a:pt x="161468" y="60706"/>
                  <a:pt x="161468" y="59890"/>
                </a:cubicBezTo>
                <a:lnTo>
                  <a:pt x="161468" y="50332"/>
                </a:lnTo>
                <a:cubicBezTo>
                  <a:pt x="161468" y="49517"/>
                  <a:pt x="161175" y="48767"/>
                  <a:pt x="160588" y="48180"/>
                </a:cubicBezTo>
                <a:cubicBezTo>
                  <a:pt x="160000" y="47592"/>
                  <a:pt x="159250" y="47299"/>
                  <a:pt x="158435" y="47299"/>
                </a:cubicBezTo>
                <a:lnTo>
                  <a:pt x="151943" y="47299"/>
                </a:lnTo>
                <a:lnTo>
                  <a:pt x="151943" y="39894"/>
                </a:lnTo>
                <a:close/>
                <a:moveTo>
                  <a:pt x="162121" y="168253"/>
                </a:moveTo>
                <a:lnTo>
                  <a:pt x="162121" y="175625"/>
                </a:lnTo>
                <a:lnTo>
                  <a:pt x="46646" y="175625"/>
                </a:lnTo>
                <a:lnTo>
                  <a:pt x="46646" y="168253"/>
                </a:lnTo>
                <a:close/>
                <a:moveTo>
                  <a:pt x="40546" y="127707"/>
                </a:moveTo>
                <a:lnTo>
                  <a:pt x="40546" y="165187"/>
                </a:lnTo>
                <a:lnTo>
                  <a:pt x="40546" y="178692"/>
                </a:lnTo>
                <a:lnTo>
                  <a:pt x="40546" y="202667"/>
                </a:lnTo>
                <a:lnTo>
                  <a:pt x="6133" y="202667"/>
                </a:lnTo>
                <a:lnTo>
                  <a:pt x="6133" y="127707"/>
                </a:lnTo>
                <a:close/>
                <a:moveTo>
                  <a:pt x="128359" y="195263"/>
                </a:moveTo>
                <a:lnTo>
                  <a:pt x="128359" y="202667"/>
                </a:lnTo>
                <a:lnTo>
                  <a:pt x="80408" y="202667"/>
                </a:lnTo>
                <a:lnTo>
                  <a:pt x="80408" y="195263"/>
                </a:lnTo>
                <a:close/>
                <a:moveTo>
                  <a:pt x="162121" y="181758"/>
                </a:moveTo>
                <a:lnTo>
                  <a:pt x="162121" y="202667"/>
                </a:lnTo>
                <a:lnTo>
                  <a:pt x="134459" y="202667"/>
                </a:lnTo>
                <a:lnTo>
                  <a:pt x="134459" y="192196"/>
                </a:lnTo>
                <a:cubicBezTo>
                  <a:pt x="134459" y="190500"/>
                  <a:pt x="133089" y="189130"/>
                  <a:pt x="131393" y="189130"/>
                </a:cubicBezTo>
                <a:lnTo>
                  <a:pt x="77374" y="189130"/>
                </a:lnTo>
                <a:cubicBezTo>
                  <a:pt x="75678" y="189130"/>
                  <a:pt x="74308" y="190500"/>
                  <a:pt x="74308" y="192196"/>
                </a:cubicBezTo>
                <a:lnTo>
                  <a:pt x="74308" y="202667"/>
                </a:lnTo>
                <a:lnTo>
                  <a:pt x="46646" y="202667"/>
                </a:lnTo>
                <a:lnTo>
                  <a:pt x="46646" y="181758"/>
                </a:lnTo>
                <a:close/>
                <a:moveTo>
                  <a:pt x="202667" y="127707"/>
                </a:moveTo>
                <a:lnTo>
                  <a:pt x="202667" y="202667"/>
                </a:lnTo>
                <a:lnTo>
                  <a:pt x="168253" y="202667"/>
                </a:lnTo>
                <a:lnTo>
                  <a:pt x="168253" y="127707"/>
                </a:lnTo>
                <a:close/>
                <a:moveTo>
                  <a:pt x="77374" y="0"/>
                </a:moveTo>
                <a:cubicBezTo>
                  <a:pt x="75678" y="0"/>
                  <a:pt x="74308" y="1370"/>
                  <a:pt x="74308" y="3066"/>
                </a:cubicBezTo>
                <a:lnTo>
                  <a:pt x="74308" y="6752"/>
                </a:lnTo>
                <a:lnTo>
                  <a:pt x="37578" y="6752"/>
                </a:lnTo>
                <a:cubicBezTo>
                  <a:pt x="35914" y="6752"/>
                  <a:pt x="34544" y="8122"/>
                  <a:pt x="34544" y="9819"/>
                </a:cubicBezTo>
                <a:cubicBezTo>
                  <a:pt x="34544" y="11515"/>
                  <a:pt x="35914" y="12885"/>
                  <a:pt x="37578" y="12885"/>
                </a:cubicBezTo>
                <a:lnTo>
                  <a:pt x="74308" y="12885"/>
                </a:lnTo>
                <a:lnTo>
                  <a:pt x="74308" y="16571"/>
                </a:lnTo>
                <a:cubicBezTo>
                  <a:pt x="74308" y="18267"/>
                  <a:pt x="75678" y="19637"/>
                  <a:pt x="77374" y="19637"/>
                </a:cubicBezTo>
                <a:lnTo>
                  <a:pt x="131393" y="19637"/>
                </a:lnTo>
                <a:cubicBezTo>
                  <a:pt x="133089" y="19637"/>
                  <a:pt x="134459" y="18267"/>
                  <a:pt x="134459" y="16571"/>
                </a:cubicBezTo>
                <a:lnTo>
                  <a:pt x="134459" y="12885"/>
                </a:lnTo>
                <a:lnTo>
                  <a:pt x="202667" y="12885"/>
                </a:lnTo>
                <a:lnTo>
                  <a:pt x="202667" y="33762"/>
                </a:lnTo>
                <a:lnTo>
                  <a:pt x="6133" y="33762"/>
                </a:lnTo>
                <a:lnTo>
                  <a:pt x="6133" y="12885"/>
                </a:lnTo>
                <a:lnTo>
                  <a:pt x="25411" y="12885"/>
                </a:lnTo>
                <a:cubicBezTo>
                  <a:pt x="27107" y="12885"/>
                  <a:pt x="28477" y="11515"/>
                  <a:pt x="28477" y="9819"/>
                </a:cubicBezTo>
                <a:cubicBezTo>
                  <a:pt x="28477" y="8122"/>
                  <a:pt x="27107" y="6752"/>
                  <a:pt x="25411" y="6752"/>
                </a:cubicBezTo>
                <a:lnTo>
                  <a:pt x="3066" y="6752"/>
                </a:lnTo>
                <a:cubicBezTo>
                  <a:pt x="1370" y="6752"/>
                  <a:pt x="0" y="8122"/>
                  <a:pt x="0" y="9819"/>
                </a:cubicBezTo>
                <a:lnTo>
                  <a:pt x="0" y="36828"/>
                </a:lnTo>
                <a:cubicBezTo>
                  <a:pt x="0" y="38524"/>
                  <a:pt x="1370" y="39894"/>
                  <a:pt x="3066" y="39894"/>
                </a:cubicBezTo>
                <a:lnTo>
                  <a:pt x="6752" y="39894"/>
                </a:lnTo>
                <a:lnTo>
                  <a:pt x="6752" y="80734"/>
                </a:lnTo>
                <a:lnTo>
                  <a:pt x="6752" y="121574"/>
                </a:lnTo>
                <a:lnTo>
                  <a:pt x="3066" y="121574"/>
                </a:lnTo>
                <a:cubicBezTo>
                  <a:pt x="1370" y="121574"/>
                  <a:pt x="0" y="122944"/>
                  <a:pt x="0" y="124641"/>
                </a:cubicBezTo>
                <a:lnTo>
                  <a:pt x="0" y="205701"/>
                </a:lnTo>
                <a:cubicBezTo>
                  <a:pt x="0" y="207397"/>
                  <a:pt x="1370" y="208767"/>
                  <a:pt x="3066" y="208767"/>
                </a:cubicBezTo>
                <a:lnTo>
                  <a:pt x="205701" y="208767"/>
                </a:lnTo>
                <a:cubicBezTo>
                  <a:pt x="207397" y="208767"/>
                  <a:pt x="208767" y="207397"/>
                  <a:pt x="208767" y="205701"/>
                </a:cubicBezTo>
                <a:lnTo>
                  <a:pt x="208767" y="124641"/>
                </a:lnTo>
                <a:cubicBezTo>
                  <a:pt x="208767" y="122944"/>
                  <a:pt x="207397" y="121574"/>
                  <a:pt x="205701" y="121574"/>
                </a:cubicBezTo>
                <a:lnTo>
                  <a:pt x="202015" y="121574"/>
                </a:lnTo>
                <a:lnTo>
                  <a:pt x="202015" y="39894"/>
                </a:lnTo>
                <a:lnTo>
                  <a:pt x="205701" y="39894"/>
                </a:lnTo>
                <a:cubicBezTo>
                  <a:pt x="207397" y="39894"/>
                  <a:pt x="208767" y="38524"/>
                  <a:pt x="208767" y="36828"/>
                </a:cubicBezTo>
                <a:lnTo>
                  <a:pt x="208767" y="9819"/>
                </a:lnTo>
                <a:cubicBezTo>
                  <a:pt x="208767" y="8122"/>
                  <a:pt x="207397" y="6752"/>
                  <a:pt x="205701" y="6752"/>
                </a:cubicBezTo>
                <a:lnTo>
                  <a:pt x="134459" y="6752"/>
                </a:lnTo>
                <a:lnTo>
                  <a:pt x="134459" y="3066"/>
                </a:lnTo>
                <a:cubicBezTo>
                  <a:pt x="134459" y="1370"/>
                  <a:pt x="133089" y="0"/>
                  <a:pt x="131393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37"/>
          <p:cNvSpPr/>
          <p:nvPr/>
        </p:nvSpPr>
        <p:spPr>
          <a:xfrm>
            <a:off x="6070276" y="1407020"/>
            <a:ext cx="221646" cy="338276"/>
          </a:xfrm>
          <a:custGeom>
            <a:rect b="b" l="l" r="r" t="t"/>
            <a:pathLst>
              <a:path extrusionOk="0" h="209135" w="137030">
                <a:moveTo>
                  <a:pt x="69287" y="3328"/>
                </a:moveTo>
                <a:cubicBezTo>
                  <a:pt x="72608" y="3328"/>
                  <a:pt x="75905" y="4033"/>
                  <a:pt x="78821" y="5442"/>
                </a:cubicBezTo>
                <a:cubicBezTo>
                  <a:pt x="84850" y="8383"/>
                  <a:pt x="89213" y="14192"/>
                  <a:pt x="90193" y="20662"/>
                </a:cubicBezTo>
                <a:cubicBezTo>
                  <a:pt x="90267" y="21152"/>
                  <a:pt x="90340" y="21667"/>
                  <a:pt x="90389" y="22206"/>
                </a:cubicBezTo>
                <a:cubicBezTo>
                  <a:pt x="90585" y="23897"/>
                  <a:pt x="90781" y="25662"/>
                  <a:pt x="91590" y="27328"/>
                </a:cubicBezTo>
                <a:cubicBezTo>
                  <a:pt x="92816" y="29951"/>
                  <a:pt x="95046" y="31568"/>
                  <a:pt x="97227" y="33137"/>
                </a:cubicBezTo>
                <a:cubicBezTo>
                  <a:pt x="98232" y="33872"/>
                  <a:pt x="99188" y="34558"/>
                  <a:pt x="100021" y="35318"/>
                </a:cubicBezTo>
                <a:cubicBezTo>
                  <a:pt x="103207" y="38308"/>
                  <a:pt x="104702" y="43038"/>
                  <a:pt x="103894" y="47352"/>
                </a:cubicBezTo>
                <a:cubicBezTo>
                  <a:pt x="99899" y="43725"/>
                  <a:pt x="94409" y="41127"/>
                  <a:pt x="87130" y="39362"/>
                </a:cubicBezTo>
                <a:cubicBezTo>
                  <a:pt x="81308" y="37963"/>
                  <a:pt x="75361" y="37271"/>
                  <a:pt x="69446" y="37271"/>
                </a:cubicBezTo>
                <a:cubicBezTo>
                  <a:pt x="59399" y="37271"/>
                  <a:pt x="49444" y="39267"/>
                  <a:pt x="40342" y="43185"/>
                </a:cubicBezTo>
                <a:cubicBezTo>
                  <a:pt x="38087" y="44166"/>
                  <a:pt x="35392" y="45465"/>
                  <a:pt x="32892" y="47327"/>
                </a:cubicBezTo>
                <a:cubicBezTo>
                  <a:pt x="31911" y="43504"/>
                  <a:pt x="33014" y="39142"/>
                  <a:pt x="35735" y="36249"/>
                </a:cubicBezTo>
                <a:cubicBezTo>
                  <a:pt x="36617" y="35343"/>
                  <a:pt x="37646" y="34534"/>
                  <a:pt x="38749" y="33676"/>
                </a:cubicBezTo>
                <a:cubicBezTo>
                  <a:pt x="40318" y="32475"/>
                  <a:pt x="41960" y="31225"/>
                  <a:pt x="43210" y="29485"/>
                </a:cubicBezTo>
                <a:cubicBezTo>
                  <a:pt x="44754" y="27328"/>
                  <a:pt x="45440" y="24877"/>
                  <a:pt x="46102" y="22476"/>
                </a:cubicBezTo>
                <a:cubicBezTo>
                  <a:pt x="46347" y="21642"/>
                  <a:pt x="46568" y="20858"/>
                  <a:pt x="46813" y="20098"/>
                </a:cubicBezTo>
                <a:cubicBezTo>
                  <a:pt x="48896" y="13701"/>
                  <a:pt x="53675" y="8211"/>
                  <a:pt x="59606" y="5442"/>
                </a:cubicBezTo>
                <a:cubicBezTo>
                  <a:pt x="62621" y="4033"/>
                  <a:pt x="65966" y="3328"/>
                  <a:pt x="69287" y="3328"/>
                </a:cubicBezTo>
                <a:close/>
                <a:moveTo>
                  <a:pt x="69407" y="40568"/>
                </a:moveTo>
                <a:cubicBezTo>
                  <a:pt x="75080" y="40568"/>
                  <a:pt x="80784" y="41233"/>
                  <a:pt x="86370" y="42573"/>
                </a:cubicBezTo>
                <a:cubicBezTo>
                  <a:pt x="93649" y="44337"/>
                  <a:pt x="98943" y="46960"/>
                  <a:pt x="102546" y="50612"/>
                </a:cubicBezTo>
                <a:cubicBezTo>
                  <a:pt x="106933" y="55072"/>
                  <a:pt x="108624" y="61567"/>
                  <a:pt x="106639" y="66420"/>
                </a:cubicBezTo>
                <a:cubicBezTo>
                  <a:pt x="106369" y="67131"/>
                  <a:pt x="105879" y="68037"/>
                  <a:pt x="105242" y="68258"/>
                </a:cubicBezTo>
                <a:cubicBezTo>
                  <a:pt x="105116" y="68300"/>
                  <a:pt x="104982" y="68319"/>
                  <a:pt x="104842" y="68319"/>
                </a:cubicBezTo>
                <a:cubicBezTo>
                  <a:pt x="104080" y="68319"/>
                  <a:pt x="103119" y="67748"/>
                  <a:pt x="102104" y="67106"/>
                </a:cubicBezTo>
                <a:cubicBezTo>
                  <a:pt x="91958" y="60783"/>
                  <a:pt x="79850" y="57303"/>
                  <a:pt x="67890" y="57303"/>
                </a:cubicBezTo>
                <a:lnTo>
                  <a:pt x="67155" y="57303"/>
                </a:lnTo>
                <a:cubicBezTo>
                  <a:pt x="58895" y="57401"/>
                  <a:pt x="50440" y="59190"/>
                  <a:pt x="42744" y="62449"/>
                </a:cubicBezTo>
                <a:cubicBezTo>
                  <a:pt x="41690" y="62891"/>
                  <a:pt x="40465" y="63650"/>
                  <a:pt x="39166" y="64459"/>
                </a:cubicBezTo>
                <a:cubicBezTo>
                  <a:pt x="37272" y="65634"/>
                  <a:pt x="34721" y="67231"/>
                  <a:pt x="33303" y="67231"/>
                </a:cubicBezTo>
                <a:cubicBezTo>
                  <a:pt x="33272" y="67231"/>
                  <a:pt x="33241" y="67230"/>
                  <a:pt x="33210" y="67229"/>
                </a:cubicBezTo>
                <a:cubicBezTo>
                  <a:pt x="31176" y="67106"/>
                  <a:pt x="29166" y="63430"/>
                  <a:pt x="28921" y="61077"/>
                </a:cubicBezTo>
                <a:cubicBezTo>
                  <a:pt x="28627" y="58038"/>
                  <a:pt x="29975" y="54656"/>
                  <a:pt x="32548" y="51984"/>
                </a:cubicBezTo>
                <a:cubicBezTo>
                  <a:pt x="35220" y="49190"/>
                  <a:pt x="38823" y="47425"/>
                  <a:pt x="41641" y="46225"/>
                </a:cubicBezTo>
                <a:cubicBezTo>
                  <a:pt x="50325" y="42468"/>
                  <a:pt x="59822" y="40568"/>
                  <a:pt x="69407" y="40568"/>
                </a:cubicBezTo>
                <a:close/>
                <a:moveTo>
                  <a:pt x="33382" y="71983"/>
                </a:moveTo>
                <a:lnTo>
                  <a:pt x="33382" y="71983"/>
                </a:lnTo>
                <a:cubicBezTo>
                  <a:pt x="33504" y="76321"/>
                  <a:pt x="33063" y="80708"/>
                  <a:pt x="32352" y="84997"/>
                </a:cubicBezTo>
                <a:cubicBezTo>
                  <a:pt x="30465" y="83478"/>
                  <a:pt x="29289" y="81052"/>
                  <a:pt x="29338" y="78625"/>
                </a:cubicBezTo>
                <a:cubicBezTo>
                  <a:pt x="29411" y="75929"/>
                  <a:pt x="31029" y="73331"/>
                  <a:pt x="33382" y="71983"/>
                </a:cubicBezTo>
                <a:close/>
                <a:moveTo>
                  <a:pt x="104286" y="72522"/>
                </a:moveTo>
                <a:lnTo>
                  <a:pt x="104286" y="72522"/>
                </a:lnTo>
                <a:cubicBezTo>
                  <a:pt x="105756" y="72890"/>
                  <a:pt x="107129" y="73870"/>
                  <a:pt x="107962" y="75218"/>
                </a:cubicBezTo>
                <a:cubicBezTo>
                  <a:pt x="109040" y="76959"/>
                  <a:pt x="109310" y="79262"/>
                  <a:pt x="108648" y="81419"/>
                </a:cubicBezTo>
                <a:cubicBezTo>
                  <a:pt x="108207" y="82890"/>
                  <a:pt x="107349" y="84287"/>
                  <a:pt x="106173" y="85488"/>
                </a:cubicBezTo>
                <a:cubicBezTo>
                  <a:pt x="105192" y="81199"/>
                  <a:pt x="104335" y="76836"/>
                  <a:pt x="104286" y="72522"/>
                </a:cubicBezTo>
                <a:close/>
                <a:moveTo>
                  <a:pt x="68014" y="60605"/>
                </a:moveTo>
                <a:cubicBezTo>
                  <a:pt x="74610" y="60605"/>
                  <a:pt x="81236" y="61752"/>
                  <a:pt x="87546" y="63871"/>
                </a:cubicBezTo>
                <a:cubicBezTo>
                  <a:pt x="84875" y="72866"/>
                  <a:pt x="86688" y="82473"/>
                  <a:pt x="88330" y="88992"/>
                </a:cubicBezTo>
                <a:cubicBezTo>
                  <a:pt x="88943" y="91517"/>
                  <a:pt x="89654" y="94041"/>
                  <a:pt x="90365" y="96492"/>
                </a:cubicBezTo>
                <a:cubicBezTo>
                  <a:pt x="90830" y="98183"/>
                  <a:pt x="91321" y="99899"/>
                  <a:pt x="91786" y="101614"/>
                </a:cubicBezTo>
                <a:cubicBezTo>
                  <a:pt x="91541" y="101712"/>
                  <a:pt x="91345" y="101835"/>
                  <a:pt x="91173" y="102031"/>
                </a:cubicBezTo>
                <a:cubicBezTo>
                  <a:pt x="85559" y="107858"/>
                  <a:pt x="77496" y="111259"/>
                  <a:pt x="69416" y="111259"/>
                </a:cubicBezTo>
                <a:cubicBezTo>
                  <a:pt x="69136" y="111259"/>
                  <a:pt x="68856" y="111255"/>
                  <a:pt x="68576" y="111246"/>
                </a:cubicBezTo>
                <a:cubicBezTo>
                  <a:pt x="60439" y="111001"/>
                  <a:pt x="52450" y="107251"/>
                  <a:pt x="47033" y="101173"/>
                </a:cubicBezTo>
                <a:cubicBezTo>
                  <a:pt x="47450" y="99605"/>
                  <a:pt x="47891" y="98036"/>
                  <a:pt x="48332" y="96492"/>
                </a:cubicBezTo>
                <a:cubicBezTo>
                  <a:pt x="49043" y="94041"/>
                  <a:pt x="49754" y="91517"/>
                  <a:pt x="50366" y="88992"/>
                </a:cubicBezTo>
                <a:cubicBezTo>
                  <a:pt x="52057" y="82277"/>
                  <a:pt x="53920" y="72277"/>
                  <a:pt x="50906" y="63038"/>
                </a:cubicBezTo>
                <a:cubicBezTo>
                  <a:pt x="56224" y="61494"/>
                  <a:pt x="61763" y="60660"/>
                  <a:pt x="67204" y="60611"/>
                </a:cubicBezTo>
                <a:cubicBezTo>
                  <a:pt x="67474" y="60607"/>
                  <a:pt x="67744" y="60605"/>
                  <a:pt x="68014" y="60605"/>
                </a:cubicBezTo>
                <a:close/>
                <a:moveTo>
                  <a:pt x="46077" y="104948"/>
                </a:moveTo>
                <a:cubicBezTo>
                  <a:pt x="47327" y="106173"/>
                  <a:pt x="48651" y="107300"/>
                  <a:pt x="50072" y="108305"/>
                </a:cubicBezTo>
                <a:cubicBezTo>
                  <a:pt x="50072" y="108403"/>
                  <a:pt x="50072" y="108526"/>
                  <a:pt x="50072" y="108624"/>
                </a:cubicBezTo>
                <a:cubicBezTo>
                  <a:pt x="50219" y="111614"/>
                  <a:pt x="50268" y="115070"/>
                  <a:pt x="49165" y="118109"/>
                </a:cubicBezTo>
                <a:cubicBezTo>
                  <a:pt x="48234" y="120633"/>
                  <a:pt x="46445" y="122618"/>
                  <a:pt x="44411" y="123452"/>
                </a:cubicBezTo>
                <a:cubicBezTo>
                  <a:pt x="44190" y="120217"/>
                  <a:pt x="44190" y="116957"/>
                  <a:pt x="44509" y="113697"/>
                </a:cubicBezTo>
                <a:cubicBezTo>
                  <a:pt x="44827" y="110756"/>
                  <a:pt x="45391" y="107840"/>
                  <a:pt x="46077" y="104948"/>
                </a:cubicBezTo>
                <a:close/>
                <a:moveTo>
                  <a:pt x="92669" y="105168"/>
                </a:moveTo>
                <a:cubicBezTo>
                  <a:pt x="93330" y="107987"/>
                  <a:pt x="93894" y="110830"/>
                  <a:pt x="94164" y="113697"/>
                </a:cubicBezTo>
                <a:cubicBezTo>
                  <a:pt x="94507" y="116981"/>
                  <a:pt x="94507" y="120290"/>
                  <a:pt x="94262" y="123574"/>
                </a:cubicBezTo>
                <a:cubicBezTo>
                  <a:pt x="92350" y="122226"/>
                  <a:pt x="91345" y="120658"/>
                  <a:pt x="90120" y="118035"/>
                </a:cubicBezTo>
                <a:cubicBezTo>
                  <a:pt x="88723" y="115094"/>
                  <a:pt x="88306" y="111712"/>
                  <a:pt x="88919" y="108501"/>
                </a:cubicBezTo>
                <a:cubicBezTo>
                  <a:pt x="88943" y="108428"/>
                  <a:pt x="88943" y="108330"/>
                  <a:pt x="88943" y="108256"/>
                </a:cubicBezTo>
                <a:cubicBezTo>
                  <a:pt x="90267" y="107300"/>
                  <a:pt x="91517" y="106271"/>
                  <a:pt x="92669" y="105168"/>
                </a:cubicBezTo>
                <a:close/>
                <a:moveTo>
                  <a:pt x="53430" y="110389"/>
                </a:moveTo>
                <a:lnTo>
                  <a:pt x="53430" y="110389"/>
                </a:lnTo>
                <a:cubicBezTo>
                  <a:pt x="58038" y="112913"/>
                  <a:pt x="63233" y="114383"/>
                  <a:pt x="68478" y="114530"/>
                </a:cubicBezTo>
                <a:cubicBezTo>
                  <a:pt x="68797" y="114555"/>
                  <a:pt x="69116" y="114555"/>
                  <a:pt x="69434" y="114555"/>
                </a:cubicBezTo>
                <a:cubicBezTo>
                  <a:pt x="74949" y="114555"/>
                  <a:pt x="80488" y="113109"/>
                  <a:pt x="85389" y="110462"/>
                </a:cubicBezTo>
                <a:lnTo>
                  <a:pt x="85389" y="110462"/>
                </a:lnTo>
                <a:cubicBezTo>
                  <a:pt x="85218" y="113550"/>
                  <a:pt x="85831" y="116638"/>
                  <a:pt x="87130" y="119432"/>
                </a:cubicBezTo>
                <a:cubicBezTo>
                  <a:pt x="87644" y="120511"/>
                  <a:pt x="88134" y="121442"/>
                  <a:pt x="88674" y="122324"/>
                </a:cubicBezTo>
                <a:lnTo>
                  <a:pt x="71983" y="135387"/>
                </a:lnTo>
                <a:cubicBezTo>
                  <a:pt x="70929" y="136196"/>
                  <a:pt x="70071" y="136833"/>
                  <a:pt x="69189" y="136907"/>
                </a:cubicBezTo>
                <a:cubicBezTo>
                  <a:pt x="69126" y="136913"/>
                  <a:pt x="69063" y="136915"/>
                  <a:pt x="68999" y="136915"/>
                </a:cubicBezTo>
                <a:cubicBezTo>
                  <a:pt x="68236" y="136915"/>
                  <a:pt x="67373" y="136526"/>
                  <a:pt x="66469" y="136074"/>
                </a:cubicBezTo>
                <a:cubicBezTo>
                  <a:pt x="60145" y="132961"/>
                  <a:pt x="54214" y="129040"/>
                  <a:pt x="48871" y="124432"/>
                </a:cubicBezTo>
                <a:cubicBezTo>
                  <a:pt x="50317" y="123084"/>
                  <a:pt x="51494" y="121319"/>
                  <a:pt x="52254" y="119236"/>
                </a:cubicBezTo>
                <a:cubicBezTo>
                  <a:pt x="53332" y="116320"/>
                  <a:pt x="53503" y="113232"/>
                  <a:pt x="53430" y="110389"/>
                </a:cubicBezTo>
                <a:close/>
                <a:moveTo>
                  <a:pt x="47768" y="64042"/>
                </a:moveTo>
                <a:lnTo>
                  <a:pt x="47768" y="64042"/>
                </a:lnTo>
                <a:cubicBezTo>
                  <a:pt x="50538" y="72473"/>
                  <a:pt x="48749" y="81860"/>
                  <a:pt x="47180" y="88208"/>
                </a:cubicBezTo>
                <a:cubicBezTo>
                  <a:pt x="46568" y="90659"/>
                  <a:pt x="45857" y="93159"/>
                  <a:pt x="45171" y="95585"/>
                </a:cubicBezTo>
                <a:cubicBezTo>
                  <a:pt x="43553" y="101320"/>
                  <a:pt x="41862" y="107251"/>
                  <a:pt x="41249" y="113354"/>
                </a:cubicBezTo>
                <a:cubicBezTo>
                  <a:pt x="39877" y="126687"/>
                  <a:pt x="43626" y="139897"/>
                  <a:pt x="47621" y="151514"/>
                </a:cubicBezTo>
                <a:cubicBezTo>
                  <a:pt x="41788" y="149897"/>
                  <a:pt x="36445" y="145363"/>
                  <a:pt x="33284" y="139162"/>
                </a:cubicBezTo>
                <a:cubicBezTo>
                  <a:pt x="30171" y="133108"/>
                  <a:pt x="28970" y="125584"/>
                  <a:pt x="29705" y="116810"/>
                </a:cubicBezTo>
                <a:cubicBezTo>
                  <a:pt x="30220" y="110487"/>
                  <a:pt x="31666" y="104114"/>
                  <a:pt x="33063" y="97963"/>
                </a:cubicBezTo>
                <a:cubicBezTo>
                  <a:pt x="33382" y="96492"/>
                  <a:pt x="33725" y="95046"/>
                  <a:pt x="34044" y="93575"/>
                </a:cubicBezTo>
                <a:cubicBezTo>
                  <a:pt x="35686" y="85978"/>
                  <a:pt x="37156" y="77816"/>
                  <a:pt x="36568" y="69704"/>
                </a:cubicBezTo>
                <a:cubicBezTo>
                  <a:pt x="37989" y="69067"/>
                  <a:pt x="39460" y="68160"/>
                  <a:pt x="40881" y="67253"/>
                </a:cubicBezTo>
                <a:cubicBezTo>
                  <a:pt x="42082" y="66518"/>
                  <a:pt x="43210" y="65832"/>
                  <a:pt x="44019" y="65488"/>
                </a:cubicBezTo>
                <a:cubicBezTo>
                  <a:pt x="45244" y="64949"/>
                  <a:pt x="46494" y="64484"/>
                  <a:pt x="47768" y="64042"/>
                </a:cubicBezTo>
                <a:close/>
                <a:moveTo>
                  <a:pt x="90634" y="64998"/>
                </a:moveTo>
                <a:lnTo>
                  <a:pt x="90634" y="64998"/>
                </a:lnTo>
                <a:cubicBezTo>
                  <a:pt x="94016" y="66346"/>
                  <a:pt x="97276" y="67988"/>
                  <a:pt x="100340" y="69900"/>
                </a:cubicBezTo>
                <a:cubicBezTo>
                  <a:pt x="100560" y="70047"/>
                  <a:pt x="100805" y="70194"/>
                  <a:pt x="101051" y="70317"/>
                </a:cubicBezTo>
                <a:cubicBezTo>
                  <a:pt x="100707" y="76713"/>
                  <a:pt x="102202" y="83037"/>
                  <a:pt x="103624" y="89139"/>
                </a:cubicBezTo>
                <a:cubicBezTo>
                  <a:pt x="103992" y="90610"/>
                  <a:pt x="104335" y="92105"/>
                  <a:pt x="104653" y="93575"/>
                </a:cubicBezTo>
                <a:cubicBezTo>
                  <a:pt x="104972" y="95046"/>
                  <a:pt x="105315" y="96492"/>
                  <a:pt x="105634" y="97963"/>
                </a:cubicBezTo>
                <a:cubicBezTo>
                  <a:pt x="107031" y="104114"/>
                  <a:pt x="108452" y="110487"/>
                  <a:pt x="108991" y="116810"/>
                </a:cubicBezTo>
                <a:cubicBezTo>
                  <a:pt x="109702" y="125584"/>
                  <a:pt x="108501" y="133108"/>
                  <a:pt x="105413" y="139162"/>
                </a:cubicBezTo>
                <a:cubicBezTo>
                  <a:pt x="102251" y="145363"/>
                  <a:pt x="96909" y="149897"/>
                  <a:pt x="91075" y="151514"/>
                </a:cubicBezTo>
                <a:cubicBezTo>
                  <a:pt x="95070" y="139897"/>
                  <a:pt x="98820" y="126687"/>
                  <a:pt x="97448" y="113354"/>
                </a:cubicBezTo>
                <a:cubicBezTo>
                  <a:pt x="96835" y="107251"/>
                  <a:pt x="95144" y="101320"/>
                  <a:pt x="93526" y="95585"/>
                </a:cubicBezTo>
                <a:cubicBezTo>
                  <a:pt x="92840" y="93159"/>
                  <a:pt x="92129" y="90659"/>
                  <a:pt x="91517" y="88208"/>
                </a:cubicBezTo>
                <a:cubicBezTo>
                  <a:pt x="89997" y="82105"/>
                  <a:pt x="88306" y="73184"/>
                  <a:pt x="90634" y="64998"/>
                </a:cubicBezTo>
                <a:close/>
                <a:moveTo>
                  <a:pt x="28235" y="135510"/>
                </a:moveTo>
                <a:cubicBezTo>
                  <a:pt x="28799" y="137324"/>
                  <a:pt x="29509" y="139039"/>
                  <a:pt x="30343" y="140681"/>
                </a:cubicBezTo>
                <a:cubicBezTo>
                  <a:pt x="32794" y="145436"/>
                  <a:pt x="36396" y="149357"/>
                  <a:pt x="40587" y="151955"/>
                </a:cubicBezTo>
                <a:cubicBezTo>
                  <a:pt x="45391" y="169332"/>
                  <a:pt x="48210" y="187273"/>
                  <a:pt x="49018" y="205286"/>
                </a:cubicBezTo>
                <a:cubicBezTo>
                  <a:pt x="49018" y="205335"/>
                  <a:pt x="49018" y="205385"/>
                  <a:pt x="49043" y="205434"/>
                </a:cubicBezTo>
                <a:cubicBezTo>
                  <a:pt x="41249" y="205286"/>
                  <a:pt x="33480" y="205115"/>
                  <a:pt x="25784" y="204919"/>
                </a:cubicBezTo>
                <a:cubicBezTo>
                  <a:pt x="25784" y="204894"/>
                  <a:pt x="25784" y="204845"/>
                  <a:pt x="25784" y="204821"/>
                </a:cubicBezTo>
                <a:lnTo>
                  <a:pt x="25220" y="164798"/>
                </a:lnTo>
                <a:cubicBezTo>
                  <a:pt x="25196" y="163891"/>
                  <a:pt x="24461" y="163156"/>
                  <a:pt x="23578" y="163156"/>
                </a:cubicBezTo>
                <a:lnTo>
                  <a:pt x="23554" y="163156"/>
                </a:lnTo>
                <a:cubicBezTo>
                  <a:pt x="22647" y="163180"/>
                  <a:pt x="21912" y="163916"/>
                  <a:pt x="21936" y="164847"/>
                </a:cubicBezTo>
                <a:lnTo>
                  <a:pt x="22500" y="204845"/>
                </a:lnTo>
                <a:cubicBezTo>
                  <a:pt x="17721" y="204747"/>
                  <a:pt x="12966" y="204625"/>
                  <a:pt x="8236" y="204502"/>
                </a:cubicBezTo>
                <a:cubicBezTo>
                  <a:pt x="6765" y="204478"/>
                  <a:pt x="5148" y="204355"/>
                  <a:pt x="4437" y="203497"/>
                </a:cubicBezTo>
                <a:cubicBezTo>
                  <a:pt x="3996" y="202909"/>
                  <a:pt x="3873" y="201929"/>
                  <a:pt x="3800" y="200875"/>
                </a:cubicBezTo>
                <a:cubicBezTo>
                  <a:pt x="3457" y="195728"/>
                  <a:pt x="3310" y="190532"/>
                  <a:pt x="3383" y="185361"/>
                </a:cubicBezTo>
                <a:cubicBezTo>
                  <a:pt x="3506" y="176905"/>
                  <a:pt x="4241" y="165925"/>
                  <a:pt x="8726" y="156244"/>
                </a:cubicBezTo>
                <a:cubicBezTo>
                  <a:pt x="14289" y="144260"/>
                  <a:pt x="20858" y="137275"/>
                  <a:pt x="28235" y="135510"/>
                </a:cubicBezTo>
                <a:close/>
                <a:moveTo>
                  <a:pt x="46224" y="135142"/>
                </a:moveTo>
                <a:lnTo>
                  <a:pt x="46224" y="135142"/>
                </a:lnTo>
                <a:cubicBezTo>
                  <a:pt x="58136" y="156490"/>
                  <a:pt x="63797" y="181194"/>
                  <a:pt x="62278" y="205630"/>
                </a:cubicBezTo>
                <a:cubicBezTo>
                  <a:pt x="58944" y="205581"/>
                  <a:pt x="55611" y="205532"/>
                  <a:pt x="52278" y="205483"/>
                </a:cubicBezTo>
                <a:cubicBezTo>
                  <a:pt x="52303" y="205360"/>
                  <a:pt x="52303" y="205262"/>
                  <a:pt x="52303" y="205139"/>
                </a:cubicBezTo>
                <a:cubicBezTo>
                  <a:pt x="51543" y="187861"/>
                  <a:pt x="48920" y="170656"/>
                  <a:pt x="44533" y="153941"/>
                </a:cubicBezTo>
                <a:lnTo>
                  <a:pt x="44533" y="153941"/>
                </a:lnTo>
                <a:cubicBezTo>
                  <a:pt x="46298" y="154627"/>
                  <a:pt x="48112" y="155093"/>
                  <a:pt x="49925" y="155313"/>
                </a:cubicBezTo>
                <a:cubicBezTo>
                  <a:pt x="49999" y="155313"/>
                  <a:pt x="50072" y="155338"/>
                  <a:pt x="50121" y="155338"/>
                </a:cubicBezTo>
                <a:cubicBezTo>
                  <a:pt x="50636" y="155338"/>
                  <a:pt x="51102" y="155093"/>
                  <a:pt x="51420" y="154700"/>
                </a:cubicBezTo>
                <a:cubicBezTo>
                  <a:pt x="51763" y="154259"/>
                  <a:pt x="51861" y="153671"/>
                  <a:pt x="51690" y="153132"/>
                </a:cubicBezTo>
                <a:cubicBezTo>
                  <a:pt x="49705" y="147495"/>
                  <a:pt x="47670" y="141417"/>
                  <a:pt x="46224" y="135142"/>
                </a:cubicBezTo>
                <a:close/>
                <a:moveTo>
                  <a:pt x="90708" y="124898"/>
                </a:moveTo>
                <a:cubicBezTo>
                  <a:pt x="91124" y="125314"/>
                  <a:pt x="91590" y="125706"/>
                  <a:pt x="92105" y="126074"/>
                </a:cubicBezTo>
                <a:cubicBezTo>
                  <a:pt x="85733" y="136613"/>
                  <a:pt x="81370" y="149063"/>
                  <a:pt x="78748" y="164112"/>
                </a:cubicBezTo>
                <a:cubicBezTo>
                  <a:pt x="76395" y="177690"/>
                  <a:pt x="75782" y="191660"/>
                  <a:pt x="75194" y="205139"/>
                </a:cubicBezTo>
                <a:cubicBezTo>
                  <a:pt x="75194" y="205360"/>
                  <a:pt x="75243" y="205581"/>
                  <a:pt x="75292" y="205777"/>
                </a:cubicBezTo>
                <a:cubicBezTo>
                  <a:pt x="72057" y="205752"/>
                  <a:pt x="68821" y="205728"/>
                  <a:pt x="65586" y="205679"/>
                </a:cubicBezTo>
                <a:cubicBezTo>
                  <a:pt x="67253" y="178033"/>
                  <a:pt x="59998" y="150068"/>
                  <a:pt x="45048" y="126736"/>
                </a:cubicBezTo>
                <a:cubicBezTo>
                  <a:pt x="45391" y="126638"/>
                  <a:pt x="45710" y="126491"/>
                  <a:pt x="46053" y="126344"/>
                </a:cubicBezTo>
                <a:cubicBezTo>
                  <a:pt x="51788" y="131393"/>
                  <a:pt x="58160" y="135657"/>
                  <a:pt x="65023" y="139039"/>
                </a:cubicBezTo>
                <a:cubicBezTo>
                  <a:pt x="66248" y="139627"/>
                  <a:pt x="67547" y="140216"/>
                  <a:pt x="68993" y="140216"/>
                </a:cubicBezTo>
                <a:cubicBezTo>
                  <a:pt x="69165" y="140216"/>
                  <a:pt x="69312" y="140191"/>
                  <a:pt x="69483" y="140191"/>
                </a:cubicBezTo>
                <a:cubicBezTo>
                  <a:pt x="71395" y="140020"/>
                  <a:pt x="72914" y="138843"/>
                  <a:pt x="74017" y="137985"/>
                </a:cubicBezTo>
                <a:lnTo>
                  <a:pt x="90708" y="124898"/>
                </a:lnTo>
                <a:close/>
                <a:moveTo>
                  <a:pt x="93404" y="130388"/>
                </a:moveTo>
                <a:lnTo>
                  <a:pt x="93404" y="130388"/>
                </a:lnTo>
                <a:cubicBezTo>
                  <a:pt x="92031" y="138353"/>
                  <a:pt x="89507" y="146098"/>
                  <a:pt x="87007" y="153132"/>
                </a:cubicBezTo>
                <a:cubicBezTo>
                  <a:pt x="86811" y="153671"/>
                  <a:pt x="86933" y="154259"/>
                  <a:pt x="87277" y="154700"/>
                </a:cubicBezTo>
                <a:cubicBezTo>
                  <a:pt x="87595" y="155093"/>
                  <a:pt x="88061" y="155338"/>
                  <a:pt x="88551" y="155338"/>
                </a:cubicBezTo>
                <a:cubicBezTo>
                  <a:pt x="88625" y="155338"/>
                  <a:pt x="88698" y="155313"/>
                  <a:pt x="88747" y="155313"/>
                </a:cubicBezTo>
                <a:cubicBezTo>
                  <a:pt x="90806" y="155068"/>
                  <a:pt x="92816" y="154529"/>
                  <a:pt x="94752" y="153696"/>
                </a:cubicBezTo>
                <a:lnTo>
                  <a:pt x="94752" y="153696"/>
                </a:lnTo>
                <a:cubicBezTo>
                  <a:pt x="89997" y="170484"/>
                  <a:pt x="87816" y="187812"/>
                  <a:pt x="88306" y="205262"/>
                </a:cubicBezTo>
                <a:cubicBezTo>
                  <a:pt x="88330" y="205458"/>
                  <a:pt x="88355" y="205654"/>
                  <a:pt x="88453" y="205850"/>
                </a:cubicBezTo>
                <a:cubicBezTo>
                  <a:pt x="85095" y="205850"/>
                  <a:pt x="81738" y="205826"/>
                  <a:pt x="78380" y="205801"/>
                </a:cubicBezTo>
                <a:cubicBezTo>
                  <a:pt x="78453" y="205654"/>
                  <a:pt x="78478" y="205483"/>
                  <a:pt x="78502" y="205286"/>
                </a:cubicBezTo>
                <a:cubicBezTo>
                  <a:pt x="79066" y="191905"/>
                  <a:pt x="79679" y="178057"/>
                  <a:pt x="82007" y="164651"/>
                </a:cubicBezTo>
                <a:cubicBezTo>
                  <a:pt x="84336" y="151269"/>
                  <a:pt x="88061" y="140020"/>
                  <a:pt x="93404" y="130388"/>
                </a:cubicBezTo>
                <a:close/>
                <a:moveTo>
                  <a:pt x="109972" y="136981"/>
                </a:moveTo>
                <a:cubicBezTo>
                  <a:pt x="118697" y="142005"/>
                  <a:pt x="125584" y="151049"/>
                  <a:pt x="129432" y="162641"/>
                </a:cubicBezTo>
                <a:cubicBezTo>
                  <a:pt x="133157" y="173842"/>
                  <a:pt x="133696" y="185900"/>
                  <a:pt x="133721" y="197297"/>
                </a:cubicBezTo>
                <a:cubicBezTo>
                  <a:pt x="133721" y="199747"/>
                  <a:pt x="133623" y="202272"/>
                  <a:pt x="132177" y="203742"/>
                </a:cubicBezTo>
                <a:cubicBezTo>
                  <a:pt x="130755" y="205188"/>
                  <a:pt x="128255" y="205360"/>
                  <a:pt x="125780" y="205434"/>
                </a:cubicBezTo>
                <a:cubicBezTo>
                  <a:pt x="122569" y="205507"/>
                  <a:pt x="119334" y="205581"/>
                  <a:pt x="116099" y="205630"/>
                </a:cubicBezTo>
                <a:cubicBezTo>
                  <a:pt x="116099" y="205605"/>
                  <a:pt x="116099" y="205581"/>
                  <a:pt x="116099" y="205556"/>
                </a:cubicBezTo>
                <a:cubicBezTo>
                  <a:pt x="114506" y="192174"/>
                  <a:pt x="113452" y="178572"/>
                  <a:pt x="112937" y="165117"/>
                </a:cubicBezTo>
                <a:cubicBezTo>
                  <a:pt x="112913" y="164225"/>
                  <a:pt x="112155" y="163523"/>
                  <a:pt x="111290" y="163523"/>
                </a:cubicBezTo>
                <a:cubicBezTo>
                  <a:pt x="111276" y="163523"/>
                  <a:pt x="111261" y="163523"/>
                  <a:pt x="111246" y="163524"/>
                </a:cubicBezTo>
                <a:cubicBezTo>
                  <a:pt x="110315" y="163573"/>
                  <a:pt x="109629" y="164332"/>
                  <a:pt x="109653" y="165239"/>
                </a:cubicBezTo>
                <a:cubicBezTo>
                  <a:pt x="110168" y="178694"/>
                  <a:pt x="111222" y="192297"/>
                  <a:pt x="112790" y="205679"/>
                </a:cubicBezTo>
                <a:cubicBezTo>
                  <a:pt x="105683" y="205801"/>
                  <a:pt x="98575" y="205850"/>
                  <a:pt x="91468" y="205850"/>
                </a:cubicBezTo>
                <a:cubicBezTo>
                  <a:pt x="91566" y="205630"/>
                  <a:pt x="91615" y="205409"/>
                  <a:pt x="91615" y="205164"/>
                </a:cubicBezTo>
                <a:cubicBezTo>
                  <a:pt x="91100" y="187125"/>
                  <a:pt x="93477" y="169234"/>
                  <a:pt x="98673" y="151980"/>
                </a:cubicBezTo>
                <a:cubicBezTo>
                  <a:pt x="98722" y="151833"/>
                  <a:pt x="98747" y="151686"/>
                  <a:pt x="98747" y="151539"/>
                </a:cubicBezTo>
                <a:cubicBezTo>
                  <a:pt x="102668" y="148965"/>
                  <a:pt x="106026" y="145191"/>
                  <a:pt x="108354" y="140681"/>
                </a:cubicBezTo>
                <a:cubicBezTo>
                  <a:pt x="108942" y="139480"/>
                  <a:pt x="109482" y="138255"/>
                  <a:pt x="109972" y="136981"/>
                </a:cubicBezTo>
                <a:close/>
                <a:moveTo>
                  <a:pt x="69263" y="1"/>
                </a:moveTo>
                <a:cubicBezTo>
                  <a:pt x="65490" y="1"/>
                  <a:pt x="61689" y="816"/>
                  <a:pt x="58185" y="2452"/>
                </a:cubicBezTo>
                <a:cubicBezTo>
                  <a:pt x="51469" y="5614"/>
                  <a:pt x="46053" y="11814"/>
                  <a:pt x="43675" y="19069"/>
                </a:cubicBezTo>
                <a:cubicBezTo>
                  <a:pt x="43406" y="19902"/>
                  <a:pt x="43161" y="20760"/>
                  <a:pt x="42940" y="21593"/>
                </a:cubicBezTo>
                <a:cubicBezTo>
                  <a:pt x="42327" y="23799"/>
                  <a:pt x="41739" y="25882"/>
                  <a:pt x="40538" y="27549"/>
                </a:cubicBezTo>
                <a:cubicBezTo>
                  <a:pt x="39558" y="28897"/>
                  <a:pt x="38186" y="29951"/>
                  <a:pt x="36739" y="31078"/>
                </a:cubicBezTo>
                <a:cubicBezTo>
                  <a:pt x="35588" y="31960"/>
                  <a:pt x="34387" y="32892"/>
                  <a:pt x="33357" y="33995"/>
                </a:cubicBezTo>
                <a:cubicBezTo>
                  <a:pt x="29607" y="37941"/>
                  <a:pt x="28259" y="43847"/>
                  <a:pt x="29951" y="49019"/>
                </a:cubicBezTo>
                <a:cubicBezTo>
                  <a:pt x="30024" y="49239"/>
                  <a:pt x="30122" y="49435"/>
                  <a:pt x="30269" y="49607"/>
                </a:cubicBezTo>
                <a:cubicBezTo>
                  <a:pt x="30245" y="49631"/>
                  <a:pt x="30196" y="49656"/>
                  <a:pt x="30171" y="49705"/>
                </a:cubicBezTo>
                <a:cubicBezTo>
                  <a:pt x="26911" y="53112"/>
                  <a:pt x="25245" y="57352"/>
                  <a:pt x="25637" y="61395"/>
                </a:cubicBezTo>
                <a:cubicBezTo>
                  <a:pt x="25931" y="64263"/>
                  <a:pt x="27794" y="68209"/>
                  <a:pt x="30686" y="69802"/>
                </a:cubicBezTo>
                <a:cubicBezTo>
                  <a:pt x="27941" y="71836"/>
                  <a:pt x="26152" y="75096"/>
                  <a:pt x="26054" y="78527"/>
                </a:cubicBezTo>
                <a:cubicBezTo>
                  <a:pt x="25956" y="82596"/>
                  <a:pt x="28210" y="86517"/>
                  <a:pt x="31715" y="88527"/>
                </a:cubicBezTo>
                <a:cubicBezTo>
                  <a:pt x="31446" y="89997"/>
                  <a:pt x="31127" y="91443"/>
                  <a:pt x="30808" y="92889"/>
                </a:cubicBezTo>
                <a:cubicBezTo>
                  <a:pt x="30490" y="94335"/>
                  <a:pt x="30171" y="95781"/>
                  <a:pt x="29853" y="97227"/>
                </a:cubicBezTo>
                <a:cubicBezTo>
                  <a:pt x="28431" y="103502"/>
                  <a:pt x="26960" y="109972"/>
                  <a:pt x="26421" y="116540"/>
                </a:cubicBezTo>
                <a:cubicBezTo>
                  <a:pt x="25956" y="122300"/>
                  <a:pt x="26250" y="127594"/>
                  <a:pt x="27353" y="132348"/>
                </a:cubicBezTo>
                <a:cubicBezTo>
                  <a:pt x="18995" y="134383"/>
                  <a:pt x="11741" y="141956"/>
                  <a:pt x="5736" y="154847"/>
                </a:cubicBezTo>
                <a:cubicBezTo>
                  <a:pt x="981" y="165117"/>
                  <a:pt x="221" y="176513"/>
                  <a:pt x="99" y="185312"/>
                </a:cubicBezTo>
                <a:cubicBezTo>
                  <a:pt x="1" y="190557"/>
                  <a:pt x="148" y="195875"/>
                  <a:pt x="516" y="201120"/>
                </a:cubicBezTo>
                <a:cubicBezTo>
                  <a:pt x="614" y="202296"/>
                  <a:pt x="736" y="204110"/>
                  <a:pt x="1864" y="205532"/>
                </a:cubicBezTo>
                <a:cubicBezTo>
                  <a:pt x="3579" y="207688"/>
                  <a:pt x="6569" y="207762"/>
                  <a:pt x="8162" y="207811"/>
                </a:cubicBezTo>
                <a:cubicBezTo>
                  <a:pt x="35195" y="208473"/>
                  <a:pt x="62841" y="209134"/>
                  <a:pt x="90487" y="209134"/>
                </a:cubicBezTo>
                <a:cubicBezTo>
                  <a:pt x="102300" y="209134"/>
                  <a:pt x="114114" y="209012"/>
                  <a:pt x="125878" y="208718"/>
                </a:cubicBezTo>
                <a:cubicBezTo>
                  <a:pt x="128991" y="208644"/>
                  <a:pt x="132250" y="208375"/>
                  <a:pt x="134529" y="206046"/>
                </a:cubicBezTo>
                <a:cubicBezTo>
                  <a:pt x="136833" y="203693"/>
                  <a:pt x="137029" y="200287"/>
                  <a:pt x="137005" y="197272"/>
                </a:cubicBezTo>
                <a:cubicBezTo>
                  <a:pt x="136980" y="185630"/>
                  <a:pt x="136417" y="173254"/>
                  <a:pt x="132569" y="161587"/>
                </a:cubicBezTo>
                <a:cubicBezTo>
                  <a:pt x="128353" y="148965"/>
                  <a:pt x="120731" y="139113"/>
                  <a:pt x="110977" y="133770"/>
                </a:cubicBezTo>
                <a:cubicBezTo>
                  <a:pt x="112349" y="128672"/>
                  <a:pt x="112790" y="122888"/>
                  <a:pt x="112276" y="116540"/>
                </a:cubicBezTo>
                <a:cubicBezTo>
                  <a:pt x="111736" y="109972"/>
                  <a:pt x="110266" y="103502"/>
                  <a:pt x="108844" y="97227"/>
                </a:cubicBezTo>
                <a:cubicBezTo>
                  <a:pt x="108526" y="95781"/>
                  <a:pt x="108183" y="94335"/>
                  <a:pt x="107864" y="92889"/>
                </a:cubicBezTo>
                <a:cubicBezTo>
                  <a:pt x="107594" y="91639"/>
                  <a:pt x="107300" y="90389"/>
                  <a:pt x="107006" y="89139"/>
                </a:cubicBezTo>
                <a:cubicBezTo>
                  <a:pt x="109334" y="87326"/>
                  <a:pt x="111026" y="84948"/>
                  <a:pt x="111810" y="82375"/>
                </a:cubicBezTo>
                <a:cubicBezTo>
                  <a:pt x="112717" y="79336"/>
                  <a:pt x="112325" y="76003"/>
                  <a:pt x="110780" y="73478"/>
                </a:cubicBezTo>
                <a:cubicBezTo>
                  <a:pt x="110021" y="72253"/>
                  <a:pt x="108991" y="71248"/>
                  <a:pt x="107815" y="70488"/>
                </a:cubicBezTo>
                <a:cubicBezTo>
                  <a:pt x="108575" y="69826"/>
                  <a:pt x="109212" y="68895"/>
                  <a:pt x="109702" y="67670"/>
                </a:cubicBezTo>
                <a:cubicBezTo>
                  <a:pt x="111932" y="62204"/>
                  <a:pt x="110633" y="55415"/>
                  <a:pt x="106516" y="50146"/>
                </a:cubicBezTo>
                <a:cubicBezTo>
                  <a:pt x="106565" y="50072"/>
                  <a:pt x="106589" y="49999"/>
                  <a:pt x="106639" y="49901"/>
                </a:cubicBezTo>
                <a:cubicBezTo>
                  <a:pt x="108575" y="43994"/>
                  <a:pt x="106835" y="37156"/>
                  <a:pt x="102251" y="32916"/>
                </a:cubicBezTo>
                <a:cubicBezTo>
                  <a:pt x="101271" y="32009"/>
                  <a:pt x="100193" y="31225"/>
                  <a:pt x="99139" y="30465"/>
                </a:cubicBezTo>
                <a:cubicBezTo>
                  <a:pt x="97227" y="29093"/>
                  <a:pt x="95438" y="27769"/>
                  <a:pt x="94556" y="25931"/>
                </a:cubicBezTo>
                <a:cubicBezTo>
                  <a:pt x="93992" y="24730"/>
                  <a:pt x="93845" y="23333"/>
                  <a:pt x="93673" y="21838"/>
                </a:cubicBezTo>
                <a:cubicBezTo>
                  <a:pt x="93600" y="21275"/>
                  <a:pt x="93526" y="20711"/>
                  <a:pt x="93453" y="20147"/>
                </a:cubicBezTo>
                <a:cubicBezTo>
                  <a:pt x="92301" y="12648"/>
                  <a:pt x="87228" y="5883"/>
                  <a:pt x="80243" y="2476"/>
                </a:cubicBezTo>
                <a:cubicBezTo>
                  <a:pt x="76835" y="828"/>
                  <a:pt x="73064" y="1"/>
                  <a:pt x="69263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37"/>
          <p:cNvSpPr/>
          <p:nvPr/>
        </p:nvSpPr>
        <p:spPr>
          <a:xfrm>
            <a:off x="6070289" y="1862113"/>
            <a:ext cx="221576" cy="347019"/>
          </a:xfrm>
          <a:custGeom>
            <a:rect b="b" l="l" r="r" t="t"/>
            <a:pathLst>
              <a:path extrusionOk="0" h="208733" w="133279">
                <a:moveTo>
                  <a:pt x="66449" y="3290"/>
                </a:moveTo>
                <a:cubicBezTo>
                  <a:pt x="67482" y="3290"/>
                  <a:pt x="68525" y="3391"/>
                  <a:pt x="69556" y="3594"/>
                </a:cubicBezTo>
                <a:cubicBezTo>
                  <a:pt x="73870" y="4452"/>
                  <a:pt x="78551" y="7761"/>
                  <a:pt x="79139" y="12442"/>
                </a:cubicBezTo>
                <a:cubicBezTo>
                  <a:pt x="79580" y="15996"/>
                  <a:pt x="77816" y="19427"/>
                  <a:pt x="75585" y="23226"/>
                </a:cubicBezTo>
                <a:cubicBezTo>
                  <a:pt x="72928" y="22710"/>
                  <a:pt x="70189" y="22452"/>
                  <a:pt x="67405" y="22452"/>
                </a:cubicBezTo>
                <a:cubicBezTo>
                  <a:pt x="64899" y="22452"/>
                  <a:pt x="62356" y="22661"/>
                  <a:pt x="59802" y="23079"/>
                </a:cubicBezTo>
                <a:cubicBezTo>
                  <a:pt x="59042" y="23201"/>
                  <a:pt x="58258" y="23373"/>
                  <a:pt x="57424" y="23544"/>
                </a:cubicBezTo>
                <a:cubicBezTo>
                  <a:pt x="57302" y="23373"/>
                  <a:pt x="57179" y="23201"/>
                  <a:pt x="56983" y="23079"/>
                </a:cubicBezTo>
                <a:cubicBezTo>
                  <a:pt x="54287" y="21093"/>
                  <a:pt x="52768" y="17393"/>
                  <a:pt x="53209" y="13888"/>
                </a:cubicBezTo>
                <a:cubicBezTo>
                  <a:pt x="53625" y="10481"/>
                  <a:pt x="55831" y="7172"/>
                  <a:pt x="58968" y="5285"/>
                </a:cubicBezTo>
                <a:cubicBezTo>
                  <a:pt x="61130" y="3974"/>
                  <a:pt x="63754" y="3290"/>
                  <a:pt x="66449" y="3290"/>
                </a:cubicBezTo>
                <a:close/>
                <a:moveTo>
                  <a:pt x="67444" y="25747"/>
                </a:moveTo>
                <a:cubicBezTo>
                  <a:pt x="72074" y="25747"/>
                  <a:pt x="76556" y="26515"/>
                  <a:pt x="80659" y="28029"/>
                </a:cubicBezTo>
                <a:cubicBezTo>
                  <a:pt x="87300" y="30456"/>
                  <a:pt x="92888" y="34867"/>
                  <a:pt x="96418" y="40406"/>
                </a:cubicBezTo>
                <a:cubicBezTo>
                  <a:pt x="99996" y="46019"/>
                  <a:pt x="101712" y="53249"/>
                  <a:pt x="101221" y="60749"/>
                </a:cubicBezTo>
                <a:cubicBezTo>
                  <a:pt x="100927" y="65650"/>
                  <a:pt x="99726" y="70748"/>
                  <a:pt x="97643" y="75969"/>
                </a:cubicBezTo>
                <a:cubicBezTo>
                  <a:pt x="97668" y="74866"/>
                  <a:pt x="97741" y="73763"/>
                  <a:pt x="97790" y="72635"/>
                </a:cubicBezTo>
                <a:cubicBezTo>
                  <a:pt x="97864" y="71630"/>
                  <a:pt x="97913" y="70577"/>
                  <a:pt x="97937" y="69523"/>
                </a:cubicBezTo>
                <a:cubicBezTo>
                  <a:pt x="98060" y="66337"/>
                  <a:pt x="97986" y="62195"/>
                  <a:pt x="96540" y="58396"/>
                </a:cubicBezTo>
                <a:cubicBezTo>
                  <a:pt x="94996" y="54303"/>
                  <a:pt x="91933" y="51166"/>
                  <a:pt x="88354" y="50014"/>
                </a:cubicBezTo>
                <a:cubicBezTo>
                  <a:pt x="87167" y="49639"/>
                  <a:pt x="85966" y="49480"/>
                  <a:pt x="84764" y="49480"/>
                </a:cubicBezTo>
                <a:cubicBezTo>
                  <a:pt x="81327" y="49480"/>
                  <a:pt x="77895" y="50783"/>
                  <a:pt x="74825" y="52072"/>
                </a:cubicBezTo>
                <a:cubicBezTo>
                  <a:pt x="71931" y="53302"/>
                  <a:pt x="68716" y="54675"/>
                  <a:pt x="65647" y="54675"/>
                </a:cubicBezTo>
                <a:cubicBezTo>
                  <a:pt x="64922" y="54675"/>
                  <a:pt x="64205" y="54599"/>
                  <a:pt x="63502" y="54425"/>
                </a:cubicBezTo>
                <a:cubicBezTo>
                  <a:pt x="62400" y="54156"/>
                  <a:pt x="61346" y="53666"/>
                  <a:pt x="60243" y="53151"/>
                </a:cubicBezTo>
                <a:cubicBezTo>
                  <a:pt x="59189" y="52661"/>
                  <a:pt x="58086" y="52146"/>
                  <a:pt x="56910" y="51778"/>
                </a:cubicBezTo>
                <a:cubicBezTo>
                  <a:pt x="55728" y="51427"/>
                  <a:pt x="54489" y="51257"/>
                  <a:pt x="53233" y="51257"/>
                </a:cubicBezTo>
                <a:cubicBezTo>
                  <a:pt x="49930" y="51257"/>
                  <a:pt x="46512" y="52437"/>
                  <a:pt x="43724" y="54621"/>
                </a:cubicBezTo>
                <a:cubicBezTo>
                  <a:pt x="40440" y="57219"/>
                  <a:pt x="37940" y="61214"/>
                  <a:pt x="36714" y="65895"/>
                </a:cubicBezTo>
                <a:cubicBezTo>
                  <a:pt x="35955" y="68714"/>
                  <a:pt x="35611" y="71778"/>
                  <a:pt x="35660" y="75380"/>
                </a:cubicBezTo>
                <a:cubicBezTo>
                  <a:pt x="33920" y="72341"/>
                  <a:pt x="32866" y="68640"/>
                  <a:pt x="32695" y="64645"/>
                </a:cubicBezTo>
                <a:cubicBezTo>
                  <a:pt x="32474" y="60087"/>
                  <a:pt x="33308" y="55112"/>
                  <a:pt x="35244" y="49009"/>
                </a:cubicBezTo>
                <a:cubicBezTo>
                  <a:pt x="37303" y="42637"/>
                  <a:pt x="39557" y="38323"/>
                  <a:pt x="42572" y="35063"/>
                </a:cubicBezTo>
                <a:cubicBezTo>
                  <a:pt x="47792" y="29402"/>
                  <a:pt x="55096" y="27196"/>
                  <a:pt x="60341" y="26338"/>
                </a:cubicBezTo>
                <a:cubicBezTo>
                  <a:pt x="62727" y="25943"/>
                  <a:pt x="65104" y="25747"/>
                  <a:pt x="67444" y="25747"/>
                </a:cubicBezTo>
                <a:close/>
                <a:moveTo>
                  <a:pt x="32891" y="77145"/>
                </a:moveTo>
                <a:cubicBezTo>
                  <a:pt x="33700" y="78517"/>
                  <a:pt x="34631" y="79792"/>
                  <a:pt x="35685" y="80919"/>
                </a:cubicBezTo>
                <a:cubicBezTo>
                  <a:pt x="35808" y="81042"/>
                  <a:pt x="35955" y="81140"/>
                  <a:pt x="36102" y="81238"/>
                </a:cubicBezTo>
                <a:cubicBezTo>
                  <a:pt x="35685" y="84179"/>
                  <a:pt x="35660" y="87218"/>
                  <a:pt x="35832" y="90012"/>
                </a:cubicBezTo>
                <a:cubicBezTo>
                  <a:pt x="35636" y="90037"/>
                  <a:pt x="35440" y="90086"/>
                  <a:pt x="35244" y="90184"/>
                </a:cubicBezTo>
                <a:cubicBezTo>
                  <a:pt x="34633" y="90470"/>
                  <a:pt x="33954" y="90607"/>
                  <a:pt x="33262" y="90607"/>
                </a:cubicBezTo>
                <a:cubicBezTo>
                  <a:pt x="31760" y="90607"/>
                  <a:pt x="30198" y="89961"/>
                  <a:pt x="29141" y="88787"/>
                </a:cubicBezTo>
                <a:cubicBezTo>
                  <a:pt x="27646" y="87096"/>
                  <a:pt x="27205" y="84424"/>
                  <a:pt x="28014" y="82120"/>
                </a:cubicBezTo>
                <a:cubicBezTo>
                  <a:pt x="28773" y="79988"/>
                  <a:pt x="30587" y="78125"/>
                  <a:pt x="32891" y="77145"/>
                </a:cubicBezTo>
                <a:close/>
                <a:moveTo>
                  <a:pt x="100511" y="77684"/>
                </a:moveTo>
                <a:cubicBezTo>
                  <a:pt x="102814" y="78297"/>
                  <a:pt x="104849" y="80307"/>
                  <a:pt x="105437" y="82757"/>
                </a:cubicBezTo>
                <a:cubicBezTo>
                  <a:pt x="106099" y="85404"/>
                  <a:pt x="105143" y="88542"/>
                  <a:pt x="103060" y="90551"/>
                </a:cubicBezTo>
                <a:cubicBezTo>
                  <a:pt x="101295" y="92218"/>
                  <a:pt x="99089" y="93125"/>
                  <a:pt x="96736" y="93149"/>
                </a:cubicBezTo>
                <a:cubicBezTo>
                  <a:pt x="97300" y="89841"/>
                  <a:pt x="97766" y="86458"/>
                  <a:pt x="98060" y="83003"/>
                </a:cubicBezTo>
                <a:cubicBezTo>
                  <a:pt x="98109" y="82954"/>
                  <a:pt x="98133" y="82905"/>
                  <a:pt x="98158" y="82831"/>
                </a:cubicBezTo>
                <a:cubicBezTo>
                  <a:pt x="99016" y="81115"/>
                  <a:pt x="99800" y="79375"/>
                  <a:pt x="100511" y="77684"/>
                </a:cubicBezTo>
                <a:close/>
                <a:moveTo>
                  <a:pt x="84730" y="52768"/>
                </a:moveTo>
                <a:cubicBezTo>
                  <a:pt x="85624" y="52768"/>
                  <a:pt x="86501" y="52884"/>
                  <a:pt x="87349" y="53151"/>
                </a:cubicBezTo>
                <a:cubicBezTo>
                  <a:pt x="89972" y="53984"/>
                  <a:pt x="92276" y="56386"/>
                  <a:pt x="93477" y="59548"/>
                </a:cubicBezTo>
                <a:cubicBezTo>
                  <a:pt x="94702" y="62807"/>
                  <a:pt x="94776" y="66361"/>
                  <a:pt x="94653" y="69400"/>
                </a:cubicBezTo>
                <a:cubicBezTo>
                  <a:pt x="94629" y="70430"/>
                  <a:pt x="94580" y="71459"/>
                  <a:pt x="94506" y="72464"/>
                </a:cubicBezTo>
                <a:cubicBezTo>
                  <a:pt x="94383" y="74988"/>
                  <a:pt x="94236" y="77611"/>
                  <a:pt x="94432" y="80209"/>
                </a:cubicBezTo>
                <a:cubicBezTo>
                  <a:pt x="94432" y="80478"/>
                  <a:pt x="94531" y="80699"/>
                  <a:pt x="94629" y="80919"/>
                </a:cubicBezTo>
                <a:cubicBezTo>
                  <a:pt x="88673" y="86017"/>
                  <a:pt x="83526" y="91973"/>
                  <a:pt x="79286" y="98590"/>
                </a:cubicBezTo>
                <a:cubicBezTo>
                  <a:pt x="78355" y="97683"/>
                  <a:pt x="77350" y="96850"/>
                  <a:pt x="76247" y="96115"/>
                </a:cubicBezTo>
                <a:cubicBezTo>
                  <a:pt x="73858" y="94506"/>
                  <a:pt x="71616" y="93705"/>
                  <a:pt x="69466" y="93705"/>
                </a:cubicBezTo>
                <a:cubicBezTo>
                  <a:pt x="68439" y="93705"/>
                  <a:pt x="67434" y="93888"/>
                  <a:pt x="66443" y="94252"/>
                </a:cubicBezTo>
                <a:cubicBezTo>
                  <a:pt x="66223" y="94326"/>
                  <a:pt x="66002" y="94424"/>
                  <a:pt x="65806" y="94522"/>
                </a:cubicBezTo>
                <a:cubicBezTo>
                  <a:pt x="65586" y="94424"/>
                  <a:pt x="65365" y="94350"/>
                  <a:pt x="65169" y="94252"/>
                </a:cubicBezTo>
                <a:cubicBezTo>
                  <a:pt x="64171" y="93888"/>
                  <a:pt x="63160" y="93705"/>
                  <a:pt x="62130" y="93705"/>
                </a:cubicBezTo>
                <a:cubicBezTo>
                  <a:pt x="59972" y="93705"/>
                  <a:pt x="57730" y="94506"/>
                  <a:pt x="55341" y="96115"/>
                </a:cubicBezTo>
                <a:cubicBezTo>
                  <a:pt x="54165" y="96924"/>
                  <a:pt x="53062" y="97830"/>
                  <a:pt x="52057" y="98835"/>
                </a:cubicBezTo>
                <a:cubicBezTo>
                  <a:pt x="50439" y="96654"/>
                  <a:pt x="48797" y="94277"/>
                  <a:pt x="47278" y="91532"/>
                </a:cubicBezTo>
                <a:cubicBezTo>
                  <a:pt x="46836" y="90698"/>
                  <a:pt x="46371" y="89865"/>
                  <a:pt x="45930" y="88983"/>
                </a:cubicBezTo>
                <a:cubicBezTo>
                  <a:pt x="44067" y="85453"/>
                  <a:pt x="41959" y="81459"/>
                  <a:pt x="39239" y="78591"/>
                </a:cubicBezTo>
                <a:cubicBezTo>
                  <a:pt x="39190" y="78542"/>
                  <a:pt x="39141" y="78493"/>
                  <a:pt x="39092" y="78468"/>
                </a:cubicBezTo>
                <a:cubicBezTo>
                  <a:pt x="38749" y="73763"/>
                  <a:pt x="39018" y="70037"/>
                  <a:pt x="39876" y="66729"/>
                </a:cubicBezTo>
                <a:cubicBezTo>
                  <a:pt x="40954" y="62734"/>
                  <a:pt x="43038" y="59376"/>
                  <a:pt x="45758" y="57219"/>
                </a:cubicBezTo>
                <a:cubicBezTo>
                  <a:pt x="47958" y="55485"/>
                  <a:pt x="50640" y="54546"/>
                  <a:pt x="53205" y="54546"/>
                </a:cubicBezTo>
                <a:cubicBezTo>
                  <a:pt x="54156" y="54546"/>
                  <a:pt x="55090" y="54675"/>
                  <a:pt x="55978" y="54940"/>
                </a:cubicBezTo>
                <a:cubicBezTo>
                  <a:pt x="56910" y="55210"/>
                  <a:pt x="57841" y="55651"/>
                  <a:pt x="58846" y="56116"/>
                </a:cubicBezTo>
                <a:cubicBezTo>
                  <a:pt x="60047" y="56680"/>
                  <a:pt x="61321" y="57268"/>
                  <a:pt x="62718" y="57611"/>
                </a:cubicBezTo>
                <a:cubicBezTo>
                  <a:pt x="63699" y="57855"/>
                  <a:pt x="64683" y="57961"/>
                  <a:pt x="65660" y="57961"/>
                </a:cubicBezTo>
                <a:cubicBezTo>
                  <a:pt x="69399" y="57961"/>
                  <a:pt x="73050" y="56413"/>
                  <a:pt x="76100" y="55112"/>
                </a:cubicBezTo>
                <a:cubicBezTo>
                  <a:pt x="78960" y="53904"/>
                  <a:pt x="81933" y="52768"/>
                  <a:pt x="84730" y="52768"/>
                </a:cubicBezTo>
                <a:close/>
                <a:moveTo>
                  <a:pt x="69469" y="96995"/>
                </a:moveTo>
                <a:cubicBezTo>
                  <a:pt x="70968" y="96995"/>
                  <a:pt x="72581" y="97605"/>
                  <a:pt x="74409" y="98835"/>
                </a:cubicBezTo>
                <a:cubicBezTo>
                  <a:pt x="75879" y="99816"/>
                  <a:pt x="77178" y="100992"/>
                  <a:pt x="78330" y="102315"/>
                </a:cubicBezTo>
                <a:cubicBezTo>
                  <a:pt x="79580" y="103786"/>
                  <a:pt x="80561" y="105379"/>
                  <a:pt x="81296" y="107046"/>
                </a:cubicBezTo>
                <a:cubicBezTo>
                  <a:pt x="81443" y="107389"/>
                  <a:pt x="81492" y="107609"/>
                  <a:pt x="81516" y="107732"/>
                </a:cubicBezTo>
                <a:cubicBezTo>
                  <a:pt x="81443" y="107756"/>
                  <a:pt x="81296" y="107805"/>
                  <a:pt x="81051" y="107854"/>
                </a:cubicBezTo>
                <a:cubicBezTo>
                  <a:pt x="80051" y="108080"/>
                  <a:pt x="78944" y="108198"/>
                  <a:pt x="77791" y="108198"/>
                </a:cubicBezTo>
                <a:cubicBezTo>
                  <a:pt x="73940" y="108198"/>
                  <a:pt x="69584" y="106883"/>
                  <a:pt x="67056" y="103884"/>
                </a:cubicBezTo>
                <a:cubicBezTo>
                  <a:pt x="66738" y="103516"/>
                  <a:pt x="66272" y="103296"/>
                  <a:pt x="65806" y="103296"/>
                </a:cubicBezTo>
                <a:cubicBezTo>
                  <a:pt x="65316" y="103296"/>
                  <a:pt x="64850" y="103516"/>
                  <a:pt x="64532" y="103884"/>
                </a:cubicBezTo>
                <a:cubicBezTo>
                  <a:pt x="62023" y="106883"/>
                  <a:pt x="57657" y="108198"/>
                  <a:pt x="53800" y="108198"/>
                </a:cubicBezTo>
                <a:cubicBezTo>
                  <a:pt x="52646" y="108198"/>
                  <a:pt x="51537" y="108080"/>
                  <a:pt x="50537" y="107854"/>
                </a:cubicBezTo>
                <a:cubicBezTo>
                  <a:pt x="50292" y="107805"/>
                  <a:pt x="50170" y="107756"/>
                  <a:pt x="50072" y="107732"/>
                </a:cubicBezTo>
                <a:cubicBezTo>
                  <a:pt x="50096" y="107609"/>
                  <a:pt x="50145" y="107389"/>
                  <a:pt x="50292" y="107046"/>
                </a:cubicBezTo>
                <a:cubicBezTo>
                  <a:pt x="50390" y="106850"/>
                  <a:pt x="50488" y="106654"/>
                  <a:pt x="50562" y="106433"/>
                </a:cubicBezTo>
                <a:cubicBezTo>
                  <a:pt x="51248" y="105036"/>
                  <a:pt x="52106" y="103688"/>
                  <a:pt x="53160" y="102463"/>
                </a:cubicBezTo>
                <a:cubicBezTo>
                  <a:pt x="54336" y="101066"/>
                  <a:pt x="55684" y="99865"/>
                  <a:pt x="57179" y="98835"/>
                </a:cubicBezTo>
                <a:cubicBezTo>
                  <a:pt x="59007" y="97605"/>
                  <a:pt x="60620" y="96995"/>
                  <a:pt x="62119" y="96995"/>
                </a:cubicBezTo>
                <a:cubicBezTo>
                  <a:pt x="62771" y="96995"/>
                  <a:pt x="63401" y="97110"/>
                  <a:pt x="64017" y="97340"/>
                </a:cubicBezTo>
                <a:cubicBezTo>
                  <a:pt x="64336" y="97463"/>
                  <a:pt x="64630" y="97610"/>
                  <a:pt x="64924" y="97781"/>
                </a:cubicBezTo>
                <a:cubicBezTo>
                  <a:pt x="65194" y="97953"/>
                  <a:pt x="65500" y="98039"/>
                  <a:pt x="65803" y="98039"/>
                </a:cubicBezTo>
                <a:cubicBezTo>
                  <a:pt x="66106" y="98039"/>
                  <a:pt x="66407" y="97953"/>
                  <a:pt x="66664" y="97781"/>
                </a:cubicBezTo>
                <a:cubicBezTo>
                  <a:pt x="66958" y="97610"/>
                  <a:pt x="67252" y="97463"/>
                  <a:pt x="67571" y="97340"/>
                </a:cubicBezTo>
                <a:cubicBezTo>
                  <a:pt x="68187" y="97110"/>
                  <a:pt x="68817" y="96995"/>
                  <a:pt x="69469" y="96995"/>
                </a:cubicBezTo>
                <a:close/>
                <a:moveTo>
                  <a:pt x="39116" y="83738"/>
                </a:moveTo>
                <a:lnTo>
                  <a:pt x="39116" y="83738"/>
                </a:lnTo>
                <a:cubicBezTo>
                  <a:pt x="40538" y="85821"/>
                  <a:pt x="41788" y="88198"/>
                  <a:pt x="43013" y="90502"/>
                </a:cubicBezTo>
                <a:cubicBezTo>
                  <a:pt x="43479" y="91409"/>
                  <a:pt x="43944" y="92267"/>
                  <a:pt x="44410" y="93100"/>
                </a:cubicBezTo>
                <a:cubicBezTo>
                  <a:pt x="46150" y="96262"/>
                  <a:pt x="48013" y="98958"/>
                  <a:pt x="49827" y="101360"/>
                </a:cubicBezTo>
                <a:cubicBezTo>
                  <a:pt x="49802" y="101384"/>
                  <a:pt x="49778" y="101433"/>
                  <a:pt x="49778" y="101458"/>
                </a:cubicBezTo>
                <a:cubicBezTo>
                  <a:pt x="49557" y="101752"/>
                  <a:pt x="49336" y="102046"/>
                  <a:pt x="49116" y="102364"/>
                </a:cubicBezTo>
                <a:cubicBezTo>
                  <a:pt x="49091" y="102414"/>
                  <a:pt x="49042" y="102463"/>
                  <a:pt x="49018" y="102536"/>
                </a:cubicBezTo>
                <a:cubicBezTo>
                  <a:pt x="48822" y="102806"/>
                  <a:pt x="48650" y="103100"/>
                  <a:pt x="48479" y="103394"/>
                </a:cubicBezTo>
                <a:cubicBezTo>
                  <a:pt x="48454" y="103443"/>
                  <a:pt x="48430" y="103492"/>
                  <a:pt x="48381" y="103541"/>
                </a:cubicBezTo>
                <a:cubicBezTo>
                  <a:pt x="48209" y="103860"/>
                  <a:pt x="48037" y="104178"/>
                  <a:pt x="47866" y="104521"/>
                </a:cubicBezTo>
                <a:cubicBezTo>
                  <a:pt x="47817" y="104595"/>
                  <a:pt x="47792" y="104668"/>
                  <a:pt x="47743" y="104742"/>
                </a:cubicBezTo>
                <a:cubicBezTo>
                  <a:pt x="47596" y="105060"/>
                  <a:pt x="47425" y="105404"/>
                  <a:pt x="47278" y="105747"/>
                </a:cubicBezTo>
                <a:cubicBezTo>
                  <a:pt x="47033" y="106335"/>
                  <a:pt x="46273" y="108075"/>
                  <a:pt x="47302" y="109570"/>
                </a:cubicBezTo>
                <a:cubicBezTo>
                  <a:pt x="48037" y="110648"/>
                  <a:pt x="49263" y="110943"/>
                  <a:pt x="49802" y="111065"/>
                </a:cubicBezTo>
                <a:cubicBezTo>
                  <a:pt x="51035" y="111341"/>
                  <a:pt x="52382" y="111485"/>
                  <a:pt x="53776" y="111485"/>
                </a:cubicBezTo>
                <a:cubicBezTo>
                  <a:pt x="57952" y="111485"/>
                  <a:pt x="62554" y="110194"/>
                  <a:pt x="65806" y="107291"/>
                </a:cubicBezTo>
                <a:cubicBezTo>
                  <a:pt x="66051" y="107511"/>
                  <a:pt x="66296" y="107732"/>
                  <a:pt x="66542" y="107928"/>
                </a:cubicBezTo>
                <a:cubicBezTo>
                  <a:pt x="66640" y="107977"/>
                  <a:pt x="66713" y="108051"/>
                  <a:pt x="66787" y="108100"/>
                </a:cubicBezTo>
                <a:cubicBezTo>
                  <a:pt x="66983" y="108247"/>
                  <a:pt x="67179" y="108394"/>
                  <a:pt x="67375" y="108516"/>
                </a:cubicBezTo>
                <a:cubicBezTo>
                  <a:pt x="67448" y="108565"/>
                  <a:pt x="67522" y="108614"/>
                  <a:pt x="67620" y="108663"/>
                </a:cubicBezTo>
                <a:cubicBezTo>
                  <a:pt x="67889" y="108859"/>
                  <a:pt x="68159" y="109031"/>
                  <a:pt x="68453" y="109178"/>
                </a:cubicBezTo>
                <a:cubicBezTo>
                  <a:pt x="68453" y="109178"/>
                  <a:pt x="68453" y="109178"/>
                  <a:pt x="68478" y="109202"/>
                </a:cubicBezTo>
                <a:cubicBezTo>
                  <a:pt x="68747" y="109349"/>
                  <a:pt x="69041" y="109497"/>
                  <a:pt x="69336" y="109619"/>
                </a:cubicBezTo>
                <a:cubicBezTo>
                  <a:pt x="69409" y="109668"/>
                  <a:pt x="69507" y="109717"/>
                  <a:pt x="69581" y="109742"/>
                </a:cubicBezTo>
                <a:cubicBezTo>
                  <a:pt x="69801" y="109840"/>
                  <a:pt x="70046" y="109962"/>
                  <a:pt x="70267" y="110036"/>
                </a:cubicBezTo>
                <a:cubicBezTo>
                  <a:pt x="70365" y="110085"/>
                  <a:pt x="70438" y="110109"/>
                  <a:pt x="70512" y="110134"/>
                </a:cubicBezTo>
                <a:cubicBezTo>
                  <a:pt x="70831" y="110256"/>
                  <a:pt x="71149" y="110379"/>
                  <a:pt x="71468" y="110477"/>
                </a:cubicBezTo>
                <a:cubicBezTo>
                  <a:pt x="71468" y="110477"/>
                  <a:pt x="71468" y="110477"/>
                  <a:pt x="71468" y="110501"/>
                </a:cubicBezTo>
                <a:cubicBezTo>
                  <a:pt x="71786" y="110599"/>
                  <a:pt x="72105" y="110673"/>
                  <a:pt x="72399" y="110771"/>
                </a:cubicBezTo>
                <a:cubicBezTo>
                  <a:pt x="72497" y="110796"/>
                  <a:pt x="72571" y="110820"/>
                  <a:pt x="72669" y="110845"/>
                </a:cubicBezTo>
                <a:cubicBezTo>
                  <a:pt x="72914" y="110894"/>
                  <a:pt x="73159" y="110967"/>
                  <a:pt x="73404" y="111016"/>
                </a:cubicBezTo>
                <a:cubicBezTo>
                  <a:pt x="73502" y="111041"/>
                  <a:pt x="73576" y="111041"/>
                  <a:pt x="73649" y="111065"/>
                </a:cubicBezTo>
                <a:cubicBezTo>
                  <a:pt x="73968" y="111139"/>
                  <a:pt x="74311" y="111188"/>
                  <a:pt x="74629" y="111237"/>
                </a:cubicBezTo>
                <a:lnTo>
                  <a:pt x="74654" y="111237"/>
                </a:lnTo>
                <a:cubicBezTo>
                  <a:pt x="74973" y="111286"/>
                  <a:pt x="75291" y="111335"/>
                  <a:pt x="75610" y="111359"/>
                </a:cubicBezTo>
                <a:cubicBezTo>
                  <a:pt x="75683" y="111384"/>
                  <a:pt x="75781" y="111384"/>
                  <a:pt x="75855" y="111384"/>
                </a:cubicBezTo>
                <a:cubicBezTo>
                  <a:pt x="76100" y="111408"/>
                  <a:pt x="76370" y="111433"/>
                  <a:pt x="76615" y="111457"/>
                </a:cubicBezTo>
                <a:lnTo>
                  <a:pt x="76860" y="111457"/>
                </a:lnTo>
                <a:cubicBezTo>
                  <a:pt x="77154" y="111482"/>
                  <a:pt x="77472" y="111482"/>
                  <a:pt x="77767" y="111482"/>
                </a:cubicBezTo>
                <a:lnTo>
                  <a:pt x="78183" y="111482"/>
                </a:lnTo>
                <a:cubicBezTo>
                  <a:pt x="78404" y="111457"/>
                  <a:pt x="78624" y="111457"/>
                  <a:pt x="78845" y="111457"/>
                </a:cubicBezTo>
                <a:cubicBezTo>
                  <a:pt x="78992" y="111457"/>
                  <a:pt x="79115" y="111433"/>
                  <a:pt x="79262" y="111433"/>
                </a:cubicBezTo>
                <a:cubicBezTo>
                  <a:pt x="79458" y="111408"/>
                  <a:pt x="79654" y="111384"/>
                  <a:pt x="79850" y="111384"/>
                </a:cubicBezTo>
                <a:cubicBezTo>
                  <a:pt x="80021" y="111359"/>
                  <a:pt x="80193" y="111335"/>
                  <a:pt x="80364" y="111310"/>
                </a:cubicBezTo>
                <a:cubicBezTo>
                  <a:pt x="80536" y="111286"/>
                  <a:pt x="80683" y="111261"/>
                  <a:pt x="80855" y="111237"/>
                </a:cubicBezTo>
                <a:cubicBezTo>
                  <a:pt x="81173" y="111188"/>
                  <a:pt x="81467" y="111114"/>
                  <a:pt x="81786" y="111065"/>
                </a:cubicBezTo>
                <a:cubicBezTo>
                  <a:pt x="81909" y="111016"/>
                  <a:pt x="82105" y="110992"/>
                  <a:pt x="82301" y="110918"/>
                </a:cubicBezTo>
                <a:cubicBezTo>
                  <a:pt x="82913" y="110746"/>
                  <a:pt x="83747" y="110379"/>
                  <a:pt x="84286" y="109570"/>
                </a:cubicBezTo>
                <a:cubicBezTo>
                  <a:pt x="84801" y="108835"/>
                  <a:pt x="84874" y="108026"/>
                  <a:pt x="84776" y="107315"/>
                </a:cubicBezTo>
                <a:cubicBezTo>
                  <a:pt x="84776" y="107291"/>
                  <a:pt x="84776" y="107291"/>
                  <a:pt x="84776" y="107266"/>
                </a:cubicBezTo>
                <a:cubicBezTo>
                  <a:pt x="84752" y="107193"/>
                  <a:pt x="84752" y="107119"/>
                  <a:pt x="84727" y="107070"/>
                </a:cubicBezTo>
                <a:cubicBezTo>
                  <a:pt x="84629" y="106482"/>
                  <a:pt x="84433" y="106016"/>
                  <a:pt x="84310" y="105747"/>
                </a:cubicBezTo>
                <a:cubicBezTo>
                  <a:pt x="84163" y="105379"/>
                  <a:pt x="83992" y="105036"/>
                  <a:pt x="83796" y="104668"/>
                </a:cubicBezTo>
                <a:cubicBezTo>
                  <a:pt x="83771" y="104595"/>
                  <a:pt x="83747" y="104521"/>
                  <a:pt x="83698" y="104472"/>
                </a:cubicBezTo>
                <a:cubicBezTo>
                  <a:pt x="83526" y="104105"/>
                  <a:pt x="83330" y="103786"/>
                  <a:pt x="83134" y="103443"/>
                </a:cubicBezTo>
                <a:cubicBezTo>
                  <a:pt x="83109" y="103369"/>
                  <a:pt x="83060" y="103320"/>
                  <a:pt x="83036" y="103247"/>
                </a:cubicBezTo>
                <a:cubicBezTo>
                  <a:pt x="82840" y="102928"/>
                  <a:pt x="82619" y="102610"/>
                  <a:pt x="82423" y="102291"/>
                </a:cubicBezTo>
                <a:cubicBezTo>
                  <a:pt x="82399" y="102266"/>
                  <a:pt x="82374" y="102242"/>
                  <a:pt x="82374" y="102217"/>
                </a:cubicBezTo>
                <a:cubicBezTo>
                  <a:pt x="82129" y="101874"/>
                  <a:pt x="81909" y="101556"/>
                  <a:pt x="81663" y="101237"/>
                </a:cubicBezTo>
                <a:cubicBezTo>
                  <a:pt x="81639" y="101188"/>
                  <a:pt x="81614" y="101164"/>
                  <a:pt x="81590" y="101115"/>
                </a:cubicBezTo>
                <a:cubicBezTo>
                  <a:pt x="85193" y="95306"/>
                  <a:pt x="89531" y="90037"/>
                  <a:pt x="94531" y="85404"/>
                </a:cubicBezTo>
                <a:lnTo>
                  <a:pt x="94531" y="85404"/>
                </a:lnTo>
                <a:cubicBezTo>
                  <a:pt x="93134" y="97781"/>
                  <a:pt x="89923" y="108957"/>
                  <a:pt x="84972" y="118638"/>
                </a:cubicBezTo>
                <a:cubicBezTo>
                  <a:pt x="83036" y="122413"/>
                  <a:pt x="79874" y="127707"/>
                  <a:pt x="74948" y="129937"/>
                </a:cubicBezTo>
                <a:cubicBezTo>
                  <a:pt x="73171" y="130728"/>
                  <a:pt x="71153" y="131122"/>
                  <a:pt x="69022" y="131122"/>
                </a:cubicBezTo>
                <a:cubicBezTo>
                  <a:pt x="66596" y="131122"/>
                  <a:pt x="64024" y="130611"/>
                  <a:pt x="61493" y="129594"/>
                </a:cubicBezTo>
                <a:cubicBezTo>
                  <a:pt x="55562" y="127192"/>
                  <a:pt x="50415" y="122462"/>
                  <a:pt x="46616" y="116040"/>
                </a:cubicBezTo>
                <a:cubicBezTo>
                  <a:pt x="46542" y="115746"/>
                  <a:pt x="46395" y="115501"/>
                  <a:pt x="46199" y="115305"/>
                </a:cubicBezTo>
                <a:cubicBezTo>
                  <a:pt x="45537" y="114129"/>
                  <a:pt x="44900" y="112879"/>
                  <a:pt x="44337" y="111580"/>
                </a:cubicBezTo>
                <a:cubicBezTo>
                  <a:pt x="42180" y="106703"/>
                  <a:pt x="40636" y="101360"/>
                  <a:pt x="39827" y="96115"/>
                </a:cubicBezTo>
                <a:cubicBezTo>
                  <a:pt x="39337" y="92782"/>
                  <a:pt x="38773" y="88223"/>
                  <a:pt x="39116" y="83738"/>
                </a:cubicBezTo>
                <a:close/>
                <a:moveTo>
                  <a:pt x="94653" y="135500"/>
                </a:moveTo>
                <a:lnTo>
                  <a:pt x="94653" y="135500"/>
                </a:lnTo>
                <a:cubicBezTo>
                  <a:pt x="95584" y="143637"/>
                  <a:pt x="93893" y="152117"/>
                  <a:pt x="89898" y="159274"/>
                </a:cubicBezTo>
                <a:cubicBezTo>
                  <a:pt x="86124" y="154250"/>
                  <a:pt x="82031" y="149446"/>
                  <a:pt x="77668" y="144961"/>
                </a:cubicBezTo>
                <a:cubicBezTo>
                  <a:pt x="79678" y="142902"/>
                  <a:pt x="82374" y="141505"/>
                  <a:pt x="84874" y="140378"/>
                </a:cubicBezTo>
                <a:cubicBezTo>
                  <a:pt x="85585" y="140059"/>
                  <a:pt x="86296" y="139740"/>
                  <a:pt x="87006" y="139422"/>
                </a:cubicBezTo>
                <a:cubicBezTo>
                  <a:pt x="89604" y="138319"/>
                  <a:pt x="92251" y="137167"/>
                  <a:pt x="94653" y="135500"/>
                </a:cubicBezTo>
                <a:close/>
                <a:moveTo>
                  <a:pt x="35808" y="136726"/>
                </a:moveTo>
                <a:lnTo>
                  <a:pt x="48699" y="142412"/>
                </a:lnTo>
                <a:cubicBezTo>
                  <a:pt x="49998" y="143000"/>
                  <a:pt x="51322" y="143588"/>
                  <a:pt x="52522" y="144299"/>
                </a:cubicBezTo>
                <a:cubicBezTo>
                  <a:pt x="45439" y="148784"/>
                  <a:pt x="39239" y="154446"/>
                  <a:pt x="34141" y="161112"/>
                </a:cubicBezTo>
                <a:cubicBezTo>
                  <a:pt x="34018" y="161284"/>
                  <a:pt x="33920" y="161406"/>
                  <a:pt x="33822" y="161504"/>
                </a:cubicBezTo>
                <a:cubicBezTo>
                  <a:pt x="33798" y="161406"/>
                  <a:pt x="33798" y="161284"/>
                  <a:pt x="33798" y="161137"/>
                </a:cubicBezTo>
                <a:cubicBezTo>
                  <a:pt x="33308" y="152926"/>
                  <a:pt x="33969" y="144740"/>
                  <a:pt x="35808" y="136726"/>
                </a:cubicBezTo>
                <a:close/>
                <a:moveTo>
                  <a:pt x="46493" y="121751"/>
                </a:moveTo>
                <a:cubicBezTo>
                  <a:pt x="50292" y="126751"/>
                  <a:pt x="54998" y="130501"/>
                  <a:pt x="60267" y="132633"/>
                </a:cubicBezTo>
                <a:cubicBezTo>
                  <a:pt x="63184" y="133809"/>
                  <a:pt x="66174" y="134422"/>
                  <a:pt x="69017" y="134422"/>
                </a:cubicBezTo>
                <a:cubicBezTo>
                  <a:pt x="71615" y="134422"/>
                  <a:pt x="74090" y="133907"/>
                  <a:pt x="76296" y="132927"/>
                </a:cubicBezTo>
                <a:cubicBezTo>
                  <a:pt x="81075" y="130770"/>
                  <a:pt x="84335" y="126457"/>
                  <a:pt x="86541" y="122633"/>
                </a:cubicBezTo>
                <a:cubicBezTo>
                  <a:pt x="87766" y="126628"/>
                  <a:pt x="90805" y="129986"/>
                  <a:pt x="93452" y="132314"/>
                </a:cubicBezTo>
                <a:cubicBezTo>
                  <a:pt x="91173" y="134030"/>
                  <a:pt x="88526" y="135206"/>
                  <a:pt x="85707" y="136407"/>
                </a:cubicBezTo>
                <a:cubicBezTo>
                  <a:pt x="84972" y="136726"/>
                  <a:pt x="84237" y="137044"/>
                  <a:pt x="83526" y="137363"/>
                </a:cubicBezTo>
                <a:cubicBezTo>
                  <a:pt x="80095" y="138907"/>
                  <a:pt x="75879" y="141186"/>
                  <a:pt x="73379" y="145034"/>
                </a:cubicBezTo>
                <a:cubicBezTo>
                  <a:pt x="71468" y="148000"/>
                  <a:pt x="70831" y="151480"/>
                  <a:pt x="70267" y="154544"/>
                </a:cubicBezTo>
                <a:lnTo>
                  <a:pt x="68723" y="162877"/>
                </a:lnTo>
                <a:cubicBezTo>
                  <a:pt x="68453" y="164298"/>
                  <a:pt x="68135" y="164470"/>
                  <a:pt x="68135" y="164470"/>
                </a:cubicBezTo>
                <a:cubicBezTo>
                  <a:pt x="67963" y="164421"/>
                  <a:pt x="67424" y="163955"/>
                  <a:pt x="66885" y="162754"/>
                </a:cubicBezTo>
                <a:lnTo>
                  <a:pt x="61860" y="151505"/>
                </a:lnTo>
                <a:cubicBezTo>
                  <a:pt x="60659" y="148784"/>
                  <a:pt x="59262" y="145671"/>
                  <a:pt x="56787" y="143368"/>
                </a:cubicBezTo>
                <a:cubicBezTo>
                  <a:pt x="54777" y="141505"/>
                  <a:pt x="52253" y="140402"/>
                  <a:pt x="50023" y="139422"/>
                </a:cubicBezTo>
                <a:lnTo>
                  <a:pt x="38626" y="134373"/>
                </a:lnTo>
                <a:cubicBezTo>
                  <a:pt x="38749" y="134275"/>
                  <a:pt x="38871" y="134201"/>
                  <a:pt x="38994" y="134079"/>
                </a:cubicBezTo>
                <a:cubicBezTo>
                  <a:pt x="42302" y="131162"/>
                  <a:pt x="45439" y="126457"/>
                  <a:pt x="46493" y="121751"/>
                </a:cubicBezTo>
                <a:close/>
                <a:moveTo>
                  <a:pt x="32033" y="138686"/>
                </a:moveTo>
                <a:lnTo>
                  <a:pt x="32033" y="138686"/>
                </a:lnTo>
                <a:cubicBezTo>
                  <a:pt x="30563" y="146137"/>
                  <a:pt x="30048" y="153735"/>
                  <a:pt x="30514" y="161333"/>
                </a:cubicBezTo>
                <a:cubicBezTo>
                  <a:pt x="30661" y="163759"/>
                  <a:pt x="31764" y="164641"/>
                  <a:pt x="32670" y="164935"/>
                </a:cubicBezTo>
                <a:cubicBezTo>
                  <a:pt x="32940" y="165033"/>
                  <a:pt x="33234" y="165082"/>
                  <a:pt x="33577" y="165082"/>
                </a:cubicBezTo>
                <a:cubicBezTo>
                  <a:pt x="34460" y="165082"/>
                  <a:pt x="35587" y="164641"/>
                  <a:pt x="36763" y="163122"/>
                </a:cubicBezTo>
                <a:cubicBezTo>
                  <a:pt x="41739" y="156602"/>
                  <a:pt x="47792" y="151112"/>
                  <a:pt x="54753" y="146774"/>
                </a:cubicBezTo>
                <a:cubicBezTo>
                  <a:pt x="54924" y="146676"/>
                  <a:pt x="55047" y="146554"/>
                  <a:pt x="55169" y="146407"/>
                </a:cubicBezTo>
                <a:cubicBezTo>
                  <a:pt x="56787" y="148196"/>
                  <a:pt x="57841" y="150549"/>
                  <a:pt x="58870" y="152853"/>
                </a:cubicBezTo>
                <a:lnTo>
                  <a:pt x="63895" y="164102"/>
                </a:lnTo>
                <a:cubicBezTo>
                  <a:pt x="64581" y="165671"/>
                  <a:pt x="65488" y="166749"/>
                  <a:pt x="66492" y="167313"/>
                </a:cubicBezTo>
                <a:cubicBezTo>
                  <a:pt x="65414" y="179616"/>
                  <a:pt x="64801" y="192116"/>
                  <a:pt x="64679" y="204468"/>
                </a:cubicBezTo>
                <a:lnTo>
                  <a:pt x="26298" y="203831"/>
                </a:lnTo>
                <a:cubicBezTo>
                  <a:pt x="26764" y="194665"/>
                  <a:pt x="26323" y="185425"/>
                  <a:pt x="24999" y="176332"/>
                </a:cubicBezTo>
                <a:cubicBezTo>
                  <a:pt x="24888" y="175535"/>
                  <a:pt x="24198" y="174938"/>
                  <a:pt x="23398" y="174938"/>
                </a:cubicBezTo>
                <a:cubicBezTo>
                  <a:pt x="23312" y="174938"/>
                  <a:pt x="23224" y="174945"/>
                  <a:pt x="23136" y="174959"/>
                </a:cubicBezTo>
                <a:cubicBezTo>
                  <a:pt x="22230" y="175082"/>
                  <a:pt x="21617" y="175915"/>
                  <a:pt x="21739" y="176822"/>
                </a:cubicBezTo>
                <a:cubicBezTo>
                  <a:pt x="23038" y="185719"/>
                  <a:pt x="23480" y="194787"/>
                  <a:pt x="23014" y="203782"/>
                </a:cubicBezTo>
                <a:lnTo>
                  <a:pt x="8407" y="203537"/>
                </a:lnTo>
                <a:cubicBezTo>
                  <a:pt x="6789" y="203512"/>
                  <a:pt x="5123" y="203414"/>
                  <a:pt x="4240" y="202532"/>
                </a:cubicBezTo>
                <a:cubicBezTo>
                  <a:pt x="3333" y="201625"/>
                  <a:pt x="3309" y="199860"/>
                  <a:pt x="3358" y="198145"/>
                </a:cubicBezTo>
                <a:cubicBezTo>
                  <a:pt x="3627" y="190106"/>
                  <a:pt x="3995" y="181969"/>
                  <a:pt x="4436" y="173930"/>
                </a:cubicBezTo>
                <a:cubicBezTo>
                  <a:pt x="4902" y="165303"/>
                  <a:pt x="5735" y="157093"/>
                  <a:pt x="10637" y="151186"/>
                </a:cubicBezTo>
                <a:cubicBezTo>
                  <a:pt x="14068" y="147044"/>
                  <a:pt x="19289" y="144495"/>
                  <a:pt x="23921" y="142436"/>
                </a:cubicBezTo>
                <a:cubicBezTo>
                  <a:pt x="24435" y="142216"/>
                  <a:pt x="24950" y="141995"/>
                  <a:pt x="25465" y="141775"/>
                </a:cubicBezTo>
                <a:cubicBezTo>
                  <a:pt x="27646" y="140794"/>
                  <a:pt x="29876" y="139814"/>
                  <a:pt x="32033" y="138686"/>
                </a:cubicBezTo>
                <a:close/>
                <a:moveTo>
                  <a:pt x="97986" y="135721"/>
                </a:moveTo>
                <a:cubicBezTo>
                  <a:pt x="100413" y="137265"/>
                  <a:pt x="102962" y="138564"/>
                  <a:pt x="105461" y="139814"/>
                </a:cubicBezTo>
                <a:cubicBezTo>
                  <a:pt x="108844" y="141505"/>
                  <a:pt x="112054" y="143098"/>
                  <a:pt x="114897" y="145304"/>
                </a:cubicBezTo>
                <a:cubicBezTo>
                  <a:pt x="121735" y="150524"/>
                  <a:pt x="126490" y="159225"/>
                  <a:pt x="128304" y="169837"/>
                </a:cubicBezTo>
                <a:cubicBezTo>
                  <a:pt x="129970" y="179494"/>
                  <a:pt x="129161" y="189518"/>
                  <a:pt x="128377" y="199199"/>
                </a:cubicBezTo>
                <a:cubicBezTo>
                  <a:pt x="128206" y="201355"/>
                  <a:pt x="127911" y="203708"/>
                  <a:pt x="126465" y="204738"/>
                </a:cubicBezTo>
                <a:cubicBezTo>
                  <a:pt x="125577" y="205345"/>
                  <a:pt x="124304" y="205453"/>
                  <a:pt x="122835" y="205453"/>
                </a:cubicBezTo>
                <a:cubicBezTo>
                  <a:pt x="122643" y="205453"/>
                  <a:pt x="122448" y="205451"/>
                  <a:pt x="122250" y="205448"/>
                </a:cubicBezTo>
                <a:lnTo>
                  <a:pt x="109162" y="205228"/>
                </a:lnTo>
                <a:cubicBezTo>
                  <a:pt x="108942" y="194689"/>
                  <a:pt x="109530" y="184052"/>
                  <a:pt x="110976" y="173611"/>
                </a:cubicBezTo>
                <a:cubicBezTo>
                  <a:pt x="111098" y="172729"/>
                  <a:pt x="110461" y="171896"/>
                  <a:pt x="109579" y="171773"/>
                </a:cubicBezTo>
                <a:cubicBezTo>
                  <a:pt x="109491" y="171759"/>
                  <a:pt x="109404" y="171752"/>
                  <a:pt x="109318" y="171752"/>
                </a:cubicBezTo>
                <a:cubicBezTo>
                  <a:pt x="108517" y="171752"/>
                  <a:pt x="107827" y="172351"/>
                  <a:pt x="107716" y="173170"/>
                </a:cubicBezTo>
                <a:cubicBezTo>
                  <a:pt x="106246" y="183734"/>
                  <a:pt x="105633" y="194493"/>
                  <a:pt x="105878" y="205154"/>
                </a:cubicBezTo>
                <a:lnTo>
                  <a:pt x="67963" y="204517"/>
                </a:lnTo>
                <a:cubicBezTo>
                  <a:pt x="68086" y="192189"/>
                  <a:pt x="68698" y="179690"/>
                  <a:pt x="69777" y="167411"/>
                </a:cubicBezTo>
                <a:cubicBezTo>
                  <a:pt x="69777" y="167362"/>
                  <a:pt x="69777" y="167337"/>
                  <a:pt x="69777" y="167313"/>
                </a:cubicBezTo>
                <a:cubicBezTo>
                  <a:pt x="71419" y="166381"/>
                  <a:pt x="71811" y="164249"/>
                  <a:pt x="71958" y="163465"/>
                </a:cubicBezTo>
                <a:lnTo>
                  <a:pt x="73502" y="155156"/>
                </a:lnTo>
                <a:cubicBezTo>
                  <a:pt x="73968" y="152558"/>
                  <a:pt x="74482" y="149887"/>
                  <a:pt x="75683" y="147632"/>
                </a:cubicBezTo>
                <a:cubicBezTo>
                  <a:pt x="80364" y="152509"/>
                  <a:pt x="84752" y="157730"/>
                  <a:pt x="88697" y="163195"/>
                </a:cubicBezTo>
                <a:cubicBezTo>
                  <a:pt x="89016" y="163612"/>
                  <a:pt x="89506" y="163882"/>
                  <a:pt x="90021" y="163882"/>
                </a:cubicBezTo>
                <a:lnTo>
                  <a:pt x="90070" y="163882"/>
                </a:lnTo>
                <a:cubicBezTo>
                  <a:pt x="90609" y="163857"/>
                  <a:pt x="91124" y="163587"/>
                  <a:pt x="91418" y="163122"/>
                </a:cubicBezTo>
                <a:cubicBezTo>
                  <a:pt x="96589" y="155132"/>
                  <a:pt x="98942" y="145206"/>
                  <a:pt x="97986" y="135721"/>
                </a:cubicBezTo>
                <a:close/>
                <a:moveTo>
                  <a:pt x="66472" y="0"/>
                </a:moveTo>
                <a:cubicBezTo>
                  <a:pt x="63169" y="0"/>
                  <a:pt x="59945" y="844"/>
                  <a:pt x="57253" y="2467"/>
                </a:cubicBezTo>
                <a:cubicBezTo>
                  <a:pt x="53233" y="4918"/>
                  <a:pt x="50513" y="9035"/>
                  <a:pt x="49949" y="13471"/>
                </a:cubicBezTo>
                <a:cubicBezTo>
                  <a:pt x="49434" y="17589"/>
                  <a:pt x="50880" y="21755"/>
                  <a:pt x="53674" y="24549"/>
                </a:cubicBezTo>
                <a:cubicBezTo>
                  <a:pt x="49091" y="26020"/>
                  <a:pt x="44116" y="28544"/>
                  <a:pt x="40170" y="32833"/>
                </a:cubicBezTo>
                <a:cubicBezTo>
                  <a:pt x="35857" y="37490"/>
                  <a:pt x="33602" y="43396"/>
                  <a:pt x="32131" y="48004"/>
                </a:cubicBezTo>
                <a:cubicBezTo>
                  <a:pt x="30048" y="54499"/>
                  <a:pt x="29190" y="59842"/>
                  <a:pt x="29411" y="64793"/>
                </a:cubicBezTo>
                <a:cubicBezTo>
                  <a:pt x="29558" y="68175"/>
                  <a:pt x="30269" y="71336"/>
                  <a:pt x="31445" y="74204"/>
                </a:cubicBezTo>
                <a:cubicBezTo>
                  <a:pt x="28381" y="75552"/>
                  <a:pt x="25955" y="78076"/>
                  <a:pt x="24926" y="81017"/>
                </a:cubicBezTo>
                <a:cubicBezTo>
                  <a:pt x="23676" y="84473"/>
                  <a:pt x="24386" y="88370"/>
                  <a:pt x="26690" y="90968"/>
                </a:cubicBezTo>
                <a:cubicBezTo>
                  <a:pt x="28381" y="92855"/>
                  <a:pt x="30832" y="93884"/>
                  <a:pt x="33259" y="93884"/>
                </a:cubicBezTo>
                <a:cubicBezTo>
                  <a:pt x="34239" y="93884"/>
                  <a:pt x="35219" y="93713"/>
                  <a:pt x="36151" y="93370"/>
                </a:cubicBezTo>
                <a:cubicBezTo>
                  <a:pt x="36273" y="94522"/>
                  <a:pt x="36420" y="95625"/>
                  <a:pt x="36567" y="96605"/>
                </a:cubicBezTo>
                <a:cubicBezTo>
                  <a:pt x="37425" y="102217"/>
                  <a:pt x="39018" y="107707"/>
                  <a:pt x="41322" y="112903"/>
                </a:cubicBezTo>
                <a:cubicBezTo>
                  <a:pt x="41984" y="114398"/>
                  <a:pt x="42719" y="115844"/>
                  <a:pt x="43503" y="117217"/>
                </a:cubicBezTo>
                <a:cubicBezTo>
                  <a:pt x="44214" y="121873"/>
                  <a:pt x="40660" y="128246"/>
                  <a:pt x="36812" y="131603"/>
                </a:cubicBezTo>
                <a:cubicBezTo>
                  <a:pt x="33210" y="134765"/>
                  <a:pt x="28602" y="136799"/>
                  <a:pt x="24141" y="138760"/>
                </a:cubicBezTo>
                <a:cubicBezTo>
                  <a:pt x="23627" y="138981"/>
                  <a:pt x="23112" y="139226"/>
                  <a:pt x="22597" y="139446"/>
                </a:cubicBezTo>
                <a:cubicBezTo>
                  <a:pt x="17622" y="141652"/>
                  <a:pt x="11985" y="144397"/>
                  <a:pt x="8113" y="149078"/>
                </a:cubicBezTo>
                <a:cubicBezTo>
                  <a:pt x="2574" y="155745"/>
                  <a:pt x="1667" y="164543"/>
                  <a:pt x="1152" y="173734"/>
                </a:cubicBezTo>
                <a:cubicBezTo>
                  <a:pt x="711" y="181797"/>
                  <a:pt x="343" y="189983"/>
                  <a:pt x="74" y="198047"/>
                </a:cubicBezTo>
                <a:cubicBezTo>
                  <a:pt x="0" y="200375"/>
                  <a:pt x="74" y="202998"/>
                  <a:pt x="1912" y="204860"/>
                </a:cubicBezTo>
                <a:cubicBezTo>
                  <a:pt x="3799" y="206747"/>
                  <a:pt x="6642" y="206796"/>
                  <a:pt x="8358" y="206821"/>
                </a:cubicBezTo>
                <a:lnTo>
                  <a:pt x="122201" y="208733"/>
                </a:lnTo>
                <a:lnTo>
                  <a:pt x="123059" y="208733"/>
                </a:lnTo>
                <a:cubicBezTo>
                  <a:pt x="124701" y="208733"/>
                  <a:pt x="126686" y="208586"/>
                  <a:pt x="128353" y="207409"/>
                </a:cubicBezTo>
                <a:cubicBezTo>
                  <a:pt x="131171" y="205424"/>
                  <a:pt x="131490" y="201551"/>
                  <a:pt x="131661" y="199468"/>
                </a:cubicBezTo>
                <a:cubicBezTo>
                  <a:pt x="132446" y="189567"/>
                  <a:pt x="133279" y="179347"/>
                  <a:pt x="131539" y="169273"/>
                </a:cubicBezTo>
                <a:cubicBezTo>
                  <a:pt x="129603" y="157852"/>
                  <a:pt x="124382" y="148416"/>
                  <a:pt x="116907" y="142681"/>
                </a:cubicBezTo>
                <a:cubicBezTo>
                  <a:pt x="113794" y="140304"/>
                  <a:pt x="110314" y="138564"/>
                  <a:pt x="106932" y="136873"/>
                </a:cubicBezTo>
                <a:cubicBezTo>
                  <a:pt x="104236" y="135525"/>
                  <a:pt x="101442" y="134128"/>
                  <a:pt x="98942" y="132437"/>
                </a:cubicBezTo>
                <a:cubicBezTo>
                  <a:pt x="90658" y="126824"/>
                  <a:pt x="88599" y="120869"/>
                  <a:pt x="89433" y="117168"/>
                </a:cubicBezTo>
                <a:cubicBezTo>
                  <a:pt x="89457" y="117045"/>
                  <a:pt x="89482" y="116947"/>
                  <a:pt x="89482" y="116849"/>
                </a:cubicBezTo>
                <a:cubicBezTo>
                  <a:pt x="92374" y="110550"/>
                  <a:pt x="94580" y="103737"/>
                  <a:pt x="96099" y="96409"/>
                </a:cubicBezTo>
                <a:cubicBezTo>
                  <a:pt x="96271" y="96433"/>
                  <a:pt x="96467" y="96433"/>
                  <a:pt x="96638" y="96433"/>
                </a:cubicBezTo>
                <a:cubicBezTo>
                  <a:pt x="99898" y="96433"/>
                  <a:pt x="102913" y="95208"/>
                  <a:pt x="105339" y="92929"/>
                </a:cubicBezTo>
                <a:cubicBezTo>
                  <a:pt x="108280" y="90086"/>
                  <a:pt x="109579" y="85772"/>
                  <a:pt x="108623" y="81949"/>
                </a:cubicBezTo>
                <a:cubicBezTo>
                  <a:pt x="107765" y="78444"/>
                  <a:pt x="104996" y="75601"/>
                  <a:pt x="101663" y="74596"/>
                </a:cubicBezTo>
                <a:cubicBezTo>
                  <a:pt x="103280" y="69939"/>
                  <a:pt x="104236" y="65381"/>
                  <a:pt x="104506" y="60969"/>
                </a:cubicBezTo>
                <a:cubicBezTo>
                  <a:pt x="105020" y="52759"/>
                  <a:pt x="103133" y="44842"/>
                  <a:pt x="99187" y="38642"/>
                </a:cubicBezTo>
                <a:cubicBezTo>
                  <a:pt x="95266" y="32490"/>
                  <a:pt x="89090" y="27613"/>
                  <a:pt x="81810" y="24941"/>
                </a:cubicBezTo>
                <a:cubicBezTo>
                  <a:pt x="80855" y="24598"/>
                  <a:pt x="79899" y="24280"/>
                  <a:pt x="78918" y="24010"/>
                </a:cubicBezTo>
                <a:cubicBezTo>
                  <a:pt x="80830" y="20726"/>
                  <a:pt x="82962" y="16535"/>
                  <a:pt x="82399" y="12050"/>
                </a:cubicBezTo>
                <a:cubicBezTo>
                  <a:pt x="81810" y="7467"/>
                  <a:pt x="77742" y="1879"/>
                  <a:pt x="70193" y="359"/>
                </a:cubicBezTo>
                <a:cubicBezTo>
                  <a:pt x="68958" y="119"/>
                  <a:pt x="67709" y="0"/>
                  <a:pt x="66472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4" name="Google Shape;344;p37"/>
          <p:cNvGrpSpPr/>
          <p:nvPr/>
        </p:nvGrpSpPr>
        <p:grpSpPr>
          <a:xfrm>
            <a:off x="7068334" y="4299899"/>
            <a:ext cx="169171" cy="305845"/>
            <a:chOff x="2356775" y="238125"/>
            <a:chExt cx="2886875" cy="5219200"/>
          </a:xfrm>
        </p:grpSpPr>
        <p:sp>
          <p:nvSpPr>
            <p:cNvPr id="345" name="Google Shape;345;p37"/>
            <p:cNvSpPr/>
            <p:nvPr/>
          </p:nvSpPr>
          <p:spPr>
            <a:xfrm>
              <a:off x="2356775" y="238125"/>
              <a:ext cx="2886875" cy="5219200"/>
            </a:xfrm>
            <a:custGeom>
              <a:rect b="b" l="l" r="r" t="t"/>
              <a:pathLst>
                <a:path extrusionOk="0" h="208768" w="115475">
                  <a:moveTo>
                    <a:pt x="62467" y="6133"/>
                  </a:moveTo>
                  <a:lnTo>
                    <a:pt x="71373" y="23943"/>
                  </a:lnTo>
                  <a:lnTo>
                    <a:pt x="67230" y="37806"/>
                  </a:lnTo>
                  <a:lnTo>
                    <a:pt x="54606" y="37806"/>
                  </a:lnTo>
                  <a:lnTo>
                    <a:pt x="50463" y="23943"/>
                  </a:lnTo>
                  <a:lnTo>
                    <a:pt x="59369" y="6133"/>
                  </a:lnTo>
                  <a:close/>
                  <a:moveTo>
                    <a:pt x="66447" y="43906"/>
                  </a:moveTo>
                  <a:lnTo>
                    <a:pt x="66447" y="92347"/>
                  </a:lnTo>
                  <a:lnTo>
                    <a:pt x="66447" y="123695"/>
                  </a:lnTo>
                  <a:lnTo>
                    <a:pt x="55389" y="123695"/>
                  </a:lnTo>
                  <a:lnTo>
                    <a:pt x="55389" y="43906"/>
                  </a:lnTo>
                  <a:close/>
                  <a:moveTo>
                    <a:pt x="57477" y="0"/>
                  </a:moveTo>
                  <a:cubicBezTo>
                    <a:pt x="56335" y="0"/>
                    <a:pt x="55258" y="652"/>
                    <a:pt x="54737" y="1696"/>
                  </a:cubicBezTo>
                  <a:lnTo>
                    <a:pt x="50431" y="10308"/>
                  </a:lnTo>
                  <a:lnTo>
                    <a:pt x="47169" y="10308"/>
                  </a:lnTo>
                  <a:cubicBezTo>
                    <a:pt x="45473" y="10308"/>
                    <a:pt x="44102" y="11678"/>
                    <a:pt x="44102" y="13374"/>
                  </a:cubicBezTo>
                  <a:cubicBezTo>
                    <a:pt x="44102" y="15070"/>
                    <a:pt x="45473" y="16440"/>
                    <a:pt x="47169" y="16440"/>
                  </a:cubicBezTo>
                  <a:lnTo>
                    <a:pt x="47364" y="16440"/>
                  </a:lnTo>
                  <a:lnTo>
                    <a:pt x="45277" y="20616"/>
                  </a:lnTo>
                  <a:lnTo>
                    <a:pt x="42015" y="20616"/>
                  </a:lnTo>
                  <a:cubicBezTo>
                    <a:pt x="40319" y="20616"/>
                    <a:pt x="38949" y="21986"/>
                    <a:pt x="38949" y="23682"/>
                  </a:cubicBezTo>
                  <a:cubicBezTo>
                    <a:pt x="38949" y="25378"/>
                    <a:pt x="40319" y="26748"/>
                    <a:pt x="42015" y="26748"/>
                  </a:cubicBezTo>
                  <a:lnTo>
                    <a:pt x="44885" y="26748"/>
                  </a:lnTo>
                  <a:lnTo>
                    <a:pt x="49256" y="41297"/>
                  </a:lnTo>
                  <a:lnTo>
                    <a:pt x="49256" y="91727"/>
                  </a:lnTo>
                  <a:lnTo>
                    <a:pt x="19442" y="157358"/>
                  </a:lnTo>
                  <a:cubicBezTo>
                    <a:pt x="18757" y="158891"/>
                    <a:pt x="19442" y="160685"/>
                    <a:pt x="20975" y="161403"/>
                  </a:cubicBezTo>
                  <a:cubicBezTo>
                    <a:pt x="21399" y="161599"/>
                    <a:pt x="21823" y="161664"/>
                    <a:pt x="22247" y="161664"/>
                  </a:cubicBezTo>
                  <a:cubicBezTo>
                    <a:pt x="23389" y="161664"/>
                    <a:pt x="24498" y="161012"/>
                    <a:pt x="25020" y="159870"/>
                  </a:cubicBezTo>
                  <a:lnTo>
                    <a:pt x="49256" y="106536"/>
                  </a:lnTo>
                  <a:lnTo>
                    <a:pt x="49256" y="126761"/>
                  </a:lnTo>
                  <a:cubicBezTo>
                    <a:pt x="49256" y="128457"/>
                    <a:pt x="50626" y="129827"/>
                    <a:pt x="52323" y="129827"/>
                  </a:cubicBezTo>
                  <a:lnTo>
                    <a:pt x="69513" y="129827"/>
                  </a:lnTo>
                  <a:cubicBezTo>
                    <a:pt x="71210" y="129827"/>
                    <a:pt x="72580" y="128457"/>
                    <a:pt x="72580" y="126761"/>
                  </a:cubicBezTo>
                  <a:lnTo>
                    <a:pt x="72580" y="108461"/>
                  </a:lnTo>
                  <a:lnTo>
                    <a:pt x="108559" y="199405"/>
                  </a:lnTo>
                  <a:cubicBezTo>
                    <a:pt x="108559" y="199438"/>
                    <a:pt x="108559" y="199438"/>
                    <a:pt x="108559" y="199470"/>
                  </a:cubicBezTo>
                  <a:cubicBezTo>
                    <a:pt x="109049" y="200612"/>
                    <a:pt x="108429" y="201428"/>
                    <a:pt x="108135" y="201721"/>
                  </a:cubicBezTo>
                  <a:cubicBezTo>
                    <a:pt x="107914" y="201943"/>
                    <a:pt x="107414" y="202368"/>
                    <a:pt x="106678" y="202368"/>
                  </a:cubicBezTo>
                  <a:cubicBezTo>
                    <a:pt x="106438" y="202368"/>
                    <a:pt x="106173" y="202323"/>
                    <a:pt x="105884" y="202211"/>
                  </a:cubicBezTo>
                  <a:lnTo>
                    <a:pt x="61978" y="185770"/>
                  </a:lnTo>
                  <a:cubicBezTo>
                    <a:pt x="61629" y="185630"/>
                    <a:pt x="61260" y="185565"/>
                    <a:pt x="60893" y="185565"/>
                  </a:cubicBezTo>
                  <a:cubicBezTo>
                    <a:pt x="60575" y="185565"/>
                    <a:pt x="60258" y="185614"/>
                    <a:pt x="59956" y="185705"/>
                  </a:cubicBezTo>
                  <a:lnTo>
                    <a:pt x="9525" y="202537"/>
                  </a:lnTo>
                  <a:cubicBezTo>
                    <a:pt x="9270" y="202620"/>
                    <a:pt x="9035" y="202654"/>
                    <a:pt x="8820" y="202654"/>
                  </a:cubicBezTo>
                  <a:cubicBezTo>
                    <a:pt x="8021" y="202654"/>
                    <a:pt x="7506" y="202174"/>
                    <a:pt x="7275" y="201917"/>
                  </a:cubicBezTo>
                  <a:cubicBezTo>
                    <a:pt x="7014" y="201623"/>
                    <a:pt x="6427" y="200775"/>
                    <a:pt x="6948" y="199634"/>
                  </a:cubicBezTo>
                  <a:cubicBezTo>
                    <a:pt x="6948" y="199634"/>
                    <a:pt x="6981" y="199634"/>
                    <a:pt x="6981" y="199601"/>
                  </a:cubicBezTo>
                  <a:lnTo>
                    <a:pt x="19279" y="172526"/>
                  </a:lnTo>
                  <a:cubicBezTo>
                    <a:pt x="19964" y="170993"/>
                    <a:pt x="19311" y="169167"/>
                    <a:pt x="17746" y="168482"/>
                  </a:cubicBezTo>
                  <a:cubicBezTo>
                    <a:pt x="17336" y="168298"/>
                    <a:pt x="16907" y="168211"/>
                    <a:pt x="16485" y="168211"/>
                  </a:cubicBezTo>
                  <a:cubicBezTo>
                    <a:pt x="15330" y="168211"/>
                    <a:pt x="14226" y="168868"/>
                    <a:pt x="13701" y="170015"/>
                  </a:cubicBezTo>
                  <a:lnTo>
                    <a:pt x="1403" y="197057"/>
                  </a:lnTo>
                  <a:cubicBezTo>
                    <a:pt x="0" y="200090"/>
                    <a:pt x="490" y="203515"/>
                    <a:pt x="2708" y="205994"/>
                  </a:cubicBezTo>
                  <a:cubicBezTo>
                    <a:pt x="4306" y="207789"/>
                    <a:pt x="6524" y="208767"/>
                    <a:pt x="8808" y="208767"/>
                  </a:cubicBezTo>
                  <a:cubicBezTo>
                    <a:pt x="9689" y="208767"/>
                    <a:pt x="10569" y="208637"/>
                    <a:pt x="11450" y="208343"/>
                  </a:cubicBezTo>
                  <a:lnTo>
                    <a:pt x="60869" y="191870"/>
                  </a:lnTo>
                  <a:lnTo>
                    <a:pt x="103732" y="207952"/>
                  </a:lnTo>
                  <a:cubicBezTo>
                    <a:pt x="104697" y="208304"/>
                    <a:pt x="105684" y="208476"/>
                    <a:pt x="106656" y="208476"/>
                  </a:cubicBezTo>
                  <a:cubicBezTo>
                    <a:pt x="108835" y="208476"/>
                    <a:pt x="110937" y="207609"/>
                    <a:pt x="112539" y="205962"/>
                  </a:cubicBezTo>
                  <a:cubicBezTo>
                    <a:pt x="114822" y="203581"/>
                    <a:pt x="115475" y="200221"/>
                    <a:pt x="114235" y="197154"/>
                  </a:cubicBezTo>
                  <a:lnTo>
                    <a:pt x="72580" y="91825"/>
                  </a:lnTo>
                  <a:lnTo>
                    <a:pt x="72580" y="41297"/>
                  </a:lnTo>
                  <a:lnTo>
                    <a:pt x="76951" y="26748"/>
                  </a:lnTo>
                  <a:lnTo>
                    <a:pt x="79821" y="26748"/>
                  </a:lnTo>
                  <a:cubicBezTo>
                    <a:pt x="81517" y="26748"/>
                    <a:pt x="82887" y="25378"/>
                    <a:pt x="82887" y="23682"/>
                  </a:cubicBezTo>
                  <a:cubicBezTo>
                    <a:pt x="82887" y="21986"/>
                    <a:pt x="81517" y="20616"/>
                    <a:pt x="79821" y="20616"/>
                  </a:cubicBezTo>
                  <a:lnTo>
                    <a:pt x="76559" y="20616"/>
                  </a:lnTo>
                  <a:lnTo>
                    <a:pt x="74472" y="16440"/>
                  </a:lnTo>
                  <a:lnTo>
                    <a:pt x="74667" y="16440"/>
                  </a:lnTo>
                  <a:cubicBezTo>
                    <a:pt x="76364" y="16440"/>
                    <a:pt x="77734" y="15070"/>
                    <a:pt x="77734" y="13374"/>
                  </a:cubicBezTo>
                  <a:cubicBezTo>
                    <a:pt x="77734" y="11678"/>
                    <a:pt x="76364" y="10308"/>
                    <a:pt x="74667" y="10308"/>
                  </a:cubicBezTo>
                  <a:lnTo>
                    <a:pt x="71405" y="10308"/>
                  </a:lnTo>
                  <a:lnTo>
                    <a:pt x="67099" y="1696"/>
                  </a:lnTo>
                  <a:cubicBezTo>
                    <a:pt x="66578" y="652"/>
                    <a:pt x="65501" y="0"/>
                    <a:pt x="6435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7"/>
            <p:cNvSpPr/>
            <p:nvPr/>
          </p:nvSpPr>
          <p:spPr>
            <a:xfrm>
              <a:off x="3459325" y="3674625"/>
              <a:ext cx="840800" cy="152525"/>
            </a:xfrm>
            <a:custGeom>
              <a:rect b="b" l="l" r="r" t="t"/>
              <a:pathLst>
                <a:path extrusionOk="0" h="6101" w="33632">
                  <a:moveTo>
                    <a:pt x="3067" y="0"/>
                  </a:moveTo>
                  <a:cubicBezTo>
                    <a:pt x="1371" y="0"/>
                    <a:pt x="0" y="1370"/>
                    <a:pt x="0" y="3034"/>
                  </a:cubicBezTo>
                  <a:cubicBezTo>
                    <a:pt x="0" y="4730"/>
                    <a:pt x="1371" y="6100"/>
                    <a:pt x="3067" y="6100"/>
                  </a:cubicBezTo>
                  <a:lnTo>
                    <a:pt x="30565" y="6100"/>
                  </a:lnTo>
                  <a:cubicBezTo>
                    <a:pt x="32262" y="6100"/>
                    <a:pt x="33632" y="4730"/>
                    <a:pt x="33632" y="3034"/>
                  </a:cubicBezTo>
                  <a:cubicBezTo>
                    <a:pt x="33632" y="1370"/>
                    <a:pt x="32262" y="0"/>
                    <a:pt x="305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7"/>
            <p:cNvSpPr/>
            <p:nvPr/>
          </p:nvSpPr>
          <p:spPr>
            <a:xfrm>
              <a:off x="3459325" y="4017950"/>
              <a:ext cx="840800" cy="153325"/>
            </a:xfrm>
            <a:custGeom>
              <a:rect b="b" l="l" r="r" t="t"/>
              <a:pathLst>
                <a:path extrusionOk="0" h="6133" w="33632">
                  <a:moveTo>
                    <a:pt x="3067" y="0"/>
                  </a:moveTo>
                  <a:cubicBezTo>
                    <a:pt x="1371" y="0"/>
                    <a:pt x="0" y="1370"/>
                    <a:pt x="0" y="3066"/>
                  </a:cubicBezTo>
                  <a:cubicBezTo>
                    <a:pt x="0" y="4763"/>
                    <a:pt x="1371" y="6133"/>
                    <a:pt x="3067" y="6133"/>
                  </a:cubicBezTo>
                  <a:lnTo>
                    <a:pt x="30565" y="6133"/>
                  </a:lnTo>
                  <a:cubicBezTo>
                    <a:pt x="32262" y="6133"/>
                    <a:pt x="33632" y="4763"/>
                    <a:pt x="33632" y="3066"/>
                  </a:cubicBezTo>
                  <a:cubicBezTo>
                    <a:pt x="33632" y="1370"/>
                    <a:pt x="32262" y="0"/>
                    <a:pt x="305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7"/>
            <p:cNvSpPr/>
            <p:nvPr/>
          </p:nvSpPr>
          <p:spPr>
            <a:xfrm>
              <a:off x="3116000" y="4275625"/>
              <a:ext cx="496650" cy="496675"/>
            </a:xfrm>
            <a:custGeom>
              <a:rect b="b" l="l" r="r" t="t"/>
              <a:pathLst>
                <a:path extrusionOk="0" h="19867" w="19866">
                  <a:moveTo>
                    <a:pt x="9917" y="6133"/>
                  </a:moveTo>
                  <a:cubicBezTo>
                    <a:pt x="12037" y="6133"/>
                    <a:pt x="13733" y="7830"/>
                    <a:pt x="13733" y="9950"/>
                  </a:cubicBezTo>
                  <a:cubicBezTo>
                    <a:pt x="13733" y="12038"/>
                    <a:pt x="12037" y="13767"/>
                    <a:pt x="9917" y="13767"/>
                  </a:cubicBezTo>
                  <a:cubicBezTo>
                    <a:pt x="7829" y="13767"/>
                    <a:pt x="6100" y="12038"/>
                    <a:pt x="6100" y="9950"/>
                  </a:cubicBezTo>
                  <a:cubicBezTo>
                    <a:pt x="6100" y="7830"/>
                    <a:pt x="7829" y="6133"/>
                    <a:pt x="9917" y="6133"/>
                  </a:cubicBezTo>
                  <a:close/>
                  <a:moveTo>
                    <a:pt x="9917" y="1"/>
                  </a:moveTo>
                  <a:cubicBezTo>
                    <a:pt x="4469" y="1"/>
                    <a:pt x="1" y="4470"/>
                    <a:pt x="1" y="9950"/>
                  </a:cubicBezTo>
                  <a:cubicBezTo>
                    <a:pt x="1" y="15398"/>
                    <a:pt x="4469" y="19866"/>
                    <a:pt x="9917" y="19866"/>
                  </a:cubicBezTo>
                  <a:cubicBezTo>
                    <a:pt x="15397" y="19866"/>
                    <a:pt x="19866" y="15398"/>
                    <a:pt x="19866" y="9950"/>
                  </a:cubicBezTo>
                  <a:cubicBezTo>
                    <a:pt x="19866" y="4470"/>
                    <a:pt x="15397" y="1"/>
                    <a:pt x="991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" name="Google Shape;349;p37"/>
          <p:cNvGrpSpPr/>
          <p:nvPr/>
        </p:nvGrpSpPr>
        <p:grpSpPr>
          <a:xfrm>
            <a:off x="6535484" y="4299931"/>
            <a:ext cx="305789" cy="305789"/>
            <a:chOff x="1190625" y="238125"/>
            <a:chExt cx="5209350" cy="5209350"/>
          </a:xfrm>
        </p:grpSpPr>
        <p:sp>
          <p:nvSpPr>
            <p:cNvPr id="350" name="Google Shape;350;p37"/>
            <p:cNvSpPr/>
            <p:nvPr/>
          </p:nvSpPr>
          <p:spPr>
            <a:xfrm>
              <a:off x="1760275" y="2891525"/>
              <a:ext cx="205050" cy="200825"/>
            </a:xfrm>
            <a:custGeom>
              <a:rect b="b" l="l" r="r" t="t"/>
              <a:pathLst>
                <a:path extrusionOk="0" h="8033" w="8202">
                  <a:moveTo>
                    <a:pt x="6722" y="0"/>
                  </a:moveTo>
                  <a:lnTo>
                    <a:pt x="1" y="1479"/>
                  </a:lnTo>
                  <a:lnTo>
                    <a:pt x="1479" y="8033"/>
                  </a:lnTo>
                  <a:lnTo>
                    <a:pt x="8201" y="6554"/>
                  </a:lnTo>
                  <a:lnTo>
                    <a:pt x="6722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7"/>
            <p:cNvSpPr/>
            <p:nvPr/>
          </p:nvSpPr>
          <p:spPr>
            <a:xfrm>
              <a:off x="1190625" y="238125"/>
              <a:ext cx="5209350" cy="5209350"/>
            </a:xfrm>
            <a:custGeom>
              <a:rect b="b" l="l" r="r" t="t"/>
              <a:pathLst>
                <a:path extrusionOk="0" h="208374" w="208374">
                  <a:moveTo>
                    <a:pt x="36970" y="87383"/>
                  </a:moveTo>
                  <a:lnTo>
                    <a:pt x="36970" y="88895"/>
                  </a:lnTo>
                  <a:lnTo>
                    <a:pt x="26887" y="94340"/>
                  </a:lnTo>
                  <a:lnTo>
                    <a:pt x="26887" y="87383"/>
                  </a:lnTo>
                  <a:close/>
                  <a:moveTo>
                    <a:pt x="181487" y="87383"/>
                  </a:moveTo>
                  <a:lnTo>
                    <a:pt x="181487" y="94340"/>
                  </a:lnTo>
                  <a:lnTo>
                    <a:pt x="171404" y="88895"/>
                  </a:lnTo>
                  <a:lnTo>
                    <a:pt x="171404" y="87383"/>
                  </a:lnTo>
                  <a:close/>
                  <a:moveTo>
                    <a:pt x="80661" y="72864"/>
                  </a:moveTo>
                  <a:lnTo>
                    <a:pt x="80661" y="94776"/>
                  </a:lnTo>
                  <a:lnTo>
                    <a:pt x="36230" y="104624"/>
                  </a:lnTo>
                  <a:lnTo>
                    <a:pt x="37709" y="111211"/>
                  </a:lnTo>
                  <a:lnTo>
                    <a:pt x="80661" y="101666"/>
                  </a:lnTo>
                  <a:lnTo>
                    <a:pt x="80661" y="108085"/>
                  </a:lnTo>
                  <a:lnTo>
                    <a:pt x="6722" y="120958"/>
                  </a:lnTo>
                  <a:lnTo>
                    <a:pt x="6722" y="112925"/>
                  </a:lnTo>
                  <a:lnTo>
                    <a:pt x="80661" y="72864"/>
                  </a:lnTo>
                  <a:close/>
                  <a:moveTo>
                    <a:pt x="127713" y="72864"/>
                  </a:moveTo>
                  <a:lnTo>
                    <a:pt x="201652" y="112925"/>
                  </a:lnTo>
                  <a:lnTo>
                    <a:pt x="201652" y="120958"/>
                  </a:lnTo>
                  <a:lnTo>
                    <a:pt x="127713" y="108085"/>
                  </a:lnTo>
                  <a:lnTo>
                    <a:pt x="127713" y="101666"/>
                  </a:lnTo>
                  <a:lnTo>
                    <a:pt x="170665" y="111211"/>
                  </a:lnTo>
                  <a:lnTo>
                    <a:pt x="172144" y="104657"/>
                  </a:lnTo>
                  <a:lnTo>
                    <a:pt x="127713" y="94776"/>
                  </a:lnTo>
                  <a:lnTo>
                    <a:pt x="127713" y="72864"/>
                  </a:lnTo>
                  <a:close/>
                  <a:moveTo>
                    <a:pt x="86408" y="172412"/>
                  </a:moveTo>
                  <a:lnTo>
                    <a:pt x="93130" y="192544"/>
                  </a:lnTo>
                  <a:lnTo>
                    <a:pt x="57135" y="201551"/>
                  </a:lnTo>
                  <a:lnTo>
                    <a:pt x="57135" y="193317"/>
                  </a:lnTo>
                  <a:lnTo>
                    <a:pt x="86408" y="172412"/>
                  </a:lnTo>
                  <a:close/>
                  <a:moveTo>
                    <a:pt x="121966" y="172379"/>
                  </a:moveTo>
                  <a:lnTo>
                    <a:pt x="151239" y="193317"/>
                  </a:lnTo>
                  <a:lnTo>
                    <a:pt x="151239" y="201551"/>
                  </a:lnTo>
                  <a:lnTo>
                    <a:pt x="115244" y="192544"/>
                  </a:lnTo>
                  <a:lnTo>
                    <a:pt x="121966" y="172379"/>
                  </a:lnTo>
                  <a:close/>
                  <a:moveTo>
                    <a:pt x="104187" y="6722"/>
                  </a:moveTo>
                  <a:cubicBezTo>
                    <a:pt x="110371" y="6722"/>
                    <a:pt x="115748" y="11124"/>
                    <a:pt x="116958" y="17208"/>
                  </a:cubicBezTo>
                  <a:lnTo>
                    <a:pt x="120655" y="35659"/>
                  </a:lnTo>
                  <a:cubicBezTo>
                    <a:pt x="120890" y="36768"/>
                    <a:pt x="120991" y="37877"/>
                    <a:pt x="120991" y="38952"/>
                  </a:cubicBezTo>
                  <a:lnTo>
                    <a:pt x="120991" y="141526"/>
                  </a:lnTo>
                  <a:cubicBezTo>
                    <a:pt x="120991" y="149827"/>
                    <a:pt x="119647" y="158062"/>
                    <a:pt x="117025" y="165960"/>
                  </a:cubicBezTo>
                  <a:lnTo>
                    <a:pt x="105128" y="201652"/>
                  </a:lnTo>
                  <a:lnTo>
                    <a:pt x="103246" y="201652"/>
                  </a:lnTo>
                  <a:lnTo>
                    <a:pt x="91348" y="165960"/>
                  </a:lnTo>
                  <a:cubicBezTo>
                    <a:pt x="88727" y="158062"/>
                    <a:pt x="87383" y="149827"/>
                    <a:pt x="87383" y="141526"/>
                  </a:cubicBezTo>
                  <a:lnTo>
                    <a:pt x="87383" y="38952"/>
                  </a:lnTo>
                  <a:cubicBezTo>
                    <a:pt x="87383" y="37877"/>
                    <a:pt x="87483" y="36768"/>
                    <a:pt x="87719" y="35659"/>
                  </a:cubicBezTo>
                  <a:lnTo>
                    <a:pt x="91416" y="17208"/>
                  </a:lnTo>
                  <a:cubicBezTo>
                    <a:pt x="92625" y="11124"/>
                    <a:pt x="98003" y="6722"/>
                    <a:pt x="104187" y="6722"/>
                  </a:cubicBezTo>
                  <a:close/>
                  <a:moveTo>
                    <a:pt x="104187" y="0"/>
                  </a:moveTo>
                  <a:cubicBezTo>
                    <a:pt x="94810" y="0"/>
                    <a:pt x="86643" y="6688"/>
                    <a:pt x="84828" y="15897"/>
                  </a:cubicBezTo>
                  <a:lnTo>
                    <a:pt x="81131" y="34348"/>
                  </a:lnTo>
                  <a:cubicBezTo>
                    <a:pt x="80829" y="35860"/>
                    <a:pt x="80661" y="37440"/>
                    <a:pt x="80661" y="38952"/>
                  </a:cubicBezTo>
                  <a:lnTo>
                    <a:pt x="80661" y="65234"/>
                  </a:lnTo>
                  <a:lnTo>
                    <a:pt x="43691" y="85232"/>
                  </a:lnTo>
                  <a:lnTo>
                    <a:pt x="43691" y="80661"/>
                  </a:lnTo>
                  <a:lnTo>
                    <a:pt x="20165" y="80661"/>
                  </a:lnTo>
                  <a:lnTo>
                    <a:pt x="20165" y="97969"/>
                  </a:lnTo>
                  <a:lnTo>
                    <a:pt x="0" y="108892"/>
                  </a:lnTo>
                  <a:lnTo>
                    <a:pt x="0" y="127713"/>
                  </a:lnTo>
                  <a:lnTo>
                    <a:pt x="7024" y="127713"/>
                  </a:lnTo>
                  <a:lnTo>
                    <a:pt x="80661" y="114908"/>
                  </a:lnTo>
                  <a:lnTo>
                    <a:pt x="80661" y="141526"/>
                  </a:lnTo>
                  <a:cubicBezTo>
                    <a:pt x="80661" y="149727"/>
                    <a:pt x="81904" y="157826"/>
                    <a:pt x="84291" y="165657"/>
                  </a:cubicBezTo>
                  <a:lnTo>
                    <a:pt x="50413" y="189855"/>
                  </a:lnTo>
                  <a:lnTo>
                    <a:pt x="50413" y="208374"/>
                  </a:lnTo>
                  <a:lnTo>
                    <a:pt x="57538" y="208374"/>
                  </a:lnTo>
                  <a:lnTo>
                    <a:pt x="95247" y="198930"/>
                  </a:lnTo>
                  <a:lnTo>
                    <a:pt x="98406" y="208374"/>
                  </a:lnTo>
                  <a:lnTo>
                    <a:pt x="109968" y="208374"/>
                  </a:lnTo>
                  <a:lnTo>
                    <a:pt x="113127" y="198930"/>
                  </a:lnTo>
                  <a:lnTo>
                    <a:pt x="150432" y="208273"/>
                  </a:lnTo>
                  <a:lnTo>
                    <a:pt x="157961" y="208374"/>
                  </a:lnTo>
                  <a:lnTo>
                    <a:pt x="157961" y="189855"/>
                  </a:lnTo>
                  <a:lnTo>
                    <a:pt x="124083" y="165657"/>
                  </a:lnTo>
                  <a:cubicBezTo>
                    <a:pt x="126469" y="157826"/>
                    <a:pt x="127713" y="149727"/>
                    <a:pt x="127713" y="141526"/>
                  </a:cubicBezTo>
                  <a:lnTo>
                    <a:pt x="127713" y="114908"/>
                  </a:lnTo>
                  <a:lnTo>
                    <a:pt x="201081" y="127646"/>
                  </a:lnTo>
                  <a:lnTo>
                    <a:pt x="208374" y="127713"/>
                  </a:lnTo>
                  <a:lnTo>
                    <a:pt x="208374" y="108892"/>
                  </a:lnTo>
                  <a:lnTo>
                    <a:pt x="188209" y="97969"/>
                  </a:lnTo>
                  <a:lnTo>
                    <a:pt x="188209" y="80661"/>
                  </a:lnTo>
                  <a:lnTo>
                    <a:pt x="164682" y="80661"/>
                  </a:lnTo>
                  <a:lnTo>
                    <a:pt x="164682" y="85232"/>
                  </a:lnTo>
                  <a:lnTo>
                    <a:pt x="127713" y="65234"/>
                  </a:lnTo>
                  <a:lnTo>
                    <a:pt x="127713" y="38952"/>
                  </a:lnTo>
                  <a:cubicBezTo>
                    <a:pt x="127713" y="37440"/>
                    <a:pt x="127545" y="35860"/>
                    <a:pt x="127242" y="34348"/>
                  </a:cubicBezTo>
                  <a:lnTo>
                    <a:pt x="123545" y="15897"/>
                  </a:lnTo>
                  <a:cubicBezTo>
                    <a:pt x="121731" y="6688"/>
                    <a:pt x="113564" y="0"/>
                    <a:pt x="1041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7"/>
            <p:cNvSpPr/>
            <p:nvPr/>
          </p:nvSpPr>
          <p:spPr>
            <a:xfrm>
              <a:off x="5626125" y="2891525"/>
              <a:ext cx="204200" cy="200825"/>
            </a:xfrm>
            <a:custGeom>
              <a:rect b="b" l="l" r="r" t="t"/>
              <a:pathLst>
                <a:path extrusionOk="0" h="8033" w="8168">
                  <a:moveTo>
                    <a:pt x="1445" y="0"/>
                  </a:moveTo>
                  <a:lnTo>
                    <a:pt x="0" y="6554"/>
                  </a:lnTo>
                  <a:lnTo>
                    <a:pt x="6722" y="8033"/>
                  </a:lnTo>
                  <a:lnTo>
                    <a:pt x="8167" y="1479"/>
                  </a:lnTo>
                  <a:lnTo>
                    <a:pt x="1445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" name="Google Shape;353;p37"/>
          <p:cNvGrpSpPr/>
          <p:nvPr/>
        </p:nvGrpSpPr>
        <p:grpSpPr>
          <a:xfrm>
            <a:off x="6050334" y="2755677"/>
            <a:ext cx="347076" cy="1344151"/>
            <a:chOff x="6073084" y="2477427"/>
            <a:chExt cx="347076" cy="1344151"/>
          </a:xfrm>
        </p:grpSpPr>
        <p:sp>
          <p:nvSpPr>
            <p:cNvPr id="354" name="Google Shape;354;p37"/>
            <p:cNvSpPr/>
            <p:nvPr/>
          </p:nvSpPr>
          <p:spPr>
            <a:xfrm>
              <a:off x="6073084" y="3649868"/>
              <a:ext cx="347076" cy="171709"/>
            </a:xfrm>
            <a:custGeom>
              <a:rect b="b" l="l" r="r" t="t"/>
              <a:pathLst>
                <a:path extrusionOk="0" h="2488" w="5029">
                  <a:moveTo>
                    <a:pt x="0" y="0"/>
                  </a:moveTo>
                  <a:lnTo>
                    <a:pt x="0" y="2488"/>
                  </a:lnTo>
                  <a:lnTo>
                    <a:pt x="5028" y="2488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7"/>
            <p:cNvSpPr/>
            <p:nvPr/>
          </p:nvSpPr>
          <p:spPr>
            <a:xfrm>
              <a:off x="6073084" y="345448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0" y="1"/>
                  </a:moveTo>
                  <a:lnTo>
                    <a:pt x="0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7"/>
            <p:cNvSpPr/>
            <p:nvPr/>
          </p:nvSpPr>
          <p:spPr>
            <a:xfrm>
              <a:off x="6073084" y="3259169"/>
              <a:ext cx="347076" cy="171778"/>
            </a:xfrm>
            <a:custGeom>
              <a:rect b="b" l="l" r="r" t="t"/>
              <a:pathLst>
                <a:path extrusionOk="0" h="2489" w="5029">
                  <a:moveTo>
                    <a:pt x="0" y="1"/>
                  </a:moveTo>
                  <a:lnTo>
                    <a:pt x="0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7"/>
            <p:cNvSpPr/>
            <p:nvPr/>
          </p:nvSpPr>
          <p:spPr>
            <a:xfrm>
              <a:off x="6073084" y="306364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0" y="0"/>
                  </a:moveTo>
                  <a:lnTo>
                    <a:pt x="0" y="2492"/>
                  </a:lnTo>
                  <a:lnTo>
                    <a:pt x="5028" y="2492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7"/>
            <p:cNvSpPr/>
            <p:nvPr/>
          </p:nvSpPr>
          <p:spPr>
            <a:xfrm>
              <a:off x="6073084" y="286826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0" y="1"/>
                  </a:moveTo>
                  <a:lnTo>
                    <a:pt x="0" y="2490"/>
                  </a:lnTo>
                  <a:lnTo>
                    <a:pt x="5028" y="2490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7"/>
            <p:cNvSpPr/>
            <p:nvPr/>
          </p:nvSpPr>
          <p:spPr>
            <a:xfrm>
              <a:off x="6073084" y="2673018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0" y="0"/>
                  </a:moveTo>
                  <a:lnTo>
                    <a:pt x="0" y="2489"/>
                  </a:lnTo>
                  <a:lnTo>
                    <a:pt x="5028" y="2489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7"/>
            <p:cNvSpPr/>
            <p:nvPr/>
          </p:nvSpPr>
          <p:spPr>
            <a:xfrm>
              <a:off x="6073084" y="247742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0" y="1"/>
                  </a:moveTo>
                  <a:lnTo>
                    <a:pt x="0" y="2493"/>
                  </a:lnTo>
                  <a:lnTo>
                    <a:pt x="5028" y="2493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 cap="flat" cmpd="sng" w="9525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" name="Google Shape;361;p37"/>
          <p:cNvGrpSpPr/>
          <p:nvPr/>
        </p:nvGrpSpPr>
        <p:grpSpPr>
          <a:xfrm>
            <a:off x="6515013" y="2755677"/>
            <a:ext cx="346731" cy="1344151"/>
            <a:chOff x="6599196" y="2477427"/>
            <a:chExt cx="346731" cy="1344151"/>
          </a:xfrm>
        </p:grpSpPr>
        <p:sp>
          <p:nvSpPr>
            <p:cNvPr id="362" name="Google Shape;362;p37"/>
            <p:cNvSpPr/>
            <p:nvPr/>
          </p:nvSpPr>
          <p:spPr>
            <a:xfrm>
              <a:off x="6599196" y="3649868"/>
              <a:ext cx="346731" cy="171709"/>
            </a:xfrm>
            <a:custGeom>
              <a:rect b="b" l="l" r="r" t="t"/>
              <a:pathLst>
                <a:path extrusionOk="0" h="2488" w="5024">
                  <a:moveTo>
                    <a:pt x="0" y="0"/>
                  </a:moveTo>
                  <a:lnTo>
                    <a:pt x="0" y="2488"/>
                  </a:lnTo>
                  <a:lnTo>
                    <a:pt x="5024" y="2488"/>
                  </a:lnTo>
                  <a:lnTo>
                    <a:pt x="5024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7"/>
            <p:cNvSpPr/>
            <p:nvPr/>
          </p:nvSpPr>
          <p:spPr>
            <a:xfrm>
              <a:off x="6599196" y="3454484"/>
              <a:ext cx="346731" cy="171847"/>
            </a:xfrm>
            <a:custGeom>
              <a:rect b="b" l="l" r="r" t="t"/>
              <a:pathLst>
                <a:path extrusionOk="0" h="2490" w="5024">
                  <a:moveTo>
                    <a:pt x="0" y="1"/>
                  </a:moveTo>
                  <a:lnTo>
                    <a:pt x="0" y="2489"/>
                  </a:lnTo>
                  <a:lnTo>
                    <a:pt x="5024" y="2489"/>
                  </a:lnTo>
                  <a:lnTo>
                    <a:pt x="5024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7"/>
            <p:cNvSpPr/>
            <p:nvPr/>
          </p:nvSpPr>
          <p:spPr>
            <a:xfrm>
              <a:off x="6599196" y="3259169"/>
              <a:ext cx="346731" cy="171778"/>
            </a:xfrm>
            <a:custGeom>
              <a:rect b="b" l="l" r="r" t="t"/>
              <a:pathLst>
                <a:path extrusionOk="0" h="2489" w="5024">
                  <a:moveTo>
                    <a:pt x="0" y="1"/>
                  </a:moveTo>
                  <a:lnTo>
                    <a:pt x="0" y="2489"/>
                  </a:lnTo>
                  <a:lnTo>
                    <a:pt x="5024" y="2489"/>
                  </a:lnTo>
                  <a:lnTo>
                    <a:pt x="5024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7"/>
            <p:cNvSpPr/>
            <p:nvPr/>
          </p:nvSpPr>
          <p:spPr>
            <a:xfrm>
              <a:off x="6599196" y="3063647"/>
              <a:ext cx="346731" cy="172054"/>
            </a:xfrm>
            <a:custGeom>
              <a:rect b="b" l="l" r="r" t="t"/>
              <a:pathLst>
                <a:path extrusionOk="0" h="2493" w="5024">
                  <a:moveTo>
                    <a:pt x="0" y="0"/>
                  </a:moveTo>
                  <a:lnTo>
                    <a:pt x="0" y="2492"/>
                  </a:lnTo>
                  <a:lnTo>
                    <a:pt x="5024" y="2492"/>
                  </a:lnTo>
                  <a:lnTo>
                    <a:pt x="5024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7"/>
            <p:cNvSpPr/>
            <p:nvPr/>
          </p:nvSpPr>
          <p:spPr>
            <a:xfrm>
              <a:off x="6599196" y="2868264"/>
              <a:ext cx="346731" cy="171847"/>
            </a:xfrm>
            <a:custGeom>
              <a:rect b="b" l="l" r="r" t="t"/>
              <a:pathLst>
                <a:path extrusionOk="0" h="2490" w="5024">
                  <a:moveTo>
                    <a:pt x="0" y="1"/>
                  </a:moveTo>
                  <a:lnTo>
                    <a:pt x="0" y="2490"/>
                  </a:lnTo>
                  <a:lnTo>
                    <a:pt x="5024" y="2490"/>
                  </a:lnTo>
                  <a:lnTo>
                    <a:pt x="5024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7"/>
            <p:cNvSpPr/>
            <p:nvPr/>
          </p:nvSpPr>
          <p:spPr>
            <a:xfrm>
              <a:off x="6599196" y="2673018"/>
              <a:ext cx="346731" cy="171847"/>
            </a:xfrm>
            <a:custGeom>
              <a:rect b="b" l="l" r="r" t="t"/>
              <a:pathLst>
                <a:path extrusionOk="0" h="2490" w="5024">
                  <a:moveTo>
                    <a:pt x="0" y="0"/>
                  </a:moveTo>
                  <a:lnTo>
                    <a:pt x="0" y="2489"/>
                  </a:lnTo>
                  <a:lnTo>
                    <a:pt x="5024" y="2489"/>
                  </a:lnTo>
                  <a:lnTo>
                    <a:pt x="5024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7"/>
            <p:cNvSpPr/>
            <p:nvPr/>
          </p:nvSpPr>
          <p:spPr>
            <a:xfrm>
              <a:off x="6599196" y="2477427"/>
              <a:ext cx="346731" cy="172054"/>
            </a:xfrm>
            <a:custGeom>
              <a:rect b="b" l="l" r="r" t="t"/>
              <a:pathLst>
                <a:path extrusionOk="0" h="2493" w="5024">
                  <a:moveTo>
                    <a:pt x="0" y="1"/>
                  </a:moveTo>
                  <a:lnTo>
                    <a:pt x="0" y="2493"/>
                  </a:lnTo>
                  <a:lnTo>
                    <a:pt x="5024" y="2493"/>
                  </a:lnTo>
                  <a:lnTo>
                    <a:pt x="502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9" name="Google Shape;369;p37"/>
          <p:cNvGrpSpPr/>
          <p:nvPr/>
        </p:nvGrpSpPr>
        <p:grpSpPr>
          <a:xfrm>
            <a:off x="6979381" y="2755677"/>
            <a:ext cx="347076" cy="1344151"/>
            <a:chOff x="7164297" y="2477427"/>
            <a:chExt cx="347076" cy="1344151"/>
          </a:xfrm>
        </p:grpSpPr>
        <p:sp>
          <p:nvSpPr>
            <p:cNvPr id="370" name="Google Shape;370;p37"/>
            <p:cNvSpPr/>
            <p:nvPr/>
          </p:nvSpPr>
          <p:spPr>
            <a:xfrm>
              <a:off x="7164297" y="3649868"/>
              <a:ext cx="347076" cy="171709"/>
            </a:xfrm>
            <a:custGeom>
              <a:rect b="b" l="l" r="r" t="t"/>
              <a:pathLst>
                <a:path extrusionOk="0" h="2488" w="5029">
                  <a:moveTo>
                    <a:pt x="1" y="0"/>
                  </a:moveTo>
                  <a:lnTo>
                    <a:pt x="1" y="2488"/>
                  </a:lnTo>
                  <a:lnTo>
                    <a:pt x="5028" y="2488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7"/>
            <p:cNvSpPr/>
            <p:nvPr/>
          </p:nvSpPr>
          <p:spPr>
            <a:xfrm>
              <a:off x="7164297" y="345448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7"/>
            <p:cNvSpPr/>
            <p:nvPr/>
          </p:nvSpPr>
          <p:spPr>
            <a:xfrm>
              <a:off x="7164297" y="3259169"/>
              <a:ext cx="347076" cy="171778"/>
            </a:xfrm>
            <a:custGeom>
              <a:rect b="b" l="l" r="r" t="t"/>
              <a:pathLst>
                <a:path extrusionOk="0" h="2489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7"/>
            <p:cNvSpPr/>
            <p:nvPr/>
          </p:nvSpPr>
          <p:spPr>
            <a:xfrm>
              <a:off x="7164297" y="306364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0"/>
                  </a:moveTo>
                  <a:lnTo>
                    <a:pt x="1" y="2492"/>
                  </a:lnTo>
                  <a:lnTo>
                    <a:pt x="5028" y="2492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7"/>
            <p:cNvSpPr/>
            <p:nvPr/>
          </p:nvSpPr>
          <p:spPr>
            <a:xfrm>
              <a:off x="7164297" y="286826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90"/>
                  </a:lnTo>
                  <a:lnTo>
                    <a:pt x="5028" y="2490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7"/>
            <p:cNvSpPr/>
            <p:nvPr/>
          </p:nvSpPr>
          <p:spPr>
            <a:xfrm>
              <a:off x="7164297" y="2673018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0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7"/>
            <p:cNvSpPr/>
            <p:nvPr/>
          </p:nvSpPr>
          <p:spPr>
            <a:xfrm>
              <a:off x="7164297" y="247742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1"/>
                  </a:moveTo>
                  <a:lnTo>
                    <a:pt x="1" y="2493"/>
                  </a:lnTo>
                  <a:lnTo>
                    <a:pt x="5028" y="2493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" name="Google Shape;377;p37"/>
          <p:cNvGrpSpPr/>
          <p:nvPr/>
        </p:nvGrpSpPr>
        <p:grpSpPr>
          <a:xfrm>
            <a:off x="7444070" y="2755677"/>
            <a:ext cx="347076" cy="1344151"/>
            <a:chOff x="7713870" y="2477427"/>
            <a:chExt cx="347076" cy="1344151"/>
          </a:xfrm>
        </p:grpSpPr>
        <p:sp>
          <p:nvSpPr>
            <p:cNvPr id="378" name="Google Shape;378;p37"/>
            <p:cNvSpPr/>
            <p:nvPr/>
          </p:nvSpPr>
          <p:spPr>
            <a:xfrm>
              <a:off x="7713870" y="3649868"/>
              <a:ext cx="347076" cy="171709"/>
            </a:xfrm>
            <a:custGeom>
              <a:rect b="b" l="l" r="r" t="t"/>
              <a:pathLst>
                <a:path extrusionOk="0" h="2488" w="5029">
                  <a:moveTo>
                    <a:pt x="1" y="0"/>
                  </a:moveTo>
                  <a:lnTo>
                    <a:pt x="1" y="2488"/>
                  </a:lnTo>
                  <a:lnTo>
                    <a:pt x="5028" y="2488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7"/>
            <p:cNvSpPr/>
            <p:nvPr/>
          </p:nvSpPr>
          <p:spPr>
            <a:xfrm>
              <a:off x="7713870" y="345448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7"/>
            <p:cNvSpPr/>
            <p:nvPr/>
          </p:nvSpPr>
          <p:spPr>
            <a:xfrm>
              <a:off x="7713870" y="3259169"/>
              <a:ext cx="347076" cy="171778"/>
            </a:xfrm>
            <a:custGeom>
              <a:rect b="b" l="l" r="r" t="t"/>
              <a:pathLst>
                <a:path extrusionOk="0" h="2489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7"/>
            <p:cNvSpPr/>
            <p:nvPr/>
          </p:nvSpPr>
          <p:spPr>
            <a:xfrm>
              <a:off x="7713870" y="306364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0"/>
                  </a:moveTo>
                  <a:lnTo>
                    <a:pt x="1" y="2492"/>
                  </a:lnTo>
                  <a:lnTo>
                    <a:pt x="5028" y="2492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7"/>
            <p:cNvSpPr/>
            <p:nvPr/>
          </p:nvSpPr>
          <p:spPr>
            <a:xfrm>
              <a:off x="7713870" y="286826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90"/>
                  </a:lnTo>
                  <a:lnTo>
                    <a:pt x="5028" y="2490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7"/>
            <p:cNvSpPr/>
            <p:nvPr/>
          </p:nvSpPr>
          <p:spPr>
            <a:xfrm>
              <a:off x="7713870" y="2673018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0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7"/>
            <p:cNvSpPr/>
            <p:nvPr/>
          </p:nvSpPr>
          <p:spPr>
            <a:xfrm>
              <a:off x="7713870" y="247742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1"/>
                  </a:moveTo>
                  <a:lnTo>
                    <a:pt x="1" y="2493"/>
                  </a:lnTo>
                  <a:lnTo>
                    <a:pt x="5028" y="2493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" name="Google Shape;385;p37"/>
          <p:cNvGrpSpPr/>
          <p:nvPr/>
        </p:nvGrpSpPr>
        <p:grpSpPr>
          <a:xfrm>
            <a:off x="7457688" y="4303671"/>
            <a:ext cx="305858" cy="298296"/>
            <a:chOff x="1190625" y="299375"/>
            <a:chExt cx="5228350" cy="5099075"/>
          </a:xfrm>
        </p:grpSpPr>
        <p:sp>
          <p:nvSpPr>
            <p:cNvPr id="386" name="Google Shape;386;p37"/>
            <p:cNvSpPr/>
            <p:nvPr/>
          </p:nvSpPr>
          <p:spPr>
            <a:xfrm>
              <a:off x="1190625" y="299375"/>
              <a:ext cx="5228350" cy="5099075"/>
            </a:xfrm>
            <a:custGeom>
              <a:rect b="b" l="l" r="r" t="t"/>
              <a:pathLst>
                <a:path extrusionOk="0" h="203963" w="209134">
                  <a:moveTo>
                    <a:pt x="65831" y="8530"/>
                  </a:moveTo>
                  <a:lnTo>
                    <a:pt x="83158" y="35490"/>
                  </a:lnTo>
                  <a:lnTo>
                    <a:pt x="63159" y="35490"/>
                  </a:lnTo>
                  <a:cubicBezTo>
                    <a:pt x="63012" y="35146"/>
                    <a:pt x="62718" y="34558"/>
                    <a:pt x="62448" y="34166"/>
                  </a:cubicBezTo>
                  <a:lnTo>
                    <a:pt x="45978" y="8530"/>
                  </a:lnTo>
                  <a:close/>
                  <a:moveTo>
                    <a:pt x="86908" y="8530"/>
                  </a:moveTo>
                  <a:lnTo>
                    <a:pt x="104236" y="35490"/>
                  </a:lnTo>
                  <a:lnTo>
                    <a:pt x="90437" y="35490"/>
                  </a:lnTo>
                  <a:lnTo>
                    <a:pt x="73110" y="8530"/>
                  </a:lnTo>
                  <a:close/>
                  <a:moveTo>
                    <a:pt x="108451" y="8530"/>
                  </a:moveTo>
                  <a:lnTo>
                    <a:pt x="125804" y="35490"/>
                  </a:lnTo>
                  <a:lnTo>
                    <a:pt x="111539" y="35490"/>
                  </a:lnTo>
                  <a:lnTo>
                    <a:pt x="94187" y="8530"/>
                  </a:lnTo>
                  <a:close/>
                  <a:moveTo>
                    <a:pt x="129553" y="8530"/>
                  </a:moveTo>
                  <a:lnTo>
                    <a:pt x="146881" y="35490"/>
                  </a:lnTo>
                  <a:lnTo>
                    <a:pt x="133083" y="35490"/>
                  </a:lnTo>
                  <a:lnTo>
                    <a:pt x="115755" y="8530"/>
                  </a:lnTo>
                  <a:close/>
                  <a:moveTo>
                    <a:pt x="151097" y="8530"/>
                  </a:moveTo>
                  <a:lnTo>
                    <a:pt x="168424" y="35490"/>
                  </a:lnTo>
                  <a:lnTo>
                    <a:pt x="154160" y="35490"/>
                  </a:lnTo>
                  <a:lnTo>
                    <a:pt x="136832" y="8530"/>
                  </a:lnTo>
                  <a:close/>
                  <a:moveTo>
                    <a:pt x="172174" y="8530"/>
                  </a:moveTo>
                  <a:lnTo>
                    <a:pt x="189502" y="35490"/>
                  </a:lnTo>
                  <a:lnTo>
                    <a:pt x="175703" y="35490"/>
                  </a:lnTo>
                  <a:lnTo>
                    <a:pt x="158376" y="8530"/>
                  </a:lnTo>
                  <a:close/>
                  <a:moveTo>
                    <a:pt x="201952" y="8530"/>
                  </a:moveTo>
                  <a:cubicBezTo>
                    <a:pt x="202540" y="8530"/>
                    <a:pt x="203006" y="9020"/>
                    <a:pt x="203006" y="9608"/>
                  </a:cubicBezTo>
                  <a:lnTo>
                    <a:pt x="203006" y="34436"/>
                  </a:lnTo>
                  <a:cubicBezTo>
                    <a:pt x="203006" y="35024"/>
                    <a:pt x="202540" y="35490"/>
                    <a:pt x="201952" y="35490"/>
                  </a:cubicBezTo>
                  <a:lnTo>
                    <a:pt x="196781" y="35490"/>
                  </a:lnTo>
                  <a:lnTo>
                    <a:pt x="179453" y="8530"/>
                  </a:lnTo>
                  <a:close/>
                  <a:moveTo>
                    <a:pt x="83158" y="41617"/>
                  </a:moveTo>
                  <a:lnTo>
                    <a:pt x="65831" y="68576"/>
                  </a:lnTo>
                  <a:lnTo>
                    <a:pt x="45978" y="68576"/>
                  </a:lnTo>
                  <a:cubicBezTo>
                    <a:pt x="49532" y="63062"/>
                    <a:pt x="61983" y="43700"/>
                    <a:pt x="62448" y="42965"/>
                  </a:cubicBezTo>
                  <a:cubicBezTo>
                    <a:pt x="62742" y="42548"/>
                    <a:pt x="63012" y="41984"/>
                    <a:pt x="63159" y="41617"/>
                  </a:cubicBezTo>
                  <a:close/>
                  <a:moveTo>
                    <a:pt x="104236" y="41617"/>
                  </a:moveTo>
                  <a:lnTo>
                    <a:pt x="86908" y="68576"/>
                  </a:lnTo>
                  <a:lnTo>
                    <a:pt x="73110" y="68576"/>
                  </a:lnTo>
                  <a:lnTo>
                    <a:pt x="90437" y="41617"/>
                  </a:lnTo>
                  <a:close/>
                  <a:moveTo>
                    <a:pt x="125804" y="41617"/>
                  </a:moveTo>
                  <a:lnTo>
                    <a:pt x="108451" y="68576"/>
                  </a:lnTo>
                  <a:lnTo>
                    <a:pt x="94187" y="68576"/>
                  </a:lnTo>
                  <a:lnTo>
                    <a:pt x="111539" y="41617"/>
                  </a:lnTo>
                  <a:close/>
                  <a:moveTo>
                    <a:pt x="146881" y="41617"/>
                  </a:moveTo>
                  <a:lnTo>
                    <a:pt x="129553" y="68576"/>
                  </a:lnTo>
                  <a:lnTo>
                    <a:pt x="115755" y="68576"/>
                  </a:lnTo>
                  <a:lnTo>
                    <a:pt x="133083" y="41617"/>
                  </a:lnTo>
                  <a:close/>
                  <a:moveTo>
                    <a:pt x="168424" y="41617"/>
                  </a:moveTo>
                  <a:lnTo>
                    <a:pt x="151097" y="68576"/>
                  </a:lnTo>
                  <a:lnTo>
                    <a:pt x="136832" y="68576"/>
                  </a:lnTo>
                  <a:lnTo>
                    <a:pt x="154160" y="41617"/>
                  </a:lnTo>
                  <a:close/>
                  <a:moveTo>
                    <a:pt x="189502" y="41617"/>
                  </a:moveTo>
                  <a:lnTo>
                    <a:pt x="172174" y="68576"/>
                  </a:lnTo>
                  <a:lnTo>
                    <a:pt x="158376" y="68576"/>
                  </a:lnTo>
                  <a:lnTo>
                    <a:pt x="175703" y="41617"/>
                  </a:lnTo>
                  <a:close/>
                  <a:moveTo>
                    <a:pt x="201952" y="41617"/>
                  </a:moveTo>
                  <a:cubicBezTo>
                    <a:pt x="202540" y="41617"/>
                    <a:pt x="203006" y="42107"/>
                    <a:pt x="203006" y="42695"/>
                  </a:cubicBezTo>
                  <a:lnTo>
                    <a:pt x="203006" y="67498"/>
                  </a:lnTo>
                  <a:cubicBezTo>
                    <a:pt x="203006" y="68086"/>
                    <a:pt x="202540" y="68576"/>
                    <a:pt x="201952" y="68576"/>
                  </a:cubicBezTo>
                  <a:lnTo>
                    <a:pt x="179453" y="68576"/>
                  </a:lnTo>
                  <a:lnTo>
                    <a:pt x="196781" y="41617"/>
                  </a:lnTo>
                  <a:close/>
                  <a:moveTo>
                    <a:pt x="36052" y="6128"/>
                  </a:moveTo>
                  <a:cubicBezTo>
                    <a:pt x="36739" y="6128"/>
                    <a:pt x="37376" y="6471"/>
                    <a:pt x="37744" y="7059"/>
                  </a:cubicBezTo>
                  <a:lnTo>
                    <a:pt x="37793" y="7133"/>
                  </a:lnTo>
                  <a:lnTo>
                    <a:pt x="57302" y="37475"/>
                  </a:lnTo>
                  <a:cubicBezTo>
                    <a:pt x="57743" y="38161"/>
                    <a:pt x="57718" y="39019"/>
                    <a:pt x="57302" y="39656"/>
                  </a:cubicBezTo>
                  <a:cubicBezTo>
                    <a:pt x="45170" y="58528"/>
                    <a:pt x="49655" y="51567"/>
                    <a:pt x="37744" y="70071"/>
                  </a:cubicBezTo>
                  <a:cubicBezTo>
                    <a:pt x="37376" y="70635"/>
                    <a:pt x="36739" y="70978"/>
                    <a:pt x="36052" y="70978"/>
                  </a:cubicBezTo>
                  <a:lnTo>
                    <a:pt x="8137" y="70978"/>
                  </a:lnTo>
                  <a:cubicBezTo>
                    <a:pt x="7034" y="70978"/>
                    <a:pt x="6127" y="70096"/>
                    <a:pt x="6127" y="68993"/>
                  </a:cubicBezTo>
                  <a:lnTo>
                    <a:pt x="6127" y="8138"/>
                  </a:lnTo>
                  <a:cubicBezTo>
                    <a:pt x="6127" y="7035"/>
                    <a:pt x="7034" y="6128"/>
                    <a:pt x="8137" y="6128"/>
                  </a:cubicBezTo>
                  <a:close/>
                  <a:moveTo>
                    <a:pt x="8137" y="1"/>
                  </a:moveTo>
                  <a:cubicBezTo>
                    <a:pt x="3652" y="1"/>
                    <a:pt x="0" y="3653"/>
                    <a:pt x="0" y="8138"/>
                  </a:cubicBezTo>
                  <a:lnTo>
                    <a:pt x="0" y="68993"/>
                  </a:lnTo>
                  <a:cubicBezTo>
                    <a:pt x="0" y="72571"/>
                    <a:pt x="2328" y="75610"/>
                    <a:pt x="5563" y="76689"/>
                  </a:cubicBezTo>
                  <a:lnTo>
                    <a:pt x="5563" y="195311"/>
                  </a:lnTo>
                  <a:cubicBezTo>
                    <a:pt x="5563" y="200090"/>
                    <a:pt x="9436" y="203963"/>
                    <a:pt x="14215" y="203963"/>
                  </a:cubicBezTo>
                  <a:lnTo>
                    <a:pt x="194918" y="203963"/>
                  </a:lnTo>
                  <a:cubicBezTo>
                    <a:pt x="199697" y="203963"/>
                    <a:pt x="203594" y="200090"/>
                    <a:pt x="203594" y="195311"/>
                  </a:cubicBezTo>
                  <a:lnTo>
                    <a:pt x="203594" y="143157"/>
                  </a:lnTo>
                  <a:cubicBezTo>
                    <a:pt x="203594" y="141466"/>
                    <a:pt x="202222" y="140093"/>
                    <a:pt x="200531" y="140093"/>
                  </a:cubicBezTo>
                  <a:cubicBezTo>
                    <a:pt x="198840" y="140093"/>
                    <a:pt x="197467" y="141466"/>
                    <a:pt x="197467" y="143157"/>
                  </a:cubicBezTo>
                  <a:lnTo>
                    <a:pt x="197467" y="195311"/>
                  </a:lnTo>
                  <a:cubicBezTo>
                    <a:pt x="197467" y="196708"/>
                    <a:pt x="196315" y="197836"/>
                    <a:pt x="194918" y="197836"/>
                  </a:cubicBezTo>
                  <a:lnTo>
                    <a:pt x="14215" y="197836"/>
                  </a:lnTo>
                  <a:cubicBezTo>
                    <a:pt x="12818" y="197836"/>
                    <a:pt x="11691" y="196708"/>
                    <a:pt x="11691" y="195311"/>
                  </a:cubicBezTo>
                  <a:lnTo>
                    <a:pt x="11691" y="77105"/>
                  </a:lnTo>
                  <a:lnTo>
                    <a:pt x="36052" y="77105"/>
                  </a:lnTo>
                  <a:cubicBezTo>
                    <a:pt x="38234" y="77105"/>
                    <a:pt x="40341" y="76248"/>
                    <a:pt x="41836" y="74704"/>
                  </a:cubicBezTo>
                  <a:lnTo>
                    <a:pt x="197467" y="74704"/>
                  </a:lnTo>
                  <a:lnTo>
                    <a:pt x="197467" y="128868"/>
                  </a:lnTo>
                  <a:cubicBezTo>
                    <a:pt x="197467" y="130559"/>
                    <a:pt x="198840" y="131932"/>
                    <a:pt x="200531" y="131932"/>
                  </a:cubicBezTo>
                  <a:cubicBezTo>
                    <a:pt x="202222" y="131932"/>
                    <a:pt x="203594" y="130559"/>
                    <a:pt x="203594" y="128868"/>
                  </a:cubicBezTo>
                  <a:lnTo>
                    <a:pt x="203594" y="74508"/>
                  </a:lnTo>
                  <a:cubicBezTo>
                    <a:pt x="206756" y="73772"/>
                    <a:pt x="209133" y="70905"/>
                    <a:pt x="209133" y="67498"/>
                  </a:cubicBezTo>
                  <a:lnTo>
                    <a:pt x="209133" y="42695"/>
                  </a:lnTo>
                  <a:cubicBezTo>
                    <a:pt x="209133" y="41151"/>
                    <a:pt x="208643" y="39730"/>
                    <a:pt x="207834" y="38553"/>
                  </a:cubicBezTo>
                  <a:cubicBezTo>
                    <a:pt x="208643" y="37377"/>
                    <a:pt x="209133" y="35955"/>
                    <a:pt x="209133" y="34436"/>
                  </a:cubicBezTo>
                  <a:lnTo>
                    <a:pt x="209133" y="9608"/>
                  </a:lnTo>
                  <a:cubicBezTo>
                    <a:pt x="209133" y="5638"/>
                    <a:pt x="205923" y="2403"/>
                    <a:pt x="201952" y="2403"/>
                  </a:cubicBezTo>
                  <a:lnTo>
                    <a:pt x="41836" y="2403"/>
                  </a:lnTo>
                  <a:cubicBezTo>
                    <a:pt x="40317" y="883"/>
                    <a:pt x="38258" y="1"/>
                    <a:pt x="3605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7"/>
            <p:cNvSpPr/>
            <p:nvPr/>
          </p:nvSpPr>
          <p:spPr>
            <a:xfrm>
              <a:off x="1515350" y="896775"/>
              <a:ext cx="733450" cy="733450"/>
            </a:xfrm>
            <a:custGeom>
              <a:rect b="b" l="l" r="r" t="t"/>
              <a:pathLst>
                <a:path extrusionOk="0" h="29338" w="29338">
                  <a:moveTo>
                    <a:pt x="14657" y="6128"/>
                  </a:moveTo>
                  <a:cubicBezTo>
                    <a:pt x="19387" y="6128"/>
                    <a:pt x="23210" y="9951"/>
                    <a:pt x="23210" y="14657"/>
                  </a:cubicBezTo>
                  <a:cubicBezTo>
                    <a:pt x="23210" y="19363"/>
                    <a:pt x="19387" y="23211"/>
                    <a:pt x="14657" y="23211"/>
                  </a:cubicBezTo>
                  <a:cubicBezTo>
                    <a:pt x="9951" y="23211"/>
                    <a:pt x="6128" y="19363"/>
                    <a:pt x="6128" y="14657"/>
                  </a:cubicBezTo>
                  <a:cubicBezTo>
                    <a:pt x="6128" y="9951"/>
                    <a:pt x="9951" y="6128"/>
                    <a:pt x="14657" y="6128"/>
                  </a:cubicBezTo>
                  <a:close/>
                  <a:moveTo>
                    <a:pt x="14657" y="1"/>
                  </a:moveTo>
                  <a:cubicBezTo>
                    <a:pt x="6569" y="1"/>
                    <a:pt x="1" y="6569"/>
                    <a:pt x="1" y="14657"/>
                  </a:cubicBezTo>
                  <a:cubicBezTo>
                    <a:pt x="1" y="22745"/>
                    <a:pt x="6569" y="29338"/>
                    <a:pt x="14657" y="29338"/>
                  </a:cubicBezTo>
                  <a:cubicBezTo>
                    <a:pt x="22769" y="29338"/>
                    <a:pt x="29338" y="22745"/>
                    <a:pt x="29338" y="14657"/>
                  </a:cubicBezTo>
                  <a:cubicBezTo>
                    <a:pt x="29338" y="6569"/>
                    <a:pt x="22769" y="1"/>
                    <a:pt x="1465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7"/>
            <p:cNvSpPr/>
            <p:nvPr/>
          </p:nvSpPr>
          <p:spPr>
            <a:xfrm>
              <a:off x="1846825" y="2541925"/>
              <a:ext cx="1271425" cy="913600"/>
            </a:xfrm>
            <a:custGeom>
              <a:rect b="b" l="l" r="r" t="t"/>
              <a:pathLst>
                <a:path extrusionOk="0" h="36544" w="50857">
                  <a:moveTo>
                    <a:pt x="42279" y="6128"/>
                  </a:moveTo>
                  <a:cubicBezTo>
                    <a:pt x="43627" y="6128"/>
                    <a:pt x="44729" y="7231"/>
                    <a:pt x="44729" y="8579"/>
                  </a:cubicBezTo>
                  <a:lnTo>
                    <a:pt x="44729" y="27965"/>
                  </a:lnTo>
                  <a:cubicBezTo>
                    <a:pt x="44729" y="29313"/>
                    <a:pt x="43627" y="30416"/>
                    <a:pt x="42279" y="30416"/>
                  </a:cubicBezTo>
                  <a:lnTo>
                    <a:pt x="8579" y="30416"/>
                  </a:lnTo>
                  <a:cubicBezTo>
                    <a:pt x="7231" y="30416"/>
                    <a:pt x="6128" y="29313"/>
                    <a:pt x="6128" y="27965"/>
                  </a:cubicBezTo>
                  <a:lnTo>
                    <a:pt x="6128" y="8579"/>
                  </a:lnTo>
                  <a:cubicBezTo>
                    <a:pt x="6128" y="7231"/>
                    <a:pt x="7231" y="6128"/>
                    <a:pt x="8579" y="6128"/>
                  </a:cubicBezTo>
                  <a:close/>
                  <a:moveTo>
                    <a:pt x="8579" y="1"/>
                  </a:moveTo>
                  <a:cubicBezTo>
                    <a:pt x="3849" y="1"/>
                    <a:pt x="1" y="3849"/>
                    <a:pt x="1" y="8579"/>
                  </a:cubicBezTo>
                  <a:lnTo>
                    <a:pt x="1" y="27965"/>
                  </a:lnTo>
                  <a:cubicBezTo>
                    <a:pt x="1" y="32696"/>
                    <a:pt x="3849" y="36544"/>
                    <a:pt x="8579" y="36544"/>
                  </a:cubicBezTo>
                  <a:lnTo>
                    <a:pt x="42279" y="36544"/>
                  </a:lnTo>
                  <a:cubicBezTo>
                    <a:pt x="47009" y="36544"/>
                    <a:pt x="50857" y="32696"/>
                    <a:pt x="50857" y="27965"/>
                  </a:cubicBezTo>
                  <a:lnTo>
                    <a:pt x="50857" y="8579"/>
                  </a:lnTo>
                  <a:cubicBezTo>
                    <a:pt x="50857" y="3849"/>
                    <a:pt x="47009" y="1"/>
                    <a:pt x="4227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7"/>
            <p:cNvSpPr/>
            <p:nvPr/>
          </p:nvSpPr>
          <p:spPr>
            <a:xfrm>
              <a:off x="4065500" y="3721425"/>
              <a:ext cx="951575" cy="153200"/>
            </a:xfrm>
            <a:custGeom>
              <a:rect b="b" l="l" r="r" t="t"/>
              <a:pathLst>
                <a:path extrusionOk="0" h="6128" w="38063"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cubicBezTo>
                    <a:pt x="0" y="4755"/>
                    <a:pt x="1373" y="6128"/>
                    <a:pt x="3064" y="6128"/>
                  </a:cubicBezTo>
                  <a:lnTo>
                    <a:pt x="34999" y="6128"/>
                  </a:lnTo>
                  <a:cubicBezTo>
                    <a:pt x="36690" y="6128"/>
                    <a:pt x="38062" y="4755"/>
                    <a:pt x="38062" y="3064"/>
                  </a:cubicBezTo>
                  <a:cubicBezTo>
                    <a:pt x="38062" y="1373"/>
                    <a:pt x="36690" y="0"/>
                    <a:pt x="3499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7"/>
            <p:cNvSpPr/>
            <p:nvPr/>
          </p:nvSpPr>
          <p:spPr>
            <a:xfrm>
              <a:off x="3666600" y="4421150"/>
              <a:ext cx="1749350" cy="153200"/>
            </a:xfrm>
            <a:custGeom>
              <a:rect b="b" l="l" r="r" t="t"/>
              <a:pathLst>
                <a:path extrusionOk="0" h="6128" w="69974">
                  <a:moveTo>
                    <a:pt x="3065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8"/>
                    <a:pt x="3065" y="6128"/>
                  </a:cubicBezTo>
                  <a:lnTo>
                    <a:pt x="66910" y="6128"/>
                  </a:lnTo>
                  <a:cubicBezTo>
                    <a:pt x="68601" y="6128"/>
                    <a:pt x="69973" y="4755"/>
                    <a:pt x="69973" y="3064"/>
                  </a:cubicBezTo>
                  <a:cubicBezTo>
                    <a:pt x="69973" y="1373"/>
                    <a:pt x="68601" y="0"/>
                    <a:pt x="6691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7"/>
            <p:cNvSpPr/>
            <p:nvPr/>
          </p:nvSpPr>
          <p:spPr>
            <a:xfrm>
              <a:off x="3666600" y="4771000"/>
              <a:ext cx="1749350" cy="153225"/>
            </a:xfrm>
            <a:custGeom>
              <a:rect b="b" l="l" r="r" t="t"/>
              <a:pathLst>
                <a:path extrusionOk="0" h="6129" w="69974">
                  <a:moveTo>
                    <a:pt x="3065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5" y="6128"/>
                  </a:cubicBezTo>
                  <a:lnTo>
                    <a:pt x="66910" y="6128"/>
                  </a:lnTo>
                  <a:cubicBezTo>
                    <a:pt x="68601" y="6128"/>
                    <a:pt x="69973" y="4756"/>
                    <a:pt x="69973" y="3064"/>
                  </a:cubicBezTo>
                  <a:cubicBezTo>
                    <a:pt x="69973" y="1373"/>
                    <a:pt x="68601" y="1"/>
                    <a:pt x="6691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7"/>
            <p:cNvSpPr/>
            <p:nvPr/>
          </p:nvSpPr>
          <p:spPr>
            <a:xfrm>
              <a:off x="3666600" y="4071275"/>
              <a:ext cx="1749350" cy="153225"/>
            </a:xfrm>
            <a:custGeom>
              <a:rect b="b" l="l" r="r" t="t"/>
              <a:pathLst>
                <a:path extrusionOk="0" h="6129" w="69974">
                  <a:moveTo>
                    <a:pt x="3065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5" y="6128"/>
                  </a:cubicBezTo>
                  <a:lnTo>
                    <a:pt x="66910" y="6128"/>
                  </a:lnTo>
                  <a:cubicBezTo>
                    <a:pt x="68601" y="6128"/>
                    <a:pt x="69973" y="4756"/>
                    <a:pt x="69973" y="3064"/>
                  </a:cubicBezTo>
                  <a:cubicBezTo>
                    <a:pt x="69973" y="1373"/>
                    <a:pt x="68601" y="1"/>
                    <a:pt x="6691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7"/>
            <p:cNvSpPr/>
            <p:nvPr/>
          </p:nvSpPr>
          <p:spPr>
            <a:xfrm>
              <a:off x="3329625" y="2541925"/>
              <a:ext cx="2422700" cy="913600"/>
            </a:xfrm>
            <a:custGeom>
              <a:rect b="b" l="l" r="r" t="t"/>
              <a:pathLst>
                <a:path extrusionOk="0" h="36544" w="96908">
                  <a:moveTo>
                    <a:pt x="8578" y="1"/>
                  </a:moveTo>
                  <a:cubicBezTo>
                    <a:pt x="3848" y="1"/>
                    <a:pt x="0" y="3849"/>
                    <a:pt x="0" y="8579"/>
                  </a:cubicBezTo>
                  <a:lnTo>
                    <a:pt x="0" y="27965"/>
                  </a:lnTo>
                  <a:cubicBezTo>
                    <a:pt x="0" y="32696"/>
                    <a:pt x="3848" y="36544"/>
                    <a:pt x="8578" y="36544"/>
                  </a:cubicBezTo>
                  <a:lnTo>
                    <a:pt x="88330" y="36544"/>
                  </a:lnTo>
                  <a:cubicBezTo>
                    <a:pt x="93060" y="36544"/>
                    <a:pt x="96908" y="32696"/>
                    <a:pt x="96908" y="27965"/>
                  </a:cubicBezTo>
                  <a:lnTo>
                    <a:pt x="96908" y="8579"/>
                  </a:lnTo>
                  <a:cubicBezTo>
                    <a:pt x="96908" y="3849"/>
                    <a:pt x="93060" y="1"/>
                    <a:pt x="88330" y="1"/>
                  </a:cubicBezTo>
                  <a:lnTo>
                    <a:pt x="53527" y="1"/>
                  </a:lnTo>
                  <a:cubicBezTo>
                    <a:pt x="51836" y="1"/>
                    <a:pt x="50464" y="1373"/>
                    <a:pt x="50464" y="3065"/>
                  </a:cubicBezTo>
                  <a:cubicBezTo>
                    <a:pt x="50464" y="4756"/>
                    <a:pt x="51836" y="6128"/>
                    <a:pt x="53527" y="6128"/>
                  </a:cubicBezTo>
                  <a:lnTo>
                    <a:pt x="88330" y="6128"/>
                  </a:lnTo>
                  <a:cubicBezTo>
                    <a:pt x="89678" y="6128"/>
                    <a:pt x="90781" y="7231"/>
                    <a:pt x="90781" y="8579"/>
                  </a:cubicBezTo>
                  <a:lnTo>
                    <a:pt x="90781" y="27965"/>
                  </a:lnTo>
                  <a:cubicBezTo>
                    <a:pt x="90781" y="29313"/>
                    <a:pt x="89678" y="30416"/>
                    <a:pt x="88330" y="30416"/>
                  </a:cubicBezTo>
                  <a:lnTo>
                    <a:pt x="8578" y="30416"/>
                  </a:lnTo>
                  <a:cubicBezTo>
                    <a:pt x="7230" y="30416"/>
                    <a:pt x="6127" y="29313"/>
                    <a:pt x="6127" y="27965"/>
                  </a:cubicBezTo>
                  <a:lnTo>
                    <a:pt x="6127" y="8579"/>
                  </a:lnTo>
                  <a:cubicBezTo>
                    <a:pt x="6127" y="7231"/>
                    <a:pt x="7230" y="6128"/>
                    <a:pt x="8578" y="6128"/>
                  </a:cubicBezTo>
                  <a:lnTo>
                    <a:pt x="39239" y="6128"/>
                  </a:lnTo>
                  <a:cubicBezTo>
                    <a:pt x="40930" y="6128"/>
                    <a:pt x="42302" y="4756"/>
                    <a:pt x="42302" y="3065"/>
                  </a:cubicBezTo>
                  <a:cubicBezTo>
                    <a:pt x="42302" y="1373"/>
                    <a:pt x="40930" y="1"/>
                    <a:pt x="3923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" name="Google Shape;394;p37"/>
          <p:cNvGrpSpPr/>
          <p:nvPr/>
        </p:nvGrpSpPr>
        <p:grpSpPr>
          <a:xfrm rot="5400000">
            <a:off x="7144970" y="1095101"/>
            <a:ext cx="347076" cy="953314"/>
            <a:chOff x="7164297" y="2868264"/>
            <a:chExt cx="347076" cy="953314"/>
          </a:xfrm>
        </p:grpSpPr>
        <p:sp>
          <p:nvSpPr>
            <p:cNvPr id="395" name="Google Shape;395;p37"/>
            <p:cNvSpPr/>
            <p:nvPr/>
          </p:nvSpPr>
          <p:spPr>
            <a:xfrm>
              <a:off x="7164297" y="3649868"/>
              <a:ext cx="347076" cy="171709"/>
            </a:xfrm>
            <a:custGeom>
              <a:rect b="b" l="l" r="r" t="t"/>
              <a:pathLst>
                <a:path extrusionOk="0" h="2488" w="5029">
                  <a:moveTo>
                    <a:pt x="1" y="0"/>
                  </a:moveTo>
                  <a:lnTo>
                    <a:pt x="1" y="2488"/>
                  </a:lnTo>
                  <a:lnTo>
                    <a:pt x="5028" y="2488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7"/>
            <p:cNvSpPr/>
            <p:nvPr/>
          </p:nvSpPr>
          <p:spPr>
            <a:xfrm>
              <a:off x="7164297" y="345448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7"/>
            <p:cNvSpPr/>
            <p:nvPr/>
          </p:nvSpPr>
          <p:spPr>
            <a:xfrm>
              <a:off x="7164297" y="3259169"/>
              <a:ext cx="347076" cy="171778"/>
            </a:xfrm>
            <a:custGeom>
              <a:rect b="b" l="l" r="r" t="t"/>
              <a:pathLst>
                <a:path extrusionOk="0" h="2489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7"/>
            <p:cNvSpPr/>
            <p:nvPr/>
          </p:nvSpPr>
          <p:spPr>
            <a:xfrm>
              <a:off x="7164297" y="306364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0"/>
                  </a:moveTo>
                  <a:lnTo>
                    <a:pt x="1" y="2492"/>
                  </a:lnTo>
                  <a:lnTo>
                    <a:pt x="5028" y="2492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7"/>
            <p:cNvSpPr/>
            <p:nvPr/>
          </p:nvSpPr>
          <p:spPr>
            <a:xfrm>
              <a:off x="7164297" y="286826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90"/>
                  </a:lnTo>
                  <a:lnTo>
                    <a:pt x="5028" y="2490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" name="Google Shape;400;p37"/>
          <p:cNvSpPr/>
          <p:nvPr/>
        </p:nvSpPr>
        <p:spPr>
          <a:xfrm rot="5400000">
            <a:off x="6555696" y="1485903"/>
            <a:ext cx="347076" cy="171709"/>
          </a:xfrm>
          <a:custGeom>
            <a:rect b="b" l="l" r="r" t="t"/>
            <a:pathLst>
              <a:path extrusionOk="0" h="2488" w="5029">
                <a:moveTo>
                  <a:pt x="1" y="0"/>
                </a:moveTo>
                <a:lnTo>
                  <a:pt x="1" y="2488"/>
                </a:lnTo>
                <a:lnTo>
                  <a:pt x="5028" y="2488"/>
                </a:lnTo>
                <a:lnTo>
                  <a:pt x="5028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37"/>
          <p:cNvSpPr/>
          <p:nvPr/>
        </p:nvSpPr>
        <p:spPr>
          <a:xfrm rot="5400000">
            <a:off x="6555696" y="1949739"/>
            <a:ext cx="347076" cy="171709"/>
          </a:xfrm>
          <a:custGeom>
            <a:rect b="b" l="l" r="r" t="t"/>
            <a:pathLst>
              <a:path extrusionOk="0" h="2488" w="5029">
                <a:moveTo>
                  <a:pt x="1" y="0"/>
                </a:moveTo>
                <a:lnTo>
                  <a:pt x="1" y="2488"/>
                </a:lnTo>
                <a:lnTo>
                  <a:pt x="5028" y="2488"/>
                </a:lnTo>
                <a:lnTo>
                  <a:pt x="5028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2" name="Google Shape;402;p37"/>
          <p:cNvGrpSpPr/>
          <p:nvPr/>
        </p:nvGrpSpPr>
        <p:grpSpPr>
          <a:xfrm rot="5400000">
            <a:off x="7144970" y="1558937"/>
            <a:ext cx="347076" cy="953314"/>
            <a:chOff x="7713870" y="2868264"/>
            <a:chExt cx="347076" cy="953314"/>
          </a:xfrm>
        </p:grpSpPr>
        <p:sp>
          <p:nvSpPr>
            <p:cNvPr id="403" name="Google Shape;403;p37"/>
            <p:cNvSpPr/>
            <p:nvPr/>
          </p:nvSpPr>
          <p:spPr>
            <a:xfrm>
              <a:off x="7713870" y="3649868"/>
              <a:ext cx="347076" cy="171709"/>
            </a:xfrm>
            <a:custGeom>
              <a:rect b="b" l="l" r="r" t="t"/>
              <a:pathLst>
                <a:path extrusionOk="0" h="2488" w="5029">
                  <a:moveTo>
                    <a:pt x="1" y="0"/>
                  </a:moveTo>
                  <a:lnTo>
                    <a:pt x="1" y="2488"/>
                  </a:lnTo>
                  <a:lnTo>
                    <a:pt x="5028" y="2488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7"/>
            <p:cNvSpPr/>
            <p:nvPr/>
          </p:nvSpPr>
          <p:spPr>
            <a:xfrm>
              <a:off x="7713870" y="345448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7"/>
            <p:cNvSpPr/>
            <p:nvPr/>
          </p:nvSpPr>
          <p:spPr>
            <a:xfrm>
              <a:off x="7713870" y="3259169"/>
              <a:ext cx="347076" cy="171778"/>
            </a:xfrm>
            <a:custGeom>
              <a:rect b="b" l="l" r="r" t="t"/>
              <a:pathLst>
                <a:path extrusionOk="0" h="2489" w="5029">
                  <a:moveTo>
                    <a:pt x="1" y="1"/>
                  </a:moveTo>
                  <a:lnTo>
                    <a:pt x="1" y="2489"/>
                  </a:lnTo>
                  <a:lnTo>
                    <a:pt x="5028" y="2489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7"/>
            <p:cNvSpPr/>
            <p:nvPr/>
          </p:nvSpPr>
          <p:spPr>
            <a:xfrm>
              <a:off x="7713870" y="3063647"/>
              <a:ext cx="347076" cy="172054"/>
            </a:xfrm>
            <a:custGeom>
              <a:rect b="b" l="l" r="r" t="t"/>
              <a:pathLst>
                <a:path extrusionOk="0" h="2493" w="5029">
                  <a:moveTo>
                    <a:pt x="1" y="0"/>
                  </a:moveTo>
                  <a:lnTo>
                    <a:pt x="1" y="2492"/>
                  </a:lnTo>
                  <a:lnTo>
                    <a:pt x="5028" y="2492"/>
                  </a:lnTo>
                  <a:lnTo>
                    <a:pt x="5028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7"/>
            <p:cNvSpPr/>
            <p:nvPr/>
          </p:nvSpPr>
          <p:spPr>
            <a:xfrm>
              <a:off x="7713870" y="2868264"/>
              <a:ext cx="347076" cy="171847"/>
            </a:xfrm>
            <a:custGeom>
              <a:rect b="b" l="l" r="r" t="t"/>
              <a:pathLst>
                <a:path extrusionOk="0" h="2490" w="5029">
                  <a:moveTo>
                    <a:pt x="1" y="1"/>
                  </a:moveTo>
                  <a:lnTo>
                    <a:pt x="1" y="2490"/>
                  </a:lnTo>
                  <a:lnTo>
                    <a:pt x="5028" y="2490"/>
                  </a:lnTo>
                  <a:lnTo>
                    <a:pt x="50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" name="Google Shape;408;p37"/>
          <p:cNvGrpSpPr/>
          <p:nvPr/>
        </p:nvGrpSpPr>
        <p:grpSpPr>
          <a:xfrm>
            <a:off x="3669137" y="3008297"/>
            <a:ext cx="742736" cy="710800"/>
            <a:chOff x="3669137" y="3084497"/>
            <a:chExt cx="742736" cy="710800"/>
          </a:xfrm>
        </p:grpSpPr>
        <p:sp>
          <p:nvSpPr>
            <p:cNvPr id="409" name="Google Shape;409;p37"/>
            <p:cNvSpPr/>
            <p:nvPr/>
          </p:nvSpPr>
          <p:spPr>
            <a:xfrm>
              <a:off x="4014656" y="3084497"/>
              <a:ext cx="50765" cy="97636"/>
            </a:xfrm>
            <a:custGeom>
              <a:rect b="b" l="l" r="r" t="t"/>
              <a:pathLst>
                <a:path extrusionOk="0" h="1857" w="924">
                  <a:moveTo>
                    <a:pt x="1" y="1"/>
                  </a:moveTo>
                  <a:lnTo>
                    <a:pt x="1" y="1856"/>
                  </a:lnTo>
                  <a:lnTo>
                    <a:pt x="923" y="1856"/>
                  </a:lnTo>
                  <a:lnTo>
                    <a:pt x="923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7"/>
            <p:cNvSpPr/>
            <p:nvPr/>
          </p:nvSpPr>
          <p:spPr>
            <a:xfrm>
              <a:off x="3919335" y="3090333"/>
              <a:ext cx="75488" cy="107100"/>
            </a:xfrm>
            <a:custGeom>
              <a:rect b="b" l="l" r="r" t="t"/>
              <a:pathLst>
                <a:path extrusionOk="0" h="2037" w="1374">
                  <a:moveTo>
                    <a:pt x="893" y="1"/>
                  </a:moveTo>
                  <a:lnTo>
                    <a:pt x="1" y="241"/>
                  </a:lnTo>
                  <a:lnTo>
                    <a:pt x="481" y="2037"/>
                  </a:lnTo>
                  <a:lnTo>
                    <a:pt x="1374" y="1797"/>
                  </a:lnTo>
                  <a:lnTo>
                    <a:pt x="893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7"/>
            <p:cNvSpPr/>
            <p:nvPr/>
          </p:nvSpPr>
          <p:spPr>
            <a:xfrm>
              <a:off x="3832419" y="3120197"/>
              <a:ext cx="94991" cy="108888"/>
            </a:xfrm>
            <a:custGeom>
              <a:rect b="b" l="l" r="r" t="t"/>
              <a:pathLst>
                <a:path extrusionOk="0" h="2071" w="1729">
                  <a:moveTo>
                    <a:pt x="802" y="1"/>
                  </a:moveTo>
                  <a:lnTo>
                    <a:pt x="0" y="464"/>
                  </a:lnTo>
                  <a:lnTo>
                    <a:pt x="927" y="2070"/>
                  </a:lnTo>
                  <a:lnTo>
                    <a:pt x="1729" y="1607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7"/>
            <p:cNvSpPr/>
            <p:nvPr/>
          </p:nvSpPr>
          <p:spPr>
            <a:xfrm>
              <a:off x="3759624" y="3171776"/>
              <a:ext cx="108122" cy="103315"/>
            </a:xfrm>
            <a:custGeom>
              <a:rect b="b" l="l" r="r" t="t"/>
              <a:pathLst>
                <a:path extrusionOk="0" h="1965" w="1968">
                  <a:moveTo>
                    <a:pt x="652" y="1"/>
                  </a:moveTo>
                  <a:lnTo>
                    <a:pt x="0" y="653"/>
                  </a:lnTo>
                  <a:lnTo>
                    <a:pt x="1312" y="1965"/>
                  </a:lnTo>
                  <a:lnTo>
                    <a:pt x="1968" y="1312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7"/>
            <p:cNvSpPr/>
            <p:nvPr/>
          </p:nvSpPr>
          <p:spPr>
            <a:xfrm>
              <a:off x="3705947" y="3241494"/>
              <a:ext cx="113891" cy="91012"/>
            </a:xfrm>
            <a:custGeom>
              <a:rect b="b" l="l" r="r" t="t"/>
              <a:pathLst>
                <a:path extrusionOk="0" h="1731" w="2073">
                  <a:moveTo>
                    <a:pt x="463" y="0"/>
                  </a:moveTo>
                  <a:lnTo>
                    <a:pt x="0" y="801"/>
                  </a:lnTo>
                  <a:lnTo>
                    <a:pt x="1609" y="1731"/>
                  </a:lnTo>
                  <a:lnTo>
                    <a:pt x="2073" y="930"/>
                  </a:lnTo>
                  <a:lnTo>
                    <a:pt x="463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7"/>
            <p:cNvSpPr/>
            <p:nvPr/>
          </p:nvSpPr>
          <p:spPr>
            <a:xfrm>
              <a:off x="3675071" y="3324830"/>
              <a:ext cx="111693" cy="72241"/>
            </a:xfrm>
            <a:custGeom>
              <a:rect b="b" l="l" r="r" t="t"/>
              <a:pathLst>
                <a:path extrusionOk="0" h="1374" w="2033">
                  <a:moveTo>
                    <a:pt x="241" y="1"/>
                  </a:moveTo>
                  <a:lnTo>
                    <a:pt x="1" y="893"/>
                  </a:lnTo>
                  <a:lnTo>
                    <a:pt x="1796" y="1374"/>
                  </a:lnTo>
                  <a:lnTo>
                    <a:pt x="2032" y="48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7"/>
            <p:cNvSpPr/>
            <p:nvPr/>
          </p:nvSpPr>
          <p:spPr>
            <a:xfrm>
              <a:off x="3669137" y="3416053"/>
              <a:ext cx="102024" cy="48582"/>
            </a:xfrm>
            <a:custGeom>
              <a:rect b="b" l="l" r="r" t="t"/>
              <a:pathLst>
                <a:path extrusionOk="0" h="924" w="1857">
                  <a:moveTo>
                    <a:pt x="1" y="1"/>
                  </a:moveTo>
                  <a:lnTo>
                    <a:pt x="1" y="923"/>
                  </a:lnTo>
                  <a:lnTo>
                    <a:pt x="1856" y="923"/>
                  </a:lnTo>
                  <a:lnTo>
                    <a:pt x="1856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7"/>
            <p:cNvSpPr/>
            <p:nvPr/>
          </p:nvSpPr>
          <p:spPr>
            <a:xfrm>
              <a:off x="3675455" y="3483616"/>
              <a:ext cx="111693" cy="72241"/>
            </a:xfrm>
            <a:custGeom>
              <a:rect b="b" l="l" r="r" t="t"/>
              <a:pathLst>
                <a:path extrusionOk="0" h="1374" w="2033">
                  <a:moveTo>
                    <a:pt x="1793" y="0"/>
                  </a:moveTo>
                  <a:lnTo>
                    <a:pt x="1" y="481"/>
                  </a:lnTo>
                  <a:lnTo>
                    <a:pt x="237" y="1373"/>
                  </a:lnTo>
                  <a:lnTo>
                    <a:pt x="2033" y="893"/>
                  </a:lnTo>
                  <a:lnTo>
                    <a:pt x="179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7"/>
            <p:cNvSpPr/>
            <p:nvPr/>
          </p:nvSpPr>
          <p:spPr>
            <a:xfrm>
              <a:off x="3706442" y="3548129"/>
              <a:ext cx="113781" cy="90906"/>
            </a:xfrm>
            <a:custGeom>
              <a:rect b="b" l="l" r="r" t="t"/>
              <a:pathLst>
                <a:path extrusionOk="0" h="1729" w="2071">
                  <a:moveTo>
                    <a:pt x="1611" y="0"/>
                  </a:moveTo>
                  <a:lnTo>
                    <a:pt x="1" y="927"/>
                  </a:lnTo>
                  <a:lnTo>
                    <a:pt x="464" y="1729"/>
                  </a:lnTo>
                  <a:lnTo>
                    <a:pt x="2070" y="802"/>
                  </a:lnTo>
                  <a:lnTo>
                    <a:pt x="161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7"/>
            <p:cNvSpPr/>
            <p:nvPr/>
          </p:nvSpPr>
          <p:spPr>
            <a:xfrm>
              <a:off x="3760338" y="3605176"/>
              <a:ext cx="108177" cy="103525"/>
            </a:xfrm>
            <a:custGeom>
              <a:rect b="b" l="l" r="r" t="t"/>
              <a:pathLst>
                <a:path extrusionOk="0" h="1969" w="1969">
                  <a:moveTo>
                    <a:pt x="1312" y="1"/>
                  </a:moveTo>
                  <a:lnTo>
                    <a:pt x="1" y="1316"/>
                  </a:lnTo>
                  <a:lnTo>
                    <a:pt x="653" y="1969"/>
                  </a:lnTo>
                  <a:lnTo>
                    <a:pt x="1969" y="657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7"/>
            <p:cNvSpPr/>
            <p:nvPr/>
          </p:nvSpPr>
          <p:spPr>
            <a:xfrm>
              <a:off x="3833353" y="3651076"/>
              <a:ext cx="94936" cy="108993"/>
            </a:xfrm>
            <a:custGeom>
              <a:rect b="b" l="l" r="r" t="t"/>
              <a:pathLst>
                <a:path extrusionOk="0" h="2073" w="1728">
                  <a:moveTo>
                    <a:pt x="927" y="0"/>
                  </a:moveTo>
                  <a:lnTo>
                    <a:pt x="0" y="1609"/>
                  </a:lnTo>
                  <a:lnTo>
                    <a:pt x="802" y="2073"/>
                  </a:lnTo>
                  <a:lnTo>
                    <a:pt x="1728" y="464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7"/>
            <p:cNvSpPr/>
            <p:nvPr/>
          </p:nvSpPr>
          <p:spPr>
            <a:xfrm>
              <a:off x="3920269" y="3682728"/>
              <a:ext cx="75652" cy="106890"/>
            </a:xfrm>
            <a:custGeom>
              <a:rect b="b" l="l" r="r" t="t"/>
              <a:pathLst>
                <a:path extrusionOk="0" h="2033" w="1377">
                  <a:moveTo>
                    <a:pt x="484" y="0"/>
                  </a:moveTo>
                  <a:lnTo>
                    <a:pt x="1" y="1792"/>
                  </a:lnTo>
                  <a:lnTo>
                    <a:pt x="896" y="2032"/>
                  </a:lnTo>
                  <a:lnTo>
                    <a:pt x="1377" y="236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7"/>
            <p:cNvSpPr/>
            <p:nvPr/>
          </p:nvSpPr>
          <p:spPr>
            <a:xfrm>
              <a:off x="4006053" y="3697660"/>
              <a:ext cx="50929" cy="97636"/>
            </a:xfrm>
            <a:custGeom>
              <a:rect b="b" l="l" r="r" t="t"/>
              <a:pathLst>
                <a:path extrusionOk="0" h="1857" w="927">
                  <a:moveTo>
                    <a:pt x="1" y="0"/>
                  </a:moveTo>
                  <a:lnTo>
                    <a:pt x="1" y="1856"/>
                  </a:lnTo>
                  <a:lnTo>
                    <a:pt x="926" y="1856"/>
                  </a:lnTo>
                  <a:lnTo>
                    <a:pt x="926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7"/>
            <p:cNvSpPr/>
            <p:nvPr/>
          </p:nvSpPr>
          <p:spPr>
            <a:xfrm>
              <a:off x="4086188" y="3682360"/>
              <a:ext cx="75488" cy="106837"/>
            </a:xfrm>
            <a:custGeom>
              <a:rect b="b" l="l" r="r" t="t"/>
              <a:pathLst>
                <a:path extrusionOk="0" h="2032" w="1374">
                  <a:moveTo>
                    <a:pt x="893" y="0"/>
                  </a:moveTo>
                  <a:lnTo>
                    <a:pt x="0" y="240"/>
                  </a:lnTo>
                  <a:lnTo>
                    <a:pt x="481" y="2032"/>
                  </a:lnTo>
                  <a:lnTo>
                    <a:pt x="1373" y="1796"/>
                  </a:lnTo>
                  <a:lnTo>
                    <a:pt x="893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7"/>
            <p:cNvSpPr/>
            <p:nvPr/>
          </p:nvSpPr>
          <p:spPr>
            <a:xfrm>
              <a:off x="4144062" y="3650708"/>
              <a:ext cx="94991" cy="108835"/>
            </a:xfrm>
            <a:custGeom>
              <a:rect b="b" l="l" r="r" t="t"/>
              <a:pathLst>
                <a:path extrusionOk="0" h="2070" w="1729">
                  <a:moveTo>
                    <a:pt x="802" y="1"/>
                  </a:moveTo>
                  <a:lnTo>
                    <a:pt x="1" y="460"/>
                  </a:lnTo>
                  <a:lnTo>
                    <a:pt x="930" y="2070"/>
                  </a:lnTo>
                  <a:lnTo>
                    <a:pt x="1729" y="1607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7"/>
            <p:cNvSpPr/>
            <p:nvPr/>
          </p:nvSpPr>
          <p:spPr>
            <a:xfrm>
              <a:off x="4203892" y="3604492"/>
              <a:ext cx="107957" cy="103473"/>
            </a:xfrm>
            <a:custGeom>
              <a:rect b="b" l="l" r="r" t="t"/>
              <a:pathLst>
                <a:path extrusionOk="0" h="1968" w="1965">
                  <a:moveTo>
                    <a:pt x="652" y="0"/>
                  </a:moveTo>
                  <a:lnTo>
                    <a:pt x="0" y="657"/>
                  </a:lnTo>
                  <a:lnTo>
                    <a:pt x="1312" y="1968"/>
                  </a:lnTo>
                  <a:lnTo>
                    <a:pt x="1965" y="1315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7"/>
            <p:cNvSpPr/>
            <p:nvPr/>
          </p:nvSpPr>
          <p:spPr>
            <a:xfrm>
              <a:off x="4251800" y="3547235"/>
              <a:ext cx="113726" cy="90906"/>
            </a:xfrm>
            <a:custGeom>
              <a:rect b="b" l="l" r="r" t="t"/>
              <a:pathLst>
                <a:path extrusionOk="0" h="1729" w="2070">
                  <a:moveTo>
                    <a:pt x="461" y="1"/>
                  </a:moveTo>
                  <a:lnTo>
                    <a:pt x="0" y="802"/>
                  </a:lnTo>
                  <a:lnTo>
                    <a:pt x="1606" y="1729"/>
                  </a:lnTo>
                  <a:lnTo>
                    <a:pt x="2070" y="927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7"/>
            <p:cNvSpPr/>
            <p:nvPr/>
          </p:nvSpPr>
          <p:spPr>
            <a:xfrm>
              <a:off x="4294247" y="3482512"/>
              <a:ext cx="111693" cy="72452"/>
            </a:xfrm>
            <a:custGeom>
              <a:rect b="b" l="l" r="r" t="t"/>
              <a:pathLst>
                <a:path extrusionOk="0" h="1378" w="2033">
                  <a:moveTo>
                    <a:pt x="240" y="1"/>
                  </a:moveTo>
                  <a:lnTo>
                    <a:pt x="0" y="893"/>
                  </a:lnTo>
                  <a:lnTo>
                    <a:pt x="1792" y="1377"/>
                  </a:lnTo>
                  <a:lnTo>
                    <a:pt x="2032" y="481"/>
                  </a:lnTo>
                  <a:lnTo>
                    <a:pt x="240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7"/>
            <p:cNvSpPr/>
            <p:nvPr/>
          </p:nvSpPr>
          <p:spPr>
            <a:xfrm>
              <a:off x="4309850" y="3415001"/>
              <a:ext cx="102024" cy="48739"/>
            </a:xfrm>
            <a:custGeom>
              <a:rect b="b" l="l" r="r" t="t"/>
              <a:pathLst>
                <a:path extrusionOk="0" h="927" w="1857">
                  <a:moveTo>
                    <a:pt x="0" y="0"/>
                  </a:moveTo>
                  <a:lnTo>
                    <a:pt x="0" y="926"/>
                  </a:lnTo>
                  <a:lnTo>
                    <a:pt x="1856" y="926"/>
                  </a:lnTo>
                  <a:lnTo>
                    <a:pt x="1856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7"/>
            <p:cNvSpPr/>
            <p:nvPr/>
          </p:nvSpPr>
          <p:spPr>
            <a:xfrm>
              <a:off x="4293807" y="3323937"/>
              <a:ext cx="111913" cy="72241"/>
            </a:xfrm>
            <a:custGeom>
              <a:rect b="b" l="l" r="r" t="t"/>
              <a:pathLst>
                <a:path extrusionOk="0" h="1374" w="2037">
                  <a:moveTo>
                    <a:pt x="1797" y="1"/>
                  </a:moveTo>
                  <a:lnTo>
                    <a:pt x="1" y="481"/>
                  </a:lnTo>
                  <a:lnTo>
                    <a:pt x="241" y="1374"/>
                  </a:lnTo>
                  <a:lnTo>
                    <a:pt x="2037" y="893"/>
                  </a:lnTo>
                  <a:lnTo>
                    <a:pt x="1797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7"/>
            <p:cNvSpPr/>
            <p:nvPr/>
          </p:nvSpPr>
          <p:spPr>
            <a:xfrm>
              <a:off x="4260788" y="3240548"/>
              <a:ext cx="113726" cy="91064"/>
            </a:xfrm>
            <a:custGeom>
              <a:rect b="b" l="l" r="r" t="t"/>
              <a:pathLst>
                <a:path extrusionOk="0" h="1732" w="2070">
                  <a:moveTo>
                    <a:pt x="1607" y="1"/>
                  </a:moveTo>
                  <a:lnTo>
                    <a:pt x="1" y="931"/>
                  </a:lnTo>
                  <a:lnTo>
                    <a:pt x="464" y="1732"/>
                  </a:lnTo>
                  <a:lnTo>
                    <a:pt x="2070" y="803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7"/>
            <p:cNvSpPr/>
            <p:nvPr/>
          </p:nvSpPr>
          <p:spPr>
            <a:xfrm>
              <a:off x="4212716" y="3171093"/>
              <a:ext cx="107902" cy="103315"/>
            </a:xfrm>
            <a:custGeom>
              <a:rect b="b" l="l" r="r" t="t"/>
              <a:pathLst>
                <a:path extrusionOk="0" h="1965" w="1964">
                  <a:moveTo>
                    <a:pt x="1311" y="0"/>
                  </a:moveTo>
                  <a:lnTo>
                    <a:pt x="0" y="1312"/>
                  </a:lnTo>
                  <a:lnTo>
                    <a:pt x="653" y="1965"/>
                  </a:lnTo>
                  <a:lnTo>
                    <a:pt x="1964" y="653"/>
                  </a:lnTo>
                  <a:lnTo>
                    <a:pt x="131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7"/>
            <p:cNvSpPr/>
            <p:nvPr/>
          </p:nvSpPr>
          <p:spPr>
            <a:xfrm>
              <a:off x="4152666" y="3119724"/>
              <a:ext cx="95156" cy="108835"/>
            </a:xfrm>
            <a:custGeom>
              <a:rect b="b" l="l" r="r" t="t"/>
              <a:pathLst>
                <a:path extrusionOk="0" h="2070" w="1732">
                  <a:moveTo>
                    <a:pt x="931" y="0"/>
                  </a:moveTo>
                  <a:lnTo>
                    <a:pt x="1" y="1609"/>
                  </a:lnTo>
                  <a:lnTo>
                    <a:pt x="802" y="2069"/>
                  </a:lnTo>
                  <a:lnTo>
                    <a:pt x="1732" y="463"/>
                  </a:lnTo>
                  <a:lnTo>
                    <a:pt x="93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7"/>
            <p:cNvSpPr/>
            <p:nvPr/>
          </p:nvSpPr>
          <p:spPr>
            <a:xfrm>
              <a:off x="4085035" y="3090175"/>
              <a:ext cx="75707" cy="106890"/>
            </a:xfrm>
            <a:custGeom>
              <a:rect b="b" l="l" r="r" t="t"/>
              <a:pathLst>
                <a:path extrusionOk="0" h="2033" w="1378">
                  <a:moveTo>
                    <a:pt x="484" y="1"/>
                  </a:moveTo>
                  <a:lnTo>
                    <a:pt x="1" y="1792"/>
                  </a:lnTo>
                  <a:lnTo>
                    <a:pt x="897" y="2032"/>
                  </a:lnTo>
                  <a:lnTo>
                    <a:pt x="1377" y="241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" name="Google Shape;433;p37"/>
          <p:cNvGrpSpPr/>
          <p:nvPr/>
        </p:nvGrpSpPr>
        <p:grpSpPr>
          <a:xfrm>
            <a:off x="4672628" y="3001724"/>
            <a:ext cx="742736" cy="710800"/>
            <a:chOff x="4672628" y="3077924"/>
            <a:chExt cx="742736" cy="710800"/>
          </a:xfrm>
        </p:grpSpPr>
        <p:sp>
          <p:nvSpPr>
            <p:cNvPr id="434" name="Google Shape;434;p37"/>
            <p:cNvSpPr/>
            <p:nvPr/>
          </p:nvSpPr>
          <p:spPr>
            <a:xfrm>
              <a:off x="5018147" y="3077924"/>
              <a:ext cx="50819" cy="97636"/>
            </a:xfrm>
            <a:custGeom>
              <a:rect b="b" l="l" r="r" t="t"/>
              <a:pathLst>
                <a:path extrusionOk="0" h="1857" w="925">
                  <a:moveTo>
                    <a:pt x="1" y="1"/>
                  </a:moveTo>
                  <a:lnTo>
                    <a:pt x="1" y="1856"/>
                  </a:lnTo>
                  <a:lnTo>
                    <a:pt x="924" y="1856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7"/>
            <p:cNvSpPr/>
            <p:nvPr/>
          </p:nvSpPr>
          <p:spPr>
            <a:xfrm>
              <a:off x="4922880" y="3083761"/>
              <a:ext cx="75433" cy="107048"/>
            </a:xfrm>
            <a:custGeom>
              <a:rect b="b" l="l" r="r" t="t"/>
              <a:pathLst>
                <a:path extrusionOk="0" h="2036" w="1373">
                  <a:moveTo>
                    <a:pt x="893" y="1"/>
                  </a:moveTo>
                  <a:lnTo>
                    <a:pt x="1" y="241"/>
                  </a:lnTo>
                  <a:lnTo>
                    <a:pt x="480" y="2036"/>
                  </a:lnTo>
                  <a:lnTo>
                    <a:pt x="1373" y="1797"/>
                  </a:lnTo>
                  <a:lnTo>
                    <a:pt x="893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7"/>
            <p:cNvSpPr/>
            <p:nvPr/>
          </p:nvSpPr>
          <p:spPr>
            <a:xfrm>
              <a:off x="4835965" y="3113625"/>
              <a:ext cx="94936" cy="108888"/>
            </a:xfrm>
            <a:custGeom>
              <a:rect b="b" l="l" r="r" t="t"/>
              <a:pathLst>
                <a:path extrusionOk="0" h="2071" w="1728">
                  <a:moveTo>
                    <a:pt x="801" y="1"/>
                  </a:moveTo>
                  <a:lnTo>
                    <a:pt x="0" y="461"/>
                  </a:lnTo>
                  <a:lnTo>
                    <a:pt x="929" y="2070"/>
                  </a:lnTo>
                  <a:lnTo>
                    <a:pt x="1728" y="1607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7"/>
            <p:cNvSpPr/>
            <p:nvPr/>
          </p:nvSpPr>
          <p:spPr>
            <a:xfrm>
              <a:off x="4763114" y="3165204"/>
              <a:ext cx="108177" cy="103315"/>
            </a:xfrm>
            <a:custGeom>
              <a:rect b="b" l="l" r="r" t="t"/>
              <a:pathLst>
                <a:path extrusionOk="0" h="1965" w="1969">
                  <a:moveTo>
                    <a:pt x="657" y="0"/>
                  </a:moveTo>
                  <a:lnTo>
                    <a:pt x="0" y="653"/>
                  </a:lnTo>
                  <a:lnTo>
                    <a:pt x="1316" y="1965"/>
                  </a:lnTo>
                  <a:lnTo>
                    <a:pt x="1968" y="1312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7"/>
            <p:cNvSpPr/>
            <p:nvPr/>
          </p:nvSpPr>
          <p:spPr>
            <a:xfrm>
              <a:off x="4709438" y="3234922"/>
              <a:ext cx="113891" cy="91012"/>
            </a:xfrm>
            <a:custGeom>
              <a:rect b="b" l="l" r="r" t="t"/>
              <a:pathLst>
                <a:path extrusionOk="0" h="1731" w="2073">
                  <a:moveTo>
                    <a:pt x="464" y="0"/>
                  </a:moveTo>
                  <a:lnTo>
                    <a:pt x="0" y="801"/>
                  </a:lnTo>
                  <a:lnTo>
                    <a:pt x="1609" y="1731"/>
                  </a:lnTo>
                  <a:lnTo>
                    <a:pt x="2073" y="930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7"/>
            <p:cNvSpPr/>
            <p:nvPr/>
          </p:nvSpPr>
          <p:spPr>
            <a:xfrm>
              <a:off x="4678561" y="3318258"/>
              <a:ext cx="111913" cy="72241"/>
            </a:xfrm>
            <a:custGeom>
              <a:rect b="b" l="l" r="r" t="t"/>
              <a:pathLst>
                <a:path extrusionOk="0" h="1374" w="2037">
                  <a:moveTo>
                    <a:pt x="241" y="1"/>
                  </a:moveTo>
                  <a:lnTo>
                    <a:pt x="1" y="893"/>
                  </a:lnTo>
                  <a:lnTo>
                    <a:pt x="1797" y="1374"/>
                  </a:lnTo>
                  <a:lnTo>
                    <a:pt x="2037" y="481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7"/>
            <p:cNvSpPr/>
            <p:nvPr/>
          </p:nvSpPr>
          <p:spPr>
            <a:xfrm>
              <a:off x="4672628" y="3409428"/>
              <a:ext cx="102243" cy="48634"/>
            </a:xfrm>
            <a:custGeom>
              <a:rect b="b" l="l" r="r" t="t"/>
              <a:pathLst>
                <a:path extrusionOk="0" h="925" w="1861">
                  <a:moveTo>
                    <a:pt x="1" y="1"/>
                  </a:moveTo>
                  <a:lnTo>
                    <a:pt x="1" y="924"/>
                  </a:lnTo>
                  <a:lnTo>
                    <a:pt x="1861" y="924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7"/>
            <p:cNvSpPr/>
            <p:nvPr/>
          </p:nvSpPr>
          <p:spPr>
            <a:xfrm>
              <a:off x="4679001" y="3477043"/>
              <a:ext cx="111693" cy="72189"/>
            </a:xfrm>
            <a:custGeom>
              <a:rect b="b" l="l" r="r" t="t"/>
              <a:pathLst>
                <a:path extrusionOk="0" h="1373" w="2033">
                  <a:moveTo>
                    <a:pt x="1792" y="0"/>
                  </a:moveTo>
                  <a:lnTo>
                    <a:pt x="0" y="480"/>
                  </a:lnTo>
                  <a:lnTo>
                    <a:pt x="240" y="1372"/>
                  </a:lnTo>
                  <a:lnTo>
                    <a:pt x="2032" y="893"/>
                  </a:lnTo>
                  <a:lnTo>
                    <a:pt x="1792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7"/>
            <p:cNvSpPr/>
            <p:nvPr/>
          </p:nvSpPr>
          <p:spPr>
            <a:xfrm>
              <a:off x="4709987" y="3541557"/>
              <a:ext cx="113946" cy="90854"/>
            </a:xfrm>
            <a:custGeom>
              <a:rect b="b" l="l" r="r" t="t"/>
              <a:pathLst>
                <a:path extrusionOk="0" h="1728" w="2074">
                  <a:moveTo>
                    <a:pt x="1610" y="0"/>
                  </a:moveTo>
                  <a:lnTo>
                    <a:pt x="1" y="927"/>
                  </a:lnTo>
                  <a:lnTo>
                    <a:pt x="463" y="1728"/>
                  </a:lnTo>
                  <a:lnTo>
                    <a:pt x="2073" y="802"/>
                  </a:lnTo>
                  <a:lnTo>
                    <a:pt x="161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7"/>
            <p:cNvSpPr/>
            <p:nvPr/>
          </p:nvSpPr>
          <p:spPr>
            <a:xfrm>
              <a:off x="4763884" y="3598604"/>
              <a:ext cx="108122" cy="103525"/>
            </a:xfrm>
            <a:custGeom>
              <a:rect b="b" l="l" r="r" t="t"/>
              <a:pathLst>
                <a:path extrusionOk="0" h="1969" w="1968">
                  <a:moveTo>
                    <a:pt x="1316" y="1"/>
                  </a:moveTo>
                  <a:lnTo>
                    <a:pt x="0" y="1316"/>
                  </a:lnTo>
                  <a:lnTo>
                    <a:pt x="656" y="1969"/>
                  </a:lnTo>
                  <a:lnTo>
                    <a:pt x="1968" y="657"/>
                  </a:lnTo>
                  <a:lnTo>
                    <a:pt x="1316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7"/>
            <p:cNvSpPr/>
            <p:nvPr/>
          </p:nvSpPr>
          <p:spPr>
            <a:xfrm>
              <a:off x="4836844" y="3644504"/>
              <a:ext cx="94991" cy="108993"/>
            </a:xfrm>
            <a:custGeom>
              <a:rect b="b" l="l" r="r" t="t"/>
              <a:pathLst>
                <a:path extrusionOk="0" h="2073" w="1729">
                  <a:moveTo>
                    <a:pt x="930" y="0"/>
                  </a:moveTo>
                  <a:lnTo>
                    <a:pt x="1" y="1609"/>
                  </a:lnTo>
                  <a:lnTo>
                    <a:pt x="802" y="2073"/>
                  </a:lnTo>
                  <a:lnTo>
                    <a:pt x="1729" y="464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7"/>
            <p:cNvSpPr/>
            <p:nvPr/>
          </p:nvSpPr>
          <p:spPr>
            <a:xfrm>
              <a:off x="4923979" y="3675946"/>
              <a:ext cx="75488" cy="107100"/>
            </a:xfrm>
            <a:custGeom>
              <a:rect b="b" l="l" r="r" t="t"/>
              <a:pathLst>
                <a:path extrusionOk="0" h="2037" w="1374">
                  <a:moveTo>
                    <a:pt x="481" y="0"/>
                  </a:moveTo>
                  <a:lnTo>
                    <a:pt x="1" y="1796"/>
                  </a:lnTo>
                  <a:lnTo>
                    <a:pt x="894" y="2036"/>
                  </a:lnTo>
                  <a:lnTo>
                    <a:pt x="1373" y="240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7"/>
            <p:cNvSpPr/>
            <p:nvPr/>
          </p:nvSpPr>
          <p:spPr>
            <a:xfrm>
              <a:off x="5019081" y="3690878"/>
              <a:ext cx="50984" cy="97847"/>
            </a:xfrm>
            <a:custGeom>
              <a:rect b="b" l="l" r="r" t="t"/>
              <a:pathLst>
                <a:path extrusionOk="0" h="1861" w="928">
                  <a:moveTo>
                    <a:pt x="1" y="0"/>
                  </a:moveTo>
                  <a:lnTo>
                    <a:pt x="1" y="1860"/>
                  </a:lnTo>
                  <a:lnTo>
                    <a:pt x="928" y="1860"/>
                  </a:lnTo>
                  <a:lnTo>
                    <a:pt x="928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7"/>
            <p:cNvSpPr/>
            <p:nvPr/>
          </p:nvSpPr>
          <p:spPr>
            <a:xfrm>
              <a:off x="5089679" y="3675788"/>
              <a:ext cx="75652" cy="106837"/>
            </a:xfrm>
            <a:custGeom>
              <a:rect b="b" l="l" r="r" t="t"/>
              <a:pathLst>
                <a:path extrusionOk="0" h="2032" w="1377">
                  <a:moveTo>
                    <a:pt x="893" y="0"/>
                  </a:moveTo>
                  <a:lnTo>
                    <a:pt x="0" y="240"/>
                  </a:lnTo>
                  <a:lnTo>
                    <a:pt x="481" y="2032"/>
                  </a:lnTo>
                  <a:lnTo>
                    <a:pt x="1377" y="1796"/>
                  </a:lnTo>
                  <a:lnTo>
                    <a:pt x="893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7"/>
            <p:cNvSpPr/>
            <p:nvPr/>
          </p:nvSpPr>
          <p:spPr>
            <a:xfrm>
              <a:off x="5157145" y="3643926"/>
              <a:ext cx="95156" cy="109046"/>
            </a:xfrm>
            <a:custGeom>
              <a:rect b="b" l="l" r="r" t="t"/>
              <a:pathLst>
                <a:path extrusionOk="0" h="2074" w="1732">
                  <a:moveTo>
                    <a:pt x="801" y="1"/>
                  </a:moveTo>
                  <a:lnTo>
                    <a:pt x="0" y="464"/>
                  </a:lnTo>
                  <a:lnTo>
                    <a:pt x="930" y="2073"/>
                  </a:lnTo>
                  <a:lnTo>
                    <a:pt x="1731" y="1611"/>
                  </a:lnTo>
                  <a:lnTo>
                    <a:pt x="80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7"/>
            <p:cNvSpPr/>
            <p:nvPr/>
          </p:nvSpPr>
          <p:spPr>
            <a:xfrm>
              <a:off x="5216920" y="3597920"/>
              <a:ext cx="108177" cy="103473"/>
            </a:xfrm>
            <a:custGeom>
              <a:rect b="b" l="l" r="r" t="t"/>
              <a:pathLst>
                <a:path extrusionOk="0" h="1968" w="1969">
                  <a:moveTo>
                    <a:pt x="654" y="0"/>
                  </a:moveTo>
                  <a:lnTo>
                    <a:pt x="0" y="656"/>
                  </a:lnTo>
                  <a:lnTo>
                    <a:pt x="1312" y="1968"/>
                  </a:lnTo>
                  <a:lnTo>
                    <a:pt x="1968" y="1316"/>
                  </a:lnTo>
                  <a:lnTo>
                    <a:pt x="654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7"/>
            <p:cNvSpPr/>
            <p:nvPr/>
          </p:nvSpPr>
          <p:spPr>
            <a:xfrm>
              <a:off x="5264828" y="3540663"/>
              <a:ext cx="113726" cy="90906"/>
            </a:xfrm>
            <a:custGeom>
              <a:rect b="b" l="l" r="r" t="t"/>
              <a:pathLst>
                <a:path extrusionOk="0" h="1729" w="2070">
                  <a:moveTo>
                    <a:pt x="464" y="0"/>
                  </a:moveTo>
                  <a:lnTo>
                    <a:pt x="1" y="802"/>
                  </a:lnTo>
                  <a:lnTo>
                    <a:pt x="1611" y="1729"/>
                  </a:lnTo>
                  <a:lnTo>
                    <a:pt x="2070" y="927"/>
                  </a:lnTo>
                  <a:lnTo>
                    <a:pt x="464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7"/>
            <p:cNvSpPr/>
            <p:nvPr/>
          </p:nvSpPr>
          <p:spPr>
            <a:xfrm>
              <a:off x="5297737" y="3475939"/>
              <a:ext cx="111693" cy="72241"/>
            </a:xfrm>
            <a:custGeom>
              <a:rect b="b" l="l" r="r" t="t"/>
              <a:pathLst>
                <a:path extrusionOk="0" h="1374" w="2033">
                  <a:moveTo>
                    <a:pt x="241" y="1"/>
                  </a:moveTo>
                  <a:lnTo>
                    <a:pt x="1" y="894"/>
                  </a:lnTo>
                  <a:lnTo>
                    <a:pt x="1796" y="1373"/>
                  </a:lnTo>
                  <a:lnTo>
                    <a:pt x="2032" y="480"/>
                  </a:lnTo>
                  <a:lnTo>
                    <a:pt x="24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7"/>
            <p:cNvSpPr/>
            <p:nvPr/>
          </p:nvSpPr>
          <p:spPr>
            <a:xfrm>
              <a:off x="5313340" y="3408377"/>
              <a:ext cx="102024" cy="48792"/>
            </a:xfrm>
            <a:custGeom>
              <a:rect b="b" l="l" r="r" t="t"/>
              <a:pathLst>
                <a:path extrusionOk="0" h="928" w="1857">
                  <a:moveTo>
                    <a:pt x="1" y="1"/>
                  </a:moveTo>
                  <a:lnTo>
                    <a:pt x="1" y="927"/>
                  </a:lnTo>
                  <a:lnTo>
                    <a:pt x="1856" y="927"/>
                  </a:lnTo>
                  <a:lnTo>
                    <a:pt x="1856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7"/>
            <p:cNvSpPr/>
            <p:nvPr/>
          </p:nvSpPr>
          <p:spPr>
            <a:xfrm>
              <a:off x="5297573" y="3317364"/>
              <a:ext cx="111693" cy="72241"/>
            </a:xfrm>
            <a:custGeom>
              <a:rect b="b" l="l" r="r" t="t"/>
              <a:pathLst>
                <a:path extrusionOk="0" h="1374" w="2033">
                  <a:moveTo>
                    <a:pt x="1792" y="1"/>
                  </a:moveTo>
                  <a:lnTo>
                    <a:pt x="0" y="481"/>
                  </a:lnTo>
                  <a:lnTo>
                    <a:pt x="236" y="1374"/>
                  </a:lnTo>
                  <a:lnTo>
                    <a:pt x="2032" y="893"/>
                  </a:lnTo>
                  <a:lnTo>
                    <a:pt x="1792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7"/>
            <p:cNvSpPr/>
            <p:nvPr/>
          </p:nvSpPr>
          <p:spPr>
            <a:xfrm>
              <a:off x="5264279" y="3234028"/>
              <a:ext cx="113781" cy="91012"/>
            </a:xfrm>
            <a:custGeom>
              <a:rect b="b" l="l" r="r" t="t"/>
              <a:pathLst>
                <a:path extrusionOk="0" h="1731" w="2071">
                  <a:moveTo>
                    <a:pt x="1610" y="0"/>
                  </a:moveTo>
                  <a:lnTo>
                    <a:pt x="1" y="930"/>
                  </a:lnTo>
                  <a:lnTo>
                    <a:pt x="464" y="1731"/>
                  </a:lnTo>
                  <a:lnTo>
                    <a:pt x="2070" y="801"/>
                  </a:lnTo>
                  <a:lnTo>
                    <a:pt x="1610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7"/>
            <p:cNvSpPr/>
            <p:nvPr/>
          </p:nvSpPr>
          <p:spPr>
            <a:xfrm>
              <a:off x="5216206" y="3164520"/>
              <a:ext cx="107957" cy="103315"/>
            </a:xfrm>
            <a:custGeom>
              <a:rect b="b" l="l" r="r" t="t"/>
              <a:pathLst>
                <a:path extrusionOk="0" h="1965" w="1965">
                  <a:moveTo>
                    <a:pt x="1312" y="0"/>
                  </a:moveTo>
                  <a:lnTo>
                    <a:pt x="0" y="1311"/>
                  </a:lnTo>
                  <a:lnTo>
                    <a:pt x="653" y="1965"/>
                  </a:lnTo>
                  <a:lnTo>
                    <a:pt x="1965" y="653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7"/>
            <p:cNvSpPr/>
            <p:nvPr/>
          </p:nvSpPr>
          <p:spPr>
            <a:xfrm>
              <a:off x="5156211" y="3113152"/>
              <a:ext cx="95101" cy="108835"/>
            </a:xfrm>
            <a:custGeom>
              <a:rect b="b" l="l" r="r" t="t"/>
              <a:pathLst>
                <a:path extrusionOk="0" h="2070" w="1731">
                  <a:moveTo>
                    <a:pt x="930" y="0"/>
                  </a:moveTo>
                  <a:lnTo>
                    <a:pt x="0" y="1609"/>
                  </a:lnTo>
                  <a:lnTo>
                    <a:pt x="801" y="2069"/>
                  </a:lnTo>
                  <a:lnTo>
                    <a:pt x="1731" y="463"/>
                  </a:lnTo>
                  <a:lnTo>
                    <a:pt x="930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7"/>
            <p:cNvSpPr/>
            <p:nvPr/>
          </p:nvSpPr>
          <p:spPr>
            <a:xfrm>
              <a:off x="5088745" y="3083603"/>
              <a:ext cx="75488" cy="106890"/>
            </a:xfrm>
            <a:custGeom>
              <a:rect b="b" l="l" r="r" t="t"/>
              <a:pathLst>
                <a:path extrusionOk="0" h="2033" w="1374">
                  <a:moveTo>
                    <a:pt x="481" y="1"/>
                  </a:moveTo>
                  <a:lnTo>
                    <a:pt x="0" y="1792"/>
                  </a:lnTo>
                  <a:lnTo>
                    <a:pt x="893" y="2033"/>
                  </a:lnTo>
                  <a:lnTo>
                    <a:pt x="1373" y="241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" name="Google Shape;458;p37"/>
          <p:cNvGrpSpPr/>
          <p:nvPr/>
        </p:nvGrpSpPr>
        <p:grpSpPr>
          <a:xfrm>
            <a:off x="4666316" y="3899100"/>
            <a:ext cx="742736" cy="710800"/>
            <a:chOff x="4666316" y="3899100"/>
            <a:chExt cx="742736" cy="710800"/>
          </a:xfrm>
        </p:grpSpPr>
        <p:sp>
          <p:nvSpPr>
            <p:cNvPr id="459" name="Google Shape;459;p37"/>
            <p:cNvSpPr/>
            <p:nvPr/>
          </p:nvSpPr>
          <p:spPr>
            <a:xfrm>
              <a:off x="5011835" y="3899100"/>
              <a:ext cx="50819" cy="97636"/>
            </a:xfrm>
            <a:custGeom>
              <a:rect b="b" l="l" r="r" t="t"/>
              <a:pathLst>
                <a:path extrusionOk="0" h="1857" w="925">
                  <a:moveTo>
                    <a:pt x="1" y="0"/>
                  </a:moveTo>
                  <a:lnTo>
                    <a:pt x="1" y="1857"/>
                  </a:lnTo>
                  <a:lnTo>
                    <a:pt x="924" y="1857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7"/>
            <p:cNvSpPr/>
            <p:nvPr/>
          </p:nvSpPr>
          <p:spPr>
            <a:xfrm>
              <a:off x="4916568" y="3904989"/>
              <a:ext cx="75433" cy="106890"/>
            </a:xfrm>
            <a:custGeom>
              <a:rect b="b" l="l" r="r" t="t"/>
              <a:pathLst>
                <a:path extrusionOk="0" h="2033" w="1373">
                  <a:moveTo>
                    <a:pt x="893" y="0"/>
                  </a:moveTo>
                  <a:lnTo>
                    <a:pt x="1" y="241"/>
                  </a:lnTo>
                  <a:lnTo>
                    <a:pt x="480" y="2032"/>
                  </a:lnTo>
                  <a:lnTo>
                    <a:pt x="1373" y="1795"/>
                  </a:lnTo>
                  <a:lnTo>
                    <a:pt x="893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7"/>
            <p:cNvSpPr/>
            <p:nvPr/>
          </p:nvSpPr>
          <p:spPr>
            <a:xfrm>
              <a:off x="4829653" y="3934696"/>
              <a:ext cx="94936" cy="108993"/>
            </a:xfrm>
            <a:custGeom>
              <a:rect b="b" l="l" r="r" t="t"/>
              <a:pathLst>
                <a:path extrusionOk="0" h="2073" w="1728">
                  <a:moveTo>
                    <a:pt x="801" y="0"/>
                  </a:moveTo>
                  <a:lnTo>
                    <a:pt x="0" y="463"/>
                  </a:lnTo>
                  <a:lnTo>
                    <a:pt x="929" y="2073"/>
                  </a:lnTo>
                  <a:lnTo>
                    <a:pt x="1728" y="1609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7"/>
            <p:cNvSpPr/>
            <p:nvPr/>
          </p:nvSpPr>
          <p:spPr>
            <a:xfrm>
              <a:off x="4756802" y="3986222"/>
              <a:ext cx="108177" cy="103525"/>
            </a:xfrm>
            <a:custGeom>
              <a:rect b="b" l="l" r="r" t="t"/>
              <a:pathLst>
                <a:path extrusionOk="0" h="1969" w="1969">
                  <a:moveTo>
                    <a:pt x="657" y="0"/>
                  </a:moveTo>
                  <a:lnTo>
                    <a:pt x="0" y="656"/>
                  </a:lnTo>
                  <a:lnTo>
                    <a:pt x="1316" y="1968"/>
                  </a:lnTo>
                  <a:lnTo>
                    <a:pt x="1968" y="1316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7"/>
            <p:cNvSpPr/>
            <p:nvPr/>
          </p:nvSpPr>
          <p:spPr>
            <a:xfrm>
              <a:off x="4703126" y="4056098"/>
              <a:ext cx="113891" cy="91064"/>
            </a:xfrm>
            <a:custGeom>
              <a:rect b="b" l="l" r="r" t="t"/>
              <a:pathLst>
                <a:path extrusionOk="0" h="1732" w="2073">
                  <a:moveTo>
                    <a:pt x="464" y="1"/>
                  </a:moveTo>
                  <a:lnTo>
                    <a:pt x="0" y="802"/>
                  </a:lnTo>
                  <a:lnTo>
                    <a:pt x="1609" y="1731"/>
                  </a:lnTo>
                  <a:lnTo>
                    <a:pt x="2073" y="930"/>
                  </a:lnTo>
                  <a:lnTo>
                    <a:pt x="464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7"/>
            <p:cNvSpPr/>
            <p:nvPr/>
          </p:nvSpPr>
          <p:spPr>
            <a:xfrm>
              <a:off x="4672249" y="4139487"/>
              <a:ext cx="111913" cy="72189"/>
            </a:xfrm>
            <a:custGeom>
              <a:rect b="b" l="l" r="r" t="t"/>
              <a:pathLst>
                <a:path extrusionOk="0" h="1373" w="2037">
                  <a:moveTo>
                    <a:pt x="241" y="0"/>
                  </a:moveTo>
                  <a:lnTo>
                    <a:pt x="1" y="893"/>
                  </a:lnTo>
                  <a:lnTo>
                    <a:pt x="1797" y="1372"/>
                  </a:lnTo>
                  <a:lnTo>
                    <a:pt x="2037" y="480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7"/>
            <p:cNvSpPr/>
            <p:nvPr/>
          </p:nvSpPr>
          <p:spPr>
            <a:xfrm>
              <a:off x="4666316" y="4230657"/>
              <a:ext cx="102243" cy="48582"/>
            </a:xfrm>
            <a:custGeom>
              <a:rect b="b" l="l" r="r" t="t"/>
              <a:pathLst>
                <a:path extrusionOk="0" h="924" w="1861">
                  <a:moveTo>
                    <a:pt x="1" y="0"/>
                  </a:moveTo>
                  <a:lnTo>
                    <a:pt x="1" y="924"/>
                  </a:lnTo>
                  <a:lnTo>
                    <a:pt x="1861" y="924"/>
                  </a:lnTo>
                  <a:lnTo>
                    <a:pt x="186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7"/>
            <p:cNvSpPr/>
            <p:nvPr/>
          </p:nvSpPr>
          <p:spPr>
            <a:xfrm>
              <a:off x="4672689" y="4298009"/>
              <a:ext cx="111693" cy="72399"/>
            </a:xfrm>
            <a:custGeom>
              <a:rect b="b" l="l" r="r" t="t"/>
              <a:pathLst>
                <a:path extrusionOk="0" h="1377" w="2033">
                  <a:moveTo>
                    <a:pt x="1792" y="1"/>
                  </a:moveTo>
                  <a:lnTo>
                    <a:pt x="0" y="484"/>
                  </a:lnTo>
                  <a:lnTo>
                    <a:pt x="240" y="1377"/>
                  </a:lnTo>
                  <a:lnTo>
                    <a:pt x="2032" y="897"/>
                  </a:lnTo>
                  <a:lnTo>
                    <a:pt x="179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7"/>
            <p:cNvSpPr/>
            <p:nvPr/>
          </p:nvSpPr>
          <p:spPr>
            <a:xfrm>
              <a:off x="4703675" y="4362575"/>
              <a:ext cx="113946" cy="91064"/>
            </a:xfrm>
            <a:custGeom>
              <a:rect b="b" l="l" r="r" t="t"/>
              <a:pathLst>
                <a:path extrusionOk="0" h="1732" w="2074">
                  <a:moveTo>
                    <a:pt x="1610" y="0"/>
                  </a:moveTo>
                  <a:lnTo>
                    <a:pt x="1" y="930"/>
                  </a:lnTo>
                  <a:lnTo>
                    <a:pt x="463" y="1731"/>
                  </a:lnTo>
                  <a:lnTo>
                    <a:pt x="2073" y="801"/>
                  </a:lnTo>
                  <a:lnTo>
                    <a:pt x="161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7"/>
            <p:cNvSpPr/>
            <p:nvPr/>
          </p:nvSpPr>
          <p:spPr>
            <a:xfrm>
              <a:off x="4757571" y="4419832"/>
              <a:ext cx="108122" cy="103525"/>
            </a:xfrm>
            <a:custGeom>
              <a:rect b="b" l="l" r="r" t="t"/>
              <a:pathLst>
                <a:path extrusionOk="0" h="1969" w="1968">
                  <a:moveTo>
                    <a:pt x="1316" y="0"/>
                  </a:moveTo>
                  <a:lnTo>
                    <a:pt x="0" y="1312"/>
                  </a:lnTo>
                  <a:lnTo>
                    <a:pt x="656" y="1968"/>
                  </a:lnTo>
                  <a:lnTo>
                    <a:pt x="1968" y="653"/>
                  </a:lnTo>
                  <a:lnTo>
                    <a:pt x="1316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7"/>
            <p:cNvSpPr/>
            <p:nvPr/>
          </p:nvSpPr>
          <p:spPr>
            <a:xfrm>
              <a:off x="4830532" y="4465680"/>
              <a:ext cx="94991" cy="109046"/>
            </a:xfrm>
            <a:custGeom>
              <a:rect b="b" l="l" r="r" t="t"/>
              <a:pathLst>
                <a:path extrusionOk="0" h="2074" w="1729">
                  <a:moveTo>
                    <a:pt x="930" y="1"/>
                  </a:moveTo>
                  <a:lnTo>
                    <a:pt x="1" y="1610"/>
                  </a:lnTo>
                  <a:lnTo>
                    <a:pt x="802" y="2073"/>
                  </a:lnTo>
                  <a:lnTo>
                    <a:pt x="1729" y="463"/>
                  </a:lnTo>
                  <a:lnTo>
                    <a:pt x="93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7"/>
            <p:cNvSpPr/>
            <p:nvPr/>
          </p:nvSpPr>
          <p:spPr>
            <a:xfrm>
              <a:off x="4917667" y="4497122"/>
              <a:ext cx="75488" cy="107048"/>
            </a:xfrm>
            <a:custGeom>
              <a:rect b="b" l="l" r="r" t="t"/>
              <a:pathLst>
                <a:path extrusionOk="0" h="2036" w="1374">
                  <a:moveTo>
                    <a:pt x="481" y="1"/>
                  </a:moveTo>
                  <a:lnTo>
                    <a:pt x="1" y="1797"/>
                  </a:lnTo>
                  <a:lnTo>
                    <a:pt x="894" y="2036"/>
                  </a:lnTo>
                  <a:lnTo>
                    <a:pt x="1373" y="241"/>
                  </a:lnTo>
                  <a:lnTo>
                    <a:pt x="48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7"/>
            <p:cNvSpPr/>
            <p:nvPr/>
          </p:nvSpPr>
          <p:spPr>
            <a:xfrm>
              <a:off x="5012769" y="4512054"/>
              <a:ext cx="50984" cy="97847"/>
            </a:xfrm>
            <a:custGeom>
              <a:rect b="b" l="l" r="r" t="t"/>
              <a:pathLst>
                <a:path extrusionOk="0" h="1861" w="928">
                  <a:moveTo>
                    <a:pt x="1" y="1"/>
                  </a:moveTo>
                  <a:lnTo>
                    <a:pt x="1" y="1861"/>
                  </a:lnTo>
                  <a:lnTo>
                    <a:pt x="928" y="1861"/>
                  </a:lnTo>
                  <a:lnTo>
                    <a:pt x="928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7"/>
            <p:cNvSpPr/>
            <p:nvPr/>
          </p:nvSpPr>
          <p:spPr>
            <a:xfrm>
              <a:off x="5083367" y="4496964"/>
              <a:ext cx="75652" cy="106890"/>
            </a:xfrm>
            <a:custGeom>
              <a:rect b="b" l="l" r="r" t="t"/>
              <a:pathLst>
                <a:path extrusionOk="0" h="2033" w="1377">
                  <a:moveTo>
                    <a:pt x="893" y="1"/>
                  </a:moveTo>
                  <a:lnTo>
                    <a:pt x="0" y="241"/>
                  </a:lnTo>
                  <a:lnTo>
                    <a:pt x="481" y="2032"/>
                  </a:lnTo>
                  <a:lnTo>
                    <a:pt x="1377" y="1792"/>
                  </a:lnTo>
                  <a:lnTo>
                    <a:pt x="89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7"/>
            <p:cNvSpPr/>
            <p:nvPr/>
          </p:nvSpPr>
          <p:spPr>
            <a:xfrm>
              <a:off x="5150833" y="4465154"/>
              <a:ext cx="95156" cy="108993"/>
            </a:xfrm>
            <a:custGeom>
              <a:rect b="b" l="l" r="r" t="t"/>
              <a:pathLst>
                <a:path extrusionOk="0" h="2073" w="1732">
                  <a:moveTo>
                    <a:pt x="801" y="0"/>
                  </a:moveTo>
                  <a:lnTo>
                    <a:pt x="0" y="464"/>
                  </a:lnTo>
                  <a:lnTo>
                    <a:pt x="930" y="2073"/>
                  </a:lnTo>
                  <a:lnTo>
                    <a:pt x="1731" y="1609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7"/>
            <p:cNvSpPr/>
            <p:nvPr/>
          </p:nvSpPr>
          <p:spPr>
            <a:xfrm>
              <a:off x="5210608" y="4419096"/>
              <a:ext cx="108177" cy="103525"/>
            </a:xfrm>
            <a:custGeom>
              <a:rect b="b" l="l" r="r" t="t"/>
              <a:pathLst>
                <a:path extrusionOk="0" h="1969" w="1969">
                  <a:moveTo>
                    <a:pt x="654" y="1"/>
                  </a:moveTo>
                  <a:lnTo>
                    <a:pt x="0" y="653"/>
                  </a:lnTo>
                  <a:lnTo>
                    <a:pt x="1312" y="1968"/>
                  </a:lnTo>
                  <a:lnTo>
                    <a:pt x="1968" y="1313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7"/>
            <p:cNvSpPr/>
            <p:nvPr/>
          </p:nvSpPr>
          <p:spPr>
            <a:xfrm>
              <a:off x="5258516" y="4361839"/>
              <a:ext cx="113726" cy="90906"/>
            </a:xfrm>
            <a:custGeom>
              <a:rect b="b" l="l" r="r" t="t"/>
              <a:pathLst>
                <a:path extrusionOk="0" h="1729" w="2070">
                  <a:moveTo>
                    <a:pt x="464" y="1"/>
                  </a:moveTo>
                  <a:lnTo>
                    <a:pt x="1" y="799"/>
                  </a:lnTo>
                  <a:lnTo>
                    <a:pt x="1611" y="1728"/>
                  </a:lnTo>
                  <a:lnTo>
                    <a:pt x="2070" y="927"/>
                  </a:lnTo>
                  <a:lnTo>
                    <a:pt x="46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7"/>
            <p:cNvSpPr/>
            <p:nvPr/>
          </p:nvSpPr>
          <p:spPr>
            <a:xfrm>
              <a:off x="5291425" y="4297168"/>
              <a:ext cx="111693" cy="72189"/>
            </a:xfrm>
            <a:custGeom>
              <a:rect b="b" l="l" r="r" t="t"/>
              <a:pathLst>
                <a:path extrusionOk="0" h="1373" w="2033">
                  <a:moveTo>
                    <a:pt x="241" y="0"/>
                  </a:moveTo>
                  <a:lnTo>
                    <a:pt x="1" y="893"/>
                  </a:lnTo>
                  <a:lnTo>
                    <a:pt x="1796" y="1373"/>
                  </a:lnTo>
                  <a:lnTo>
                    <a:pt x="2032" y="480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7"/>
            <p:cNvSpPr/>
            <p:nvPr/>
          </p:nvSpPr>
          <p:spPr>
            <a:xfrm>
              <a:off x="5307028" y="4229605"/>
              <a:ext cx="102024" cy="48582"/>
            </a:xfrm>
            <a:custGeom>
              <a:rect b="b" l="l" r="r" t="t"/>
              <a:pathLst>
                <a:path extrusionOk="0" h="924" w="1857">
                  <a:moveTo>
                    <a:pt x="1" y="0"/>
                  </a:moveTo>
                  <a:lnTo>
                    <a:pt x="1" y="923"/>
                  </a:lnTo>
                  <a:lnTo>
                    <a:pt x="1856" y="923"/>
                  </a:lnTo>
                  <a:lnTo>
                    <a:pt x="1856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7"/>
            <p:cNvSpPr/>
            <p:nvPr/>
          </p:nvSpPr>
          <p:spPr>
            <a:xfrm>
              <a:off x="5291260" y="4138383"/>
              <a:ext cx="111693" cy="72452"/>
            </a:xfrm>
            <a:custGeom>
              <a:rect b="b" l="l" r="r" t="t"/>
              <a:pathLst>
                <a:path extrusionOk="0" h="1378" w="2033">
                  <a:moveTo>
                    <a:pt x="1792" y="1"/>
                  </a:moveTo>
                  <a:lnTo>
                    <a:pt x="0" y="485"/>
                  </a:lnTo>
                  <a:lnTo>
                    <a:pt x="236" y="1377"/>
                  </a:lnTo>
                  <a:lnTo>
                    <a:pt x="2032" y="897"/>
                  </a:lnTo>
                  <a:lnTo>
                    <a:pt x="179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7"/>
            <p:cNvSpPr/>
            <p:nvPr/>
          </p:nvSpPr>
          <p:spPr>
            <a:xfrm>
              <a:off x="5257967" y="4055204"/>
              <a:ext cx="113781" cy="91064"/>
            </a:xfrm>
            <a:custGeom>
              <a:rect b="b" l="l" r="r" t="t"/>
              <a:pathLst>
                <a:path extrusionOk="0" h="1732" w="2071">
                  <a:moveTo>
                    <a:pt x="1610" y="1"/>
                  </a:moveTo>
                  <a:lnTo>
                    <a:pt x="1" y="930"/>
                  </a:lnTo>
                  <a:lnTo>
                    <a:pt x="464" y="1731"/>
                  </a:lnTo>
                  <a:lnTo>
                    <a:pt x="2070" y="801"/>
                  </a:lnTo>
                  <a:lnTo>
                    <a:pt x="161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7"/>
            <p:cNvSpPr/>
            <p:nvPr/>
          </p:nvSpPr>
          <p:spPr>
            <a:xfrm>
              <a:off x="5209894" y="3985486"/>
              <a:ext cx="107957" cy="103525"/>
            </a:xfrm>
            <a:custGeom>
              <a:rect b="b" l="l" r="r" t="t"/>
              <a:pathLst>
                <a:path extrusionOk="0" h="1969" w="1965">
                  <a:moveTo>
                    <a:pt x="1312" y="1"/>
                  </a:moveTo>
                  <a:lnTo>
                    <a:pt x="0" y="1316"/>
                  </a:lnTo>
                  <a:lnTo>
                    <a:pt x="653" y="1968"/>
                  </a:lnTo>
                  <a:lnTo>
                    <a:pt x="1965" y="657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7"/>
            <p:cNvSpPr/>
            <p:nvPr/>
          </p:nvSpPr>
          <p:spPr>
            <a:xfrm>
              <a:off x="5149899" y="3934275"/>
              <a:ext cx="95101" cy="108888"/>
            </a:xfrm>
            <a:custGeom>
              <a:rect b="b" l="l" r="r" t="t"/>
              <a:pathLst>
                <a:path extrusionOk="0" h="2071" w="1731">
                  <a:moveTo>
                    <a:pt x="930" y="1"/>
                  </a:moveTo>
                  <a:lnTo>
                    <a:pt x="0" y="1608"/>
                  </a:lnTo>
                  <a:lnTo>
                    <a:pt x="801" y="2070"/>
                  </a:lnTo>
                  <a:lnTo>
                    <a:pt x="1731" y="461"/>
                  </a:lnTo>
                  <a:lnTo>
                    <a:pt x="930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7"/>
            <p:cNvSpPr/>
            <p:nvPr/>
          </p:nvSpPr>
          <p:spPr>
            <a:xfrm>
              <a:off x="5082433" y="3904831"/>
              <a:ext cx="75488" cy="106890"/>
            </a:xfrm>
            <a:custGeom>
              <a:rect b="b" l="l" r="r" t="t"/>
              <a:pathLst>
                <a:path extrusionOk="0" h="2033" w="1374">
                  <a:moveTo>
                    <a:pt x="481" y="0"/>
                  </a:moveTo>
                  <a:lnTo>
                    <a:pt x="0" y="1792"/>
                  </a:lnTo>
                  <a:lnTo>
                    <a:pt x="893" y="2032"/>
                  </a:lnTo>
                  <a:lnTo>
                    <a:pt x="1373" y="236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" name="Google Shape;483;p37"/>
          <p:cNvGrpSpPr/>
          <p:nvPr/>
        </p:nvGrpSpPr>
        <p:grpSpPr>
          <a:xfrm>
            <a:off x="3662825" y="3899100"/>
            <a:ext cx="742736" cy="710800"/>
            <a:chOff x="3662825" y="3899100"/>
            <a:chExt cx="742736" cy="710800"/>
          </a:xfrm>
        </p:grpSpPr>
        <p:sp>
          <p:nvSpPr>
            <p:cNvPr id="484" name="Google Shape;484;p37"/>
            <p:cNvSpPr/>
            <p:nvPr/>
          </p:nvSpPr>
          <p:spPr>
            <a:xfrm>
              <a:off x="4008344" y="3899100"/>
              <a:ext cx="50765" cy="97636"/>
            </a:xfrm>
            <a:custGeom>
              <a:rect b="b" l="l" r="r" t="t"/>
              <a:pathLst>
                <a:path extrusionOk="0" h="1857" w="924">
                  <a:moveTo>
                    <a:pt x="1" y="0"/>
                  </a:moveTo>
                  <a:lnTo>
                    <a:pt x="1" y="1857"/>
                  </a:lnTo>
                  <a:lnTo>
                    <a:pt x="923" y="1857"/>
                  </a:lnTo>
                  <a:lnTo>
                    <a:pt x="923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7"/>
            <p:cNvSpPr/>
            <p:nvPr/>
          </p:nvSpPr>
          <p:spPr>
            <a:xfrm>
              <a:off x="3913023" y="3904989"/>
              <a:ext cx="75488" cy="106890"/>
            </a:xfrm>
            <a:custGeom>
              <a:rect b="b" l="l" r="r" t="t"/>
              <a:pathLst>
                <a:path extrusionOk="0" h="2033" w="1374">
                  <a:moveTo>
                    <a:pt x="893" y="0"/>
                  </a:moveTo>
                  <a:lnTo>
                    <a:pt x="1" y="241"/>
                  </a:lnTo>
                  <a:lnTo>
                    <a:pt x="481" y="2032"/>
                  </a:lnTo>
                  <a:lnTo>
                    <a:pt x="1374" y="1795"/>
                  </a:lnTo>
                  <a:lnTo>
                    <a:pt x="893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7"/>
            <p:cNvSpPr/>
            <p:nvPr/>
          </p:nvSpPr>
          <p:spPr>
            <a:xfrm>
              <a:off x="3826107" y="3934696"/>
              <a:ext cx="94991" cy="108993"/>
            </a:xfrm>
            <a:custGeom>
              <a:rect b="b" l="l" r="r" t="t"/>
              <a:pathLst>
                <a:path extrusionOk="0" h="2073" w="1729">
                  <a:moveTo>
                    <a:pt x="802" y="0"/>
                  </a:moveTo>
                  <a:lnTo>
                    <a:pt x="0" y="463"/>
                  </a:lnTo>
                  <a:lnTo>
                    <a:pt x="927" y="2073"/>
                  </a:lnTo>
                  <a:lnTo>
                    <a:pt x="1729" y="1609"/>
                  </a:lnTo>
                  <a:lnTo>
                    <a:pt x="802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7"/>
            <p:cNvSpPr/>
            <p:nvPr/>
          </p:nvSpPr>
          <p:spPr>
            <a:xfrm>
              <a:off x="3753312" y="3986222"/>
              <a:ext cx="108122" cy="103525"/>
            </a:xfrm>
            <a:custGeom>
              <a:rect b="b" l="l" r="r" t="t"/>
              <a:pathLst>
                <a:path extrusionOk="0" h="1969" w="1968">
                  <a:moveTo>
                    <a:pt x="652" y="0"/>
                  </a:moveTo>
                  <a:lnTo>
                    <a:pt x="0" y="656"/>
                  </a:lnTo>
                  <a:lnTo>
                    <a:pt x="1312" y="1968"/>
                  </a:lnTo>
                  <a:lnTo>
                    <a:pt x="1968" y="1316"/>
                  </a:lnTo>
                  <a:lnTo>
                    <a:pt x="652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7"/>
            <p:cNvSpPr/>
            <p:nvPr/>
          </p:nvSpPr>
          <p:spPr>
            <a:xfrm>
              <a:off x="3699635" y="4056098"/>
              <a:ext cx="113891" cy="91064"/>
            </a:xfrm>
            <a:custGeom>
              <a:rect b="b" l="l" r="r" t="t"/>
              <a:pathLst>
                <a:path extrusionOk="0" h="1732" w="2073">
                  <a:moveTo>
                    <a:pt x="463" y="1"/>
                  </a:moveTo>
                  <a:lnTo>
                    <a:pt x="0" y="802"/>
                  </a:lnTo>
                  <a:lnTo>
                    <a:pt x="1609" y="1731"/>
                  </a:lnTo>
                  <a:lnTo>
                    <a:pt x="2073" y="930"/>
                  </a:lnTo>
                  <a:lnTo>
                    <a:pt x="463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7"/>
            <p:cNvSpPr/>
            <p:nvPr/>
          </p:nvSpPr>
          <p:spPr>
            <a:xfrm>
              <a:off x="3668759" y="4139487"/>
              <a:ext cx="111693" cy="72189"/>
            </a:xfrm>
            <a:custGeom>
              <a:rect b="b" l="l" r="r" t="t"/>
              <a:pathLst>
                <a:path extrusionOk="0" h="1373" w="2033">
                  <a:moveTo>
                    <a:pt x="241" y="0"/>
                  </a:moveTo>
                  <a:lnTo>
                    <a:pt x="1" y="893"/>
                  </a:lnTo>
                  <a:lnTo>
                    <a:pt x="1796" y="1372"/>
                  </a:lnTo>
                  <a:lnTo>
                    <a:pt x="2032" y="480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7"/>
            <p:cNvSpPr/>
            <p:nvPr/>
          </p:nvSpPr>
          <p:spPr>
            <a:xfrm>
              <a:off x="3662825" y="4230657"/>
              <a:ext cx="102024" cy="48582"/>
            </a:xfrm>
            <a:custGeom>
              <a:rect b="b" l="l" r="r" t="t"/>
              <a:pathLst>
                <a:path extrusionOk="0" h="924" w="1857">
                  <a:moveTo>
                    <a:pt x="1" y="0"/>
                  </a:moveTo>
                  <a:lnTo>
                    <a:pt x="1" y="924"/>
                  </a:lnTo>
                  <a:lnTo>
                    <a:pt x="1856" y="924"/>
                  </a:lnTo>
                  <a:lnTo>
                    <a:pt x="1856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7"/>
            <p:cNvSpPr/>
            <p:nvPr/>
          </p:nvSpPr>
          <p:spPr>
            <a:xfrm>
              <a:off x="3669143" y="4298009"/>
              <a:ext cx="111693" cy="72399"/>
            </a:xfrm>
            <a:custGeom>
              <a:rect b="b" l="l" r="r" t="t"/>
              <a:pathLst>
                <a:path extrusionOk="0" h="1377" w="2033">
                  <a:moveTo>
                    <a:pt x="1793" y="1"/>
                  </a:moveTo>
                  <a:lnTo>
                    <a:pt x="1" y="484"/>
                  </a:lnTo>
                  <a:lnTo>
                    <a:pt x="237" y="1377"/>
                  </a:lnTo>
                  <a:lnTo>
                    <a:pt x="2033" y="897"/>
                  </a:lnTo>
                  <a:lnTo>
                    <a:pt x="179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7"/>
            <p:cNvSpPr/>
            <p:nvPr/>
          </p:nvSpPr>
          <p:spPr>
            <a:xfrm>
              <a:off x="3700129" y="4362575"/>
              <a:ext cx="113781" cy="91064"/>
            </a:xfrm>
            <a:custGeom>
              <a:rect b="b" l="l" r="r" t="t"/>
              <a:pathLst>
                <a:path extrusionOk="0" h="1732" w="2071">
                  <a:moveTo>
                    <a:pt x="1611" y="0"/>
                  </a:moveTo>
                  <a:lnTo>
                    <a:pt x="1" y="930"/>
                  </a:lnTo>
                  <a:lnTo>
                    <a:pt x="464" y="1731"/>
                  </a:lnTo>
                  <a:lnTo>
                    <a:pt x="2070" y="801"/>
                  </a:lnTo>
                  <a:lnTo>
                    <a:pt x="1611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7"/>
            <p:cNvSpPr/>
            <p:nvPr/>
          </p:nvSpPr>
          <p:spPr>
            <a:xfrm>
              <a:off x="3754026" y="4419832"/>
              <a:ext cx="108177" cy="103525"/>
            </a:xfrm>
            <a:custGeom>
              <a:rect b="b" l="l" r="r" t="t"/>
              <a:pathLst>
                <a:path extrusionOk="0" h="1969" w="1969">
                  <a:moveTo>
                    <a:pt x="1312" y="0"/>
                  </a:moveTo>
                  <a:lnTo>
                    <a:pt x="1" y="1312"/>
                  </a:lnTo>
                  <a:lnTo>
                    <a:pt x="653" y="1968"/>
                  </a:lnTo>
                  <a:lnTo>
                    <a:pt x="1969" y="653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7"/>
            <p:cNvSpPr/>
            <p:nvPr/>
          </p:nvSpPr>
          <p:spPr>
            <a:xfrm>
              <a:off x="3827041" y="4465680"/>
              <a:ext cx="94936" cy="109046"/>
            </a:xfrm>
            <a:custGeom>
              <a:rect b="b" l="l" r="r" t="t"/>
              <a:pathLst>
                <a:path extrusionOk="0" h="2074" w="1728">
                  <a:moveTo>
                    <a:pt x="927" y="1"/>
                  </a:moveTo>
                  <a:lnTo>
                    <a:pt x="0" y="1610"/>
                  </a:lnTo>
                  <a:lnTo>
                    <a:pt x="802" y="2073"/>
                  </a:lnTo>
                  <a:lnTo>
                    <a:pt x="1728" y="463"/>
                  </a:lnTo>
                  <a:lnTo>
                    <a:pt x="927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7"/>
            <p:cNvSpPr/>
            <p:nvPr/>
          </p:nvSpPr>
          <p:spPr>
            <a:xfrm>
              <a:off x="3913957" y="4497122"/>
              <a:ext cx="75652" cy="107048"/>
            </a:xfrm>
            <a:custGeom>
              <a:rect b="b" l="l" r="r" t="t"/>
              <a:pathLst>
                <a:path extrusionOk="0" h="2036" w="1377">
                  <a:moveTo>
                    <a:pt x="484" y="1"/>
                  </a:moveTo>
                  <a:lnTo>
                    <a:pt x="1" y="1797"/>
                  </a:lnTo>
                  <a:lnTo>
                    <a:pt x="896" y="2036"/>
                  </a:lnTo>
                  <a:lnTo>
                    <a:pt x="1377" y="241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7"/>
            <p:cNvSpPr/>
            <p:nvPr/>
          </p:nvSpPr>
          <p:spPr>
            <a:xfrm>
              <a:off x="4009278" y="4512054"/>
              <a:ext cx="50929" cy="97847"/>
            </a:xfrm>
            <a:custGeom>
              <a:rect b="b" l="l" r="r" t="t"/>
              <a:pathLst>
                <a:path extrusionOk="0" h="1861" w="927">
                  <a:moveTo>
                    <a:pt x="1" y="1"/>
                  </a:moveTo>
                  <a:lnTo>
                    <a:pt x="1" y="1861"/>
                  </a:lnTo>
                  <a:lnTo>
                    <a:pt x="926" y="1861"/>
                  </a:lnTo>
                  <a:lnTo>
                    <a:pt x="926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7"/>
            <p:cNvSpPr/>
            <p:nvPr/>
          </p:nvSpPr>
          <p:spPr>
            <a:xfrm>
              <a:off x="4079876" y="4496964"/>
              <a:ext cx="75488" cy="106890"/>
            </a:xfrm>
            <a:custGeom>
              <a:rect b="b" l="l" r="r" t="t"/>
              <a:pathLst>
                <a:path extrusionOk="0" h="2033" w="1374">
                  <a:moveTo>
                    <a:pt x="893" y="1"/>
                  </a:moveTo>
                  <a:lnTo>
                    <a:pt x="0" y="241"/>
                  </a:lnTo>
                  <a:lnTo>
                    <a:pt x="481" y="2032"/>
                  </a:lnTo>
                  <a:lnTo>
                    <a:pt x="1373" y="1792"/>
                  </a:lnTo>
                  <a:lnTo>
                    <a:pt x="893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7"/>
            <p:cNvSpPr/>
            <p:nvPr/>
          </p:nvSpPr>
          <p:spPr>
            <a:xfrm>
              <a:off x="4147288" y="4465154"/>
              <a:ext cx="94991" cy="108993"/>
            </a:xfrm>
            <a:custGeom>
              <a:rect b="b" l="l" r="r" t="t"/>
              <a:pathLst>
                <a:path extrusionOk="0" h="2073" w="1729">
                  <a:moveTo>
                    <a:pt x="802" y="0"/>
                  </a:moveTo>
                  <a:lnTo>
                    <a:pt x="1" y="464"/>
                  </a:lnTo>
                  <a:lnTo>
                    <a:pt x="930" y="2073"/>
                  </a:lnTo>
                  <a:lnTo>
                    <a:pt x="1729" y="1609"/>
                  </a:lnTo>
                  <a:lnTo>
                    <a:pt x="802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7"/>
            <p:cNvSpPr/>
            <p:nvPr/>
          </p:nvSpPr>
          <p:spPr>
            <a:xfrm>
              <a:off x="4207118" y="4419096"/>
              <a:ext cx="107957" cy="103525"/>
            </a:xfrm>
            <a:custGeom>
              <a:rect b="b" l="l" r="r" t="t"/>
              <a:pathLst>
                <a:path extrusionOk="0" h="1969" w="1965">
                  <a:moveTo>
                    <a:pt x="652" y="1"/>
                  </a:moveTo>
                  <a:lnTo>
                    <a:pt x="0" y="653"/>
                  </a:lnTo>
                  <a:lnTo>
                    <a:pt x="1312" y="1968"/>
                  </a:lnTo>
                  <a:lnTo>
                    <a:pt x="1965" y="1313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7"/>
            <p:cNvSpPr/>
            <p:nvPr/>
          </p:nvSpPr>
          <p:spPr>
            <a:xfrm>
              <a:off x="4255025" y="4361839"/>
              <a:ext cx="113726" cy="90906"/>
            </a:xfrm>
            <a:custGeom>
              <a:rect b="b" l="l" r="r" t="t"/>
              <a:pathLst>
                <a:path extrusionOk="0" h="1729" w="2070">
                  <a:moveTo>
                    <a:pt x="461" y="1"/>
                  </a:moveTo>
                  <a:lnTo>
                    <a:pt x="0" y="799"/>
                  </a:lnTo>
                  <a:lnTo>
                    <a:pt x="1606" y="1728"/>
                  </a:lnTo>
                  <a:lnTo>
                    <a:pt x="2070" y="927"/>
                  </a:lnTo>
                  <a:lnTo>
                    <a:pt x="461" y="1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7"/>
            <p:cNvSpPr/>
            <p:nvPr/>
          </p:nvSpPr>
          <p:spPr>
            <a:xfrm>
              <a:off x="4287935" y="4297168"/>
              <a:ext cx="111693" cy="72189"/>
            </a:xfrm>
            <a:custGeom>
              <a:rect b="b" l="l" r="r" t="t"/>
              <a:pathLst>
                <a:path extrusionOk="0" h="1373" w="2033">
                  <a:moveTo>
                    <a:pt x="240" y="0"/>
                  </a:moveTo>
                  <a:lnTo>
                    <a:pt x="0" y="893"/>
                  </a:lnTo>
                  <a:lnTo>
                    <a:pt x="1792" y="1373"/>
                  </a:lnTo>
                  <a:lnTo>
                    <a:pt x="2032" y="480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7"/>
            <p:cNvSpPr/>
            <p:nvPr/>
          </p:nvSpPr>
          <p:spPr>
            <a:xfrm>
              <a:off x="4303538" y="4229605"/>
              <a:ext cx="102024" cy="48582"/>
            </a:xfrm>
            <a:custGeom>
              <a:rect b="b" l="l" r="r" t="t"/>
              <a:pathLst>
                <a:path extrusionOk="0" h="924" w="1857">
                  <a:moveTo>
                    <a:pt x="0" y="0"/>
                  </a:moveTo>
                  <a:lnTo>
                    <a:pt x="0" y="923"/>
                  </a:lnTo>
                  <a:lnTo>
                    <a:pt x="1856" y="923"/>
                  </a:lnTo>
                  <a:lnTo>
                    <a:pt x="1856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7"/>
            <p:cNvSpPr/>
            <p:nvPr/>
          </p:nvSpPr>
          <p:spPr>
            <a:xfrm>
              <a:off x="4287495" y="4138383"/>
              <a:ext cx="111913" cy="72452"/>
            </a:xfrm>
            <a:custGeom>
              <a:rect b="b" l="l" r="r" t="t"/>
              <a:pathLst>
                <a:path extrusionOk="0" h="1378" w="2037">
                  <a:moveTo>
                    <a:pt x="1797" y="1"/>
                  </a:moveTo>
                  <a:lnTo>
                    <a:pt x="1" y="485"/>
                  </a:lnTo>
                  <a:lnTo>
                    <a:pt x="241" y="1377"/>
                  </a:lnTo>
                  <a:lnTo>
                    <a:pt x="2037" y="897"/>
                  </a:lnTo>
                  <a:lnTo>
                    <a:pt x="1797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7"/>
            <p:cNvSpPr/>
            <p:nvPr/>
          </p:nvSpPr>
          <p:spPr>
            <a:xfrm>
              <a:off x="4254476" y="4055204"/>
              <a:ext cx="113726" cy="91064"/>
            </a:xfrm>
            <a:custGeom>
              <a:rect b="b" l="l" r="r" t="t"/>
              <a:pathLst>
                <a:path extrusionOk="0" h="1732" w="2070">
                  <a:moveTo>
                    <a:pt x="1607" y="1"/>
                  </a:moveTo>
                  <a:lnTo>
                    <a:pt x="1" y="930"/>
                  </a:lnTo>
                  <a:lnTo>
                    <a:pt x="464" y="1731"/>
                  </a:lnTo>
                  <a:lnTo>
                    <a:pt x="2070" y="801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7"/>
            <p:cNvSpPr/>
            <p:nvPr/>
          </p:nvSpPr>
          <p:spPr>
            <a:xfrm>
              <a:off x="4206403" y="3985486"/>
              <a:ext cx="107902" cy="103525"/>
            </a:xfrm>
            <a:custGeom>
              <a:rect b="b" l="l" r="r" t="t"/>
              <a:pathLst>
                <a:path extrusionOk="0" h="1969" w="1964">
                  <a:moveTo>
                    <a:pt x="1311" y="1"/>
                  </a:moveTo>
                  <a:lnTo>
                    <a:pt x="0" y="1316"/>
                  </a:lnTo>
                  <a:lnTo>
                    <a:pt x="653" y="1968"/>
                  </a:lnTo>
                  <a:lnTo>
                    <a:pt x="1964" y="657"/>
                  </a:lnTo>
                  <a:lnTo>
                    <a:pt x="131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7"/>
            <p:cNvSpPr/>
            <p:nvPr/>
          </p:nvSpPr>
          <p:spPr>
            <a:xfrm>
              <a:off x="4146354" y="3934275"/>
              <a:ext cx="95156" cy="108888"/>
            </a:xfrm>
            <a:custGeom>
              <a:rect b="b" l="l" r="r" t="t"/>
              <a:pathLst>
                <a:path extrusionOk="0" h="2071" w="1732">
                  <a:moveTo>
                    <a:pt x="931" y="1"/>
                  </a:moveTo>
                  <a:lnTo>
                    <a:pt x="1" y="1608"/>
                  </a:lnTo>
                  <a:lnTo>
                    <a:pt x="802" y="2070"/>
                  </a:lnTo>
                  <a:lnTo>
                    <a:pt x="1732" y="461"/>
                  </a:lnTo>
                  <a:lnTo>
                    <a:pt x="931" y="1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7"/>
            <p:cNvSpPr/>
            <p:nvPr/>
          </p:nvSpPr>
          <p:spPr>
            <a:xfrm>
              <a:off x="4078722" y="3904831"/>
              <a:ext cx="75707" cy="106890"/>
            </a:xfrm>
            <a:custGeom>
              <a:rect b="b" l="l" r="r" t="t"/>
              <a:pathLst>
                <a:path extrusionOk="0" h="2033" w="1378">
                  <a:moveTo>
                    <a:pt x="484" y="0"/>
                  </a:moveTo>
                  <a:lnTo>
                    <a:pt x="1" y="1792"/>
                  </a:lnTo>
                  <a:lnTo>
                    <a:pt x="897" y="2032"/>
                  </a:lnTo>
                  <a:lnTo>
                    <a:pt x="1377" y="236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rgbClr val="E7C3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" name="Google Shape;508;p37"/>
          <p:cNvSpPr txBox="1"/>
          <p:nvPr/>
        </p:nvSpPr>
        <p:spPr>
          <a:xfrm>
            <a:off x="3673038" y="2624413"/>
            <a:ext cx="45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D8A451"/>
                </a:solidFill>
                <a:latin typeface="Righteous"/>
                <a:ea typeface="Righteous"/>
                <a:cs typeface="Righteous"/>
                <a:sym typeface="Righteous"/>
              </a:rPr>
              <a:t>AGE</a:t>
            </a:r>
            <a:endParaRPr sz="1200">
              <a:solidFill>
                <a:srgbClr val="D8A451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09" name="Google Shape;509;p37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sp>
        <p:nvSpPr>
          <p:cNvPr id="510" name="Google Shape;510;p37"/>
          <p:cNvSpPr/>
          <p:nvPr/>
        </p:nvSpPr>
        <p:spPr>
          <a:xfrm rot="5400000">
            <a:off x="6357221" y="1485903"/>
            <a:ext cx="347076" cy="171709"/>
          </a:xfrm>
          <a:custGeom>
            <a:rect b="b" l="l" r="r" t="t"/>
            <a:pathLst>
              <a:path extrusionOk="0" h="2488" w="5029">
                <a:moveTo>
                  <a:pt x="1" y="0"/>
                </a:moveTo>
                <a:lnTo>
                  <a:pt x="1" y="2488"/>
                </a:lnTo>
                <a:lnTo>
                  <a:pt x="5028" y="2488"/>
                </a:lnTo>
                <a:lnTo>
                  <a:pt x="5028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37"/>
          <p:cNvSpPr/>
          <p:nvPr/>
        </p:nvSpPr>
        <p:spPr>
          <a:xfrm rot="5400000">
            <a:off x="6357221" y="1949739"/>
            <a:ext cx="347076" cy="171709"/>
          </a:xfrm>
          <a:custGeom>
            <a:rect b="b" l="l" r="r" t="t"/>
            <a:pathLst>
              <a:path extrusionOk="0" h="2488" w="5029">
                <a:moveTo>
                  <a:pt x="1" y="0"/>
                </a:moveTo>
                <a:lnTo>
                  <a:pt x="1" y="2488"/>
                </a:lnTo>
                <a:lnTo>
                  <a:pt x="5028" y="2488"/>
                </a:lnTo>
                <a:lnTo>
                  <a:pt x="5028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37"/>
          <p:cNvSpPr txBox="1"/>
          <p:nvPr/>
        </p:nvSpPr>
        <p:spPr>
          <a:xfrm>
            <a:off x="3814338" y="4122542"/>
            <a:ext cx="45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D8A451"/>
                </a:solidFill>
                <a:latin typeface="Anaheim"/>
                <a:ea typeface="Anaheim"/>
                <a:cs typeface="Anaheim"/>
                <a:sym typeface="Anaheim"/>
              </a:rPr>
              <a:t>40-50</a:t>
            </a:r>
            <a:endParaRPr sz="1100">
              <a:solidFill>
                <a:srgbClr val="D8A451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13" name="Google Shape;513;p37"/>
          <p:cNvSpPr txBox="1"/>
          <p:nvPr/>
        </p:nvSpPr>
        <p:spPr>
          <a:xfrm>
            <a:off x="3814338" y="3236154"/>
            <a:ext cx="45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D8A451"/>
                </a:solidFill>
                <a:latin typeface="Anaheim"/>
                <a:ea typeface="Anaheim"/>
                <a:cs typeface="Anaheim"/>
                <a:sym typeface="Anaheim"/>
              </a:rPr>
              <a:t>25-30</a:t>
            </a:r>
            <a:endParaRPr sz="1100">
              <a:solidFill>
                <a:srgbClr val="D8A451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14" name="Google Shape;514;p37"/>
          <p:cNvSpPr txBox="1"/>
          <p:nvPr/>
        </p:nvSpPr>
        <p:spPr>
          <a:xfrm>
            <a:off x="4817638" y="4122542"/>
            <a:ext cx="45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D8A451"/>
                </a:solidFill>
                <a:latin typeface="Anaheim"/>
                <a:ea typeface="Anaheim"/>
                <a:cs typeface="Anaheim"/>
                <a:sym typeface="Anaheim"/>
              </a:rPr>
              <a:t>50-65</a:t>
            </a:r>
            <a:endParaRPr sz="1100">
              <a:solidFill>
                <a:srgbClr val="D8A451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15" name="Google Shape;515;p37"/>
          <p:cNvSpPr txBox="1"/>
          <p:nvPr/>
        </p:nvSpPr>
        <p:spPr>
          <a:xfrm>
            <a:off x="4817638" y="3236154"/>
            <a:ext cx="4527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D8A451"/>
                </a:solidFill>
                <a:latin typeface="Anaheim"/>
                <a:ea typeface="Anaheim"/>
                <a:cs typeface="Anaheim"/>
                <a:sym typeface="Anaheim"/>
              </a:rPr>
              <a:t>30-40</a:t>
            </a:r>
            <a:endParaRPr sz="1100">
              <a:solidFill>
                <a:srgbClr val="D8A451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38"/>
          <p:cNvSpPr/>
          <p:nvPr/>
        </p:nvSpPr>
        <p:spPr>
          <a:xfrm>
            <a:off x="3697900" y="1711850"/>
            <a:ext cx="4993932" cy="1777670"/>
          </a:xfrm>
          <a:custGeom>
            <a:rect b="b" l="l" r="r" t="t"/>
            <a:pathLst>
              <a:path extrusionOk="0" h="45902" w="35865">
                <a:moveTo>
                  <a:pt x="15837" y="0"/>
                </a:moveTo>
                <a:cubicBezTo>
                  <a:pt x="13312" y="0"/>
                  <a:pt x="13275" y="22255"/>
                  <a:pt x="10823" y="22934"/>
                </a:cubicBezTo>
                <a:cubicBezTo>
                  <a:pt x="9386" y="22433"/>
                  <a:pt x="9359" y="9318"/>
                  <a:pt x="7865" y="9318"/>
                </a:cubicBezTo>
                <a:cubicBezTo>
                  <a:pt x="6367" y="9318"/>
                  <a:pt x="6343" y="22511"/>
                  <a:pt x="4893" y="22940"/>
                </a:cubicBezTo>
                <a:cubicBezTo>
                  <a:pt x="4386" y="22711"/>
                  <a:pt x="4372" y="18055"/>
                  <a:pt x="3838" y="18055"/>
                </a:cubicBezTo>
                <a:cubicBezTo>
                  <a:pt x="3320" y="18055"/>
                  <a:pt x="3294" y="22441"/>
                  <a:pt x="2827" y="22907"/>
                </a:cubicBezTo>
                <a:cubicBezTo>
                  <a:pt x="2635" y="22603"/>
                  <a:pt x="2614" y="20729"/>
                  <a:pt x="2387" y="20729"/>
                </a:cubicBezTo>
                <a:cubicBezTo>
                  <a:pt x="2242" y="20729"/>
                  <a:pt x="2181" y="21487"/>
                  <a:pt x="2107" y="22116"/>
                </a:cubicBezTo>
                <a:lnTo>
                  <a:pt x="2107" y="22055"/>
                </a:lnTo>
                <a:cubicBezTo>
                  <a:pt x="2107" y="22501"/>
                  <a:pt x="1" y="22501"/>
                  <a:pt x="1" y="22951"/>
                </a:cubicBezTo>
                <a:cubicBezTo>
                  <a:pt x="1" y="23397"/>
                  <a:pt x="2107" y="23397"/>
                  <a:pt x="2107" y="23847"/>
                </a:cubicBezTo>
                <a:lnTo>
                  <a:pt x="2107" y="23783"/>
                </a:lnTo>
                <a:cubicBezTo>
                  <a:pt x="2181" y="24415"/>
                  <a:pt x="2242" y="25172"/>
                  <a:pt x="2387" y="25172"/>
                </a:cubicBezTo>
                <a:cubicBezTo>
                  <a:pt x="2614" y="25172"/>
                  <a:pt x="2635" y="23296"/>
                  <a:pt x="2827" y="22992"/>
                </a:cubicBezTo>
                <a:cubicBezTo>
                  <a:pt x="3294" y="23458"/>
                  <a:pt x="3320" y="27847"/>
                  <a:pt x="3838" y="27847"/>
                </a:cubicBezTo>
                <a:cubicBezTo>
                  <a:pt x="4372" y="27847"/>
                  <a:pt x="4386" y="23191"/>
                  <a:pt x="4893" y="22961"/>
                </a:cubicBezTo>
                <a:cubicBezTo>
                  <a:pt x="6343" y="23391"/>
                  <a:pt x="6367" y="36581"/>
                  <a:pt x="7865" y="36581"/>
                </a:cubicBezTo>
                <a:cubicBezTo>
                  <a:pt x="9359" y="36581"/>
                  <a:pt x="9386" y="23465"/>
                  <a:pt x="10823" y="22968"/>
                </a:cubicBezTo>
                <a:cubicBezTo>
                  <a:pt x="13275" y="23647"/>
                  <a:pt x="13312" y="45902"/>
                  <a:pt x="15837" y="45902"/>
                </a:cubicBezTo>
                <a:cubicBezTo>
                  <a:pt x="18340" y="45902"/>
                  <a:pt x="18397" y="24029"/>
                  <a:pt x="20784" y="22992"/>
                </a:cubicBezTo>
                <a:cubicBezTo>
                  <a:pt x="22597" y="23918"/>
                  <a:pt x="22650" y="40584"/>
                  <a:pt x="24565" y="40584"/>
                </a:cubicBezTo>
                <a:cubicBezTo>
                  <a:pt x="26505" y="40584"/>
                  <a:pt x="26536" y="23461"/>
                  <a:pt x="28419" y="22961"/>
                </a:cubicBezTo>
                <a:cubicBezTo>
                  <a:pt x="29240" y="23285"/>
                  <a:pt x="29261" y="30799"/>
                  <a:pt x="30116" y="30799"/>
                </a:cubicBezTo>
                <a:cubicBezTo>
                  <a:pt x="30965" y="30799"/>
                  <a:pt x="30992" y="23444"/>
                  <a:pt x="31790" y="22975"/>
                </a:cubicBezTo>
                <a:cubicBezTo>
                  <a:pt x="32327" y="23346"/>
                  <a:pt x="32351" y="28361"/>
                  <a:pt x="32933" y="28361"/>
                </a:cubicBezTo>
                <a:cubicBezTo>
                  <a:pt x="33389" y="28361"/>
                  <a:pt x="33501" y="25267"/>
                  <a:pt x="33788" y="23759"/>
                </a:cubicBezTo>
                <a:cubicBezTo>
                  <a:pt x="34045" y="23397"/>
                  <a:pt x="35864" y="23366"/>
                  <a:pt x="35864" y="22951"/>
                </a:cubicBezTo>
                <a:cubicBezTo>
                  <a:pt x="35864" y="22531"/>
                  <a:pt x="34045" y="22505"/>
                  <a:pt x="33788" y="22140"/>
                </a:cubicBezTo>
                <a:cubicBezTo>
                  <a:pt x="33501" y="20632"/>
                  <a:pt x="33389" y="17541"/>
                  <a:pt x="32933" y="17541"/>
                </a:cubicBezTo>
                <a:cubicBezTo>
                  <a:pt x="32351" y="17541"/>
                  <a:pt x="32327" y="22555"/>
                  <a:pt x="31790" y="22927"/>
                </a:cubicBezTo>
                <a:cubicBezTo>
                  <a:pt x="30992" y="22458"/>
                  <a:pt x="30965" y="15103"/>
                  <a:pt x="30116" y="15103"/>
                </a:cubicBezTo>
                <a:cubicBezTo>
                  <a:pt x="29261" y="15103"/>
                  <a:pt x="29240" y="22616"/>
                  <a:pt x="28419" y="22937"/>
                </a:cubicBezTo>
                <a:cubicBezTo>
                  <a:pt x="26536" y="22437"/>
                  <a:pt x="26505" y="5318"/>
                  <a:pt x="24565" y="5318"/>
                </a:cubicBezTo>
                <a:cubicBezTo>
                  <a:pt x="22650" y="5318"/>
                  <a:pt x="22597" y="21984"/>
                  <a:pt x="20784" y="22907"/>
                </a:cubicBezTo>
                <a:cubicBezTo>
                  <a:pt x="18397" y="21873"/>
                  <a:pt x="18340" y="0"/>
                  <a:pt x="15837" y="0"/>
                </a:cubicBez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38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SIZE</a:t>
            </a:r>
            <a:endParaRPr/>
          </a:p>
        </p:txBody>
      </p:sp>
      <p:sp>
        <p:nvSpPr>
          <p:cNvPr id="522" name="Google Shape;522;p38"/>
          <p:cNvSpPr txBox="1"/>
          <p:nvPr/>
        </p:nvSpPr>
        <p:spPr>
          <a:xfrm>
            <a:off x="5411487" y="3706833"/>
            <a:ext cx="9993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Saturn is the ringed planet</a:t>
            </a:r>
            <a:endParaRPr sz="12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23" name="Google Shape;523;p38"/>
          <p:cNvSpPr txBox="1"/>
          <p:nvPr/>
        </p:nvSpPr>
        <p:spPr>
          <a:xfrm>
            <a:off x="5480472" y="2311507"/>
            <a:ext cx="8616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50%</a:t>
            </a:r>
            <a:endParaRPr sz="24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24" name="Google Shape;524;p38"/>
          <p:cNvSpPr txBox="1"/>
          <p:nvPr/>
        </p:nvSpPr>
        <p:spPr>
          <a:xfrm>
            <a:off x="6688945" y="2311507"/>
            <a:ext cx="8616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25</a:t>
            </a:r>
            <a:r>
              <a:rPr lang="es" sz="18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%</a:t>
            </a:r>
            <a:endParaRPr sz="18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25" name="Google Shape;525;p38"/>
          <p:cNvSpPr txBox="1"/>
          <p:nvPr/>
        </p:nvSpPr>
        <p:spPr>
          <a:xfrm>
            <a:off x="4378922" y="2311507"/>
            <a:ext cx="8616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25</a:t>
            </a:r>
            <a:r>
              <a:rPr lang="es" sz="18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%</a:t>
            </a:r>
            <a:endParaRPr sz="18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26" name="Google Shape;526;p38"/>
          <p:cNvSpPr txBox="1"/>
          <p:nvPr/>
        </p:nvSpPr>
        <p:spPr>
          <a:xfrm>
            <a:off x="4309938" y="3706833"/>
            <a:ext cx="9993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Mars is a cold place, not hot</a:t>
            </a:r>
            <a:endParaRPr sz="12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27" name="Google Shape;527;p38"/>
          <p:cNvSpPr txBox="1"/>
          <p:nvPr/>
        </p:nvSpPr>
        <p:spPr>
          <a:xfrm>
            <a:off x="6619960" y="3706833"/>
            <a:ext cx="999300" cy="3399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Venus has a beautiful name</a:t>
            </a:r>
            <a:endParaRPr sz="12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cxnSp>
        <p:nvCxnSpPr>
          <p:cNvPr id="528" name="Google Shape;528;p38"/>
          <p:cNvCxnSpPr>
            <a:stCxn id="525" idx="2"/>
            <a:endCxn id="526" idx="0"/>
          </p:cNvCxnSpPr>
          <p:nvPr/>
        </p:nvCxnSpPr>
        <p:spPr>
          <a:xfrm>
            <a:off x="4809722" y="2802307"/>
            <a:ext cx="0" cy="9045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29" name="Google Shape;529;p38"/>
          <p:cNvCxnSpPr>
            <a:stCxn id="523" idx="2"/>
            <a:endCxn id="522" idx="0"/>
          </p:cNvCxnSpPr>
          <p:nvPr/>
        </p:nvCxnSpPr>
        <p:spPr>
          <a:xfrm>
            <a:off x="5911272" y="2802307"/>
            <a:ext cx="0" cy="9045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30" name="Google Shape;530;p38"/>
          <p:cNvCxnSpPr>
            <a:stCxn id="524" idx="2"/>
            <a:endCxn id="527" idx="0"/>
          </p:cNvCxnSpPr>
          <p:nvPr/>
        </p:nvCxnSpPr>
        <p:spPr>
          <a:xfrm>
            <a:off x="7119745" y="2802307"/>
            <a:ext cx="0" cy="9045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534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" name="Google Shape;535;p39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536" name="Google Shape;536;p39"/>
          <p:cNvSpPr txBox="1"/>
          <p:nvPr>
            <p:ph idx="4294967295" type="ctrTitle"/>
          </p:nvPr>
        </p:nvSpPr>
        <p:spPr>
          <a:xfrm>
            <a:off x="2158659" y="3538600"/>
            <a:ext cx="1792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76670"/>
                </a:solidFill>
              </a:rPr>
              <a:t>VENUS</a:t>
            </a:r>
            <a:endParaRPr sz="1400">
              <a:solidFill>
                <a:srgbClr val="276670"/>
              </a:solidFill>
            </a:endParaRPr>
          </a:p>
        </p:txBody>
      </p:sp>
      <p:sp>
        <p:nvSpPr>
          <p:cNvPr id="537" name="Google Shape;537;p39"/>
          <p:cNvSpPr txBox="1"/>
          <p:nvPr>
            <p:ph idx="4294967295" type="subTitle"/>
          </p:nvPr>
        </p:nvSpPr>
        <p:spPr>
          <a:xfrm>
            <a:off x="2158575" y="4000075"/>
            <a:ext cx="17925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</a:rPr>
              <a:t>Venus has a beautiful name, but it’s terribly hot, even hotter than Mercury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38" name="Google Shape;538;p39"/>
          <p:cNvSpPr/>
          <p:nvPr/>
        </p:nvSpPr>
        <p:spPr>
          <a:xfrm>
            <a:off x="0" y="0"/>
            <a:ext cx="1082100" cy="51435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39" name="Google Shape;539;p39"/>
          <p:cNvPicPr preferRelativeResize="0"/>
          <p:nvPr/>
        </p:nvPicPr>
        <p:blipFill rotWithShape="1">
          <a:blip r:embed="rId3">
            <a:alphaModFix/>
          </a:blip>
          <a:srcRect b="0" l="44877" r="44876" t="0"/>
          <a:stretch/>
        </p:blipFill>
        <p:spPr>
          <a:xfrm>
            <a:off x="0" y="0"/>
            <a:ext cx="7905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40" name="Google Shape;540;p39"/>
          <p:cNvSpPr/>
          <p:nvPr/>
        </p:nvSpPr>
        <p:spPr>
          <a:xfrm>
            <a:off x="-400" y="0"/>
            <a:ext cx="790500" cy="5143500"/>
          </a:xfrm>
          <a:prstGeom prst="rect">
            <a:avLst/>
          </a:prstGeom>
          <a:solidFill>
            <a:srgbClr val="276670">
              <a:alpha val="1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39"/>
          <p:cNvSpPr/>
          <p:nvPr/>
        </p:nvSpPr>
        <p:spPr>
          <a:xfrm>
            <a:off x="2751718" y="1139900"/>
            <a:ext cx="2398715" cy="2398715"/>
          </a:xfrm>
          <a:custGeom>
            <a:rect b="b" l="l" r="r" t="t"/>
            <a:pathLst>
              <a:path extrusionOk="0" h="35956" w="35956">
                <a:moveTo>
                  <a:pt x="17984" y="14147"/>
                </a:moveTo>
                <a:cubicBezTo>
                  <a:pt x="20094" y="14147"/>
                  <a:pt x="21819" y="15862"/>
                  <a:pt x="21819" y="17984"/>
                </a:cubicBezTo>
                <a:cubicBezTo>
                  <a:pt x="21819" y="20094"/>
                  <a:pt x="20094" y="21820"/>
                  <a:pt x="17984" y="21820"/>
                </a:cubicBezTo>
                <a:cubicBezTo>
                  <a:pt x="15862" y="21820"/>
                  <a:pt x="14147" y="20094"/>
                  <a:pt x="14147" y="17984"/>
                </a:cubicBezTo>
                <a:cubicBezTo>
                  <a:pt x="14147" y="15862"/>
                  <a:pt x="15862" y="14147"/>
                  <a:pt x="17984" y="14147"/>
                </a:cubicBezTo>
                <a:close/>
                <a:moveTo>
                  <a:pt x="17984" y="1"/>
                </a:moveTo>
                <a:cubicBezTo>
                  <a:pt x="8047" y="1"/>
                  <a:pt x="0" y="8047"/>
                  <a:pt x="0" y="17984"/>
                </a:cubicBezTo>
                <a:cubicBezTo>
                  <a:pt x="0" y="27909"/>
                  <a:pt x="8047" y="35955"/>
                  <a:pt x="17984" y="35955"/>
                </a:cubicBezTo>
                <a:cubicBezTo>
                  <a:pt x="27909" y="35955"/>
                  <a:pt x="35955" y="27909"/>
                  <a:pt x="35955" y="17984"/>
                </a:cubicBezTo>
                <a:cubicBezTo>
                  <a:pt x="35955" y="8047"/>
                  <a:pt x="27909" y="1"/>
                  <a:pt x="17984" y="1"/>
                </a:cubicBez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39"/>
          <p:cNvSpPr/>
          <p:nvPr/>
        </p:nvSpPr>
        <p:spPr>
          <a:xfrm>
            <a:off x="4734926" y="1425001"/>
            <a:ext cx="1828452" cy="1828542"/>
          </a:xfrm>
          <a:custGeom>
            <a:rect b="b" l="l" r="r" t="t"/>
            <a:pathLst>
              <a:path extrusionOk="0" h="35956" w="35956">
                <a:moveTo>
                  <a:pt x="17984" y="14147"/>
                </a:moveTo>
                <a:cubicBezTo>
                  <a:pt x="20094" y="14147"/>
                  <a:pt x="21819" y="15862"/>
                  <a:pt x="21819" y="17984"/>
                </a:cubicBezTo>
                <a:cubicBezTo>
                  <a:pt x="21819" y="20094"/>
                  <a:pt x="20094" y="21820"/>
                  <a:pt x="17984" y="21820"/>
                </a:cubicBezTo>
                <a:cubicBezTo>
                  <a:pt x="15862" y="21820"/>
                  <a:pt x="14147" y="20094"/>
                  <a:pt x="14147" y="17984"/>
                </a:cubicBezTo>
                <a:cubicBezTo>
                  <a:pt x="14147" y="15862"/>
                  <a:pt x="15862" y="14147"/>
                  <a:pt x="17984" y="14147"/>
                </a:cubicBezTo>
                <a:close/>
                <a:moveTo>
                  <a:pt x="17984" y="1"/>
                </a:moveTo>
                <a:cubicBezTo>
                  <a:pt x="8047" y="1"/>
                  <a:pt x="0" y="8047"/>
                  <a:pt x="0" y="17984"/>
                </a:cubicBezTo>
                <a:cubicBezTo>
                  <a:pt x="0" y="27909"/>
                  <a:pt x="8047" y="35955"/>
                  <a:pt x="17984" y="35955"/>
                </a:cubicBezTo>
                <a:cubicBezTo>
                  <a:pt x="27909" y="35955"/>
                  <a:pt x="35955" y="27909"/>
                  <a:pt x="35955" y="17984"/>
                </a:cubicBezTo>
                <a:cubicBezTo>
                  <a:pt x="35955" y="8047"/>
                  <a:pt x="27909" y="1"/>
                  <a:pt x="17984" y="1"/>
                </a:cubicBezTo>
                <a:close/>
              </a:path>
            </a:pathLst>
          </a:cu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39"/>
          <p:cNvSpPr txBox="1"/>
          <p:nvPr>
            <p:ph idx="4294967295" type="ctrTitle"/>
          </p:nvPr>
        </p:nvSpPr>
        <p:spPr>
          <a:xfrm>
            <a:off x="5649234" y="3538600"/>
            <a:ext cx="1792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76670"/>
                </a:solidFill>
              </a:rPr>
              <a:t>VENUS</a:t>
            </a:r>
            <a:endParaRPr sz="1400">
              <a:solidFill>
                <a:srgbClr val="276670"/>
              </a:solidFill>
            </a:endParaRPr>
          </a:p>
        </p:txBody>
      </p:sp>
      <p:sp>
        <p:nvSpPr>
          <p:cNvPr id="544" name="Google Shape;544;p39"/>
          <p:cNvSpPr txBox="1"/>
          <p:nvPr>
            <p:ph idx="4294967295" type="subTitle"/>
          </p:nvPr>
        </p:nvSpPr>
        <p:spPr>
          <a:xfrm>
            <a:off x="5649150" y="4000075"/>
            <a:ext cx="17925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Despite being red, Mars is a cold place, not hot. It’s full of iron oxide dust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cxnSp>
        <p:nvCxnSpPr>
          <p:cNvPr id="545" name="Google Shape;545;p39"/>
          <p:cNvCxnSpPr>
            <a:stCxn id="537" idx="3"/>
          </p:cNvCxnSpPr>
          <p:nvPr/>
        </p:nvCxnSpPr>
        <p:spPr>
          <a:xfrm rot="10800000">
            <a:off x="3951075" y="2352475"/>
            <a:ext cx="0" cy="1907700"/>
          </a:xfrm>
          <a:prstGeom prst="straightConnector1">
            <a:avLst/>
          </a:prstGeom>
          <a:noFill/>
          <a:ln cap="flat" cmpd="sng" w="19050">
            <a:solidFill>
              <a:srgbClr val="D8A45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546" name="Google Shape;546;p39"/>
          <p:cNvCxnSpPr/>
          <p:nvPr/>
        </p:nvCxnSpPr>
        <p:spPr>
          <a:xfrm rot="10800000">
            <a:off x="5649162" y="2352475"/>
            <a:ext cx="0" cy="1907700"/>
          </a:xfrm>
          <a:prstGeom prst="straightConnector1">
            <a:avLst/>
          </a:prstGeom>
          <a:noFill/>
          <a:ln cap="flat" cmpd="sng" w="19050">
            <a:solidFill>
              <a:srgbClr val="D8A451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547" name="Google Shape;547;p39"/>
          <p:cNvSpPr txBox="1"/>
          <p:nvPr>
            <p:ph idx="4294967295" type="ctrTitle"/>
          </p:nvPr>
        </p:nvSpPr>
        <p:spPr>
          <a:xfrm>
            <a:off x="2158584" y="3538600"/>
            <a:ext cx="1792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76670"/>
                </a:solidFill>
              </a:rPr>
              <a:t>VENUS</a:t>
            </a:r>
            <a:endParaRPr sz="1400">
              <a:solidFill>
                <a:srgbClr val="276670"/>
              </a:solidFill>
            </a:endParaRPr>
          </a:p>
        </p:txBody>
      </p:sp>
      <p:sp>
        <p:nvSpPr>
          <p:cNvPr id="548" name="Google Shape;548;p39"/>
          <p:cNvSpPr txBox="1"/>
          <p:nvPr>
            <p:ph idx="4294967295" type="ctrTitle"/>
          </p:nvPr>
        </p:nvSpPr>
        <p:spPr>
          <a:xfrm>
            <a:off x="3951076" y="3538600"/>
            <a:ext cx="790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1M</a:t>
            </a:r>
            <a:endParaRPr sz="14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549" name="Google Shape;549;p39"/>
          <p:cNvSpPr txBox="1"/>
          <p:nvPr>
            <p:ph idx="4294967295" type="ctrTitle"/>
          </p:nvPr>
        </p:nvSpPr>
        <p:spPr>
          <a:xfrm>
            <a:off x="4858726" y="3538600"/>
            <a:ext cx="7905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300k</a:t>
            </a:r>
            <a:endParaRPr sz="14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B25148"/>
        </a:solidFill>
      </p:bgPr>
    </p:bg>
    <p:spTree>
      <p:nvGrpSpPr>
        <p:cNvPr id="553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40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COMPETITION ANALYSIS</a:t>
            </a:r>
            <a:endParaRPr/>
          </a:p>
        </p:txBody>
      </p:sp>
      <p:sp>
        <p:nvSpPr>
          <p:cNvPr id="555" name="Google Shape;555;p40"/>
          <p:cNvSpPr txBox="1"/>
          <p:nvPr>
            <p:ph idx="4294967295" type="subTitle"/>
          </p:nvPr>
        </p:nvSpPr>
        <p:spPr>
          <a:xfrm flipH="1">
            <a:off x="2960588" y="1216350"/>
            <a:ext cx="9084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MERCURY</a:t>
            </a:r>
            <a:endParaRPr sz="11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56" name="Google Shape;556;p40"/>
          <p:cNvSpPr txBox="1"/>
          <p:nvPr>
            <p:ph idx="4294967295" type="subTitle"/>
          </p:nvPr>
        </p:nvSpPr>
        <p:spPr>
          <a:xfrm flipH="1">
            <a:off x="4017763" y="12163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VENUS</a:t>
            </a:r>
            <a:endParaRPr sz="11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57" name="Google Shape;557;p40"/>
          <p:cNvSpPr txBox="1"/>
          <p:nvPr>
            <p:ph idx="4294967295" type="subTitle"/>
          </p:nvPr>
        </p:nvSpPr>
        <p:spPr>
          <a:xfrm flipH="1">
            <a:off x="5091663" y="12163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JUPITER</a:t>
            </a:r>
            <a:endParaRPr sz="11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58" name="Google Shape;558;p40"/>
          <p:cNvSpPr txBox="1"/>
          <p:nvPr>
            <p:ph idx="4294967295" type="subTitle"/>
          </p:nvPr>
        </p:nvSpPr>
        <p:spPr>
          <a:xfrm flipH="1">
            <a:off x="6165575" y="1216350"/>
            <a:ext cx="891900" cy="32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MARS</a:t>
            </a:r>
            <a:endParaRPr sz="11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559" name="Google Shape;559;p40"/>
          <p:cNvSpPr/>
          <p:nvPr/>
        </p:nvSpPr>
        <p:spPr>
          <a:xfrm>
            <a:off x="2009700" y="1661225"/>
            <a:ext cx="5124600" cy="4833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40"/>
          <p:cNvSpPr/>
          <p:nvPr/>
        </p:nvSpPr>
        <p:spPr>
          <a:xfrm>
            <a:off x="2009700" y="3150725"/>
            <a:ext cx="5124600" cy="4833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61" name="Google Shape;561;p40"/>
          <p:cNvCxnSpPr/>
          <p:nvPr/>
        </p:nvCxnSpPr>
        <p:spPr>
          <a:xfrm>
            <a:off x="2902800" y="1112250"/>
            <a:ext cx="0" cy="3711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562" name="Google Shape;562;p40"/>
          <p:cNvGrpSpPr/>
          <p:nvPr/>
        </p:nvGrpSpPr>
        <p:grpSpPr>
          <a:xfrm>
            <a:off x="2272780" y="1739514"/>
            <a:ext cx="375260" cy="326712"/>
            <a:chOff x="1190625" y="575725"/>
            <a:chExt cx="5219200" cy="4543975"/>
          </a:xfrm>
        </p:grpSpPr>
        <p:sp>
          <p:nvSpPr>
            <p:cNvPr id="563" name="Google Shape;563;p40"/>
            <p:cNvSpPr/>
            <p:nvPr/>
          </p:nvSpPr>
          <p:spPr>
            <a:xfrm>
              <a:off x="1190625" y="575725"/>
              <a:ext cx="5219200" cy="4543975"/>
            </a:xfrm>
            <a:custGeom>
              <a:rect b="b" l="l" r="r" t="t"/>
              <a:pathLst>
                <a:path extrusionOk="0" h="181759" w="208768">
                  <a:moveTo>
                    <a:pt x="40546" y="6133"/>
                  </a:moveTo>
                  <a:lnTo>
                    <a:pt x="40546" y="13505"/>
                  </a:lnTo>
                  <a:lnTo>
                    <a:pt x="33142" y="13505"/>
                  </a:lnTo>
                  <a:lnTo>
                    <a:pt x="33142" y="6133"/>
                  </a:lnTo>
                  <a:close/>
                  <a:moveTo>
                    <a:pt x="162121" y="6133"/>
                  </a:moveTo>
                  <a:lnTo>
                    <a:pt x="162121" y="13505"/>
                  </a:lnTo>
                  <a:lnTo>
                    <a:pt x="46646" y="13505"/>
                  </a:lnTo>
                  <a:lnTo>
                    <a:pt x="46646" y="6133"/>
                  </a:lnTo>
                  <a:close/>
                  <a:moveTo>
                    <a:pt x="175625" y="6133"/>
                  </a:moveTo>
                  <a:lnTo>
                    <a:pt x="175625" y="13505"/>
                  </a:lnTo>
                  <a:lnTo>
                    <a:pt x="168253" y="13505"/>
                  </a:lnTo>
                  <a:lnTo>
                    <a:pt x="168253" y="6133"/>
                  </a:lnTo>
                  <a:close/>
                  <a:moveTo>
                    <a:pt x="67556" y="43287"/>
                  </a:moveTo>
                  <a:lnTo>
                    <a:pt x="67556" y="47299"/>
                  </a:lnTo>
                  <a:lnTo>
                    <a:pt x="53399" y="47299"/>
                  </a:lnTo>
                  <a:lnTo>
                    <a:pt x="53399" y="43287"/>
                  </a:lnTo>
                  <a:close/>
                  <a:moveTo>
                    <a:pt x="101317" y="43287"/>
                  </a:moveTo>
                  <a:lnTo>
                    <a:pt x="101317" y="47299"/>
                  </a:lnTo>
                  <a:lnTo>
                    <a:pt x="87193" y="47299"/>
                  </a:lnTo>
                  <a:lnTo>
                    <a:pt x="87193" y="43287"/>
                  </a:lnTo>
                  <a:close/>
                  <a:moveTo>
                    <a:pt x="155368" y="43287"/>
                  </a:moveTo>
                  <a:lnTo>
                    <a:pt x="155368" y="47299"/>
                  </a:lnTo>
                  <a:lnTo>
                    <a:pt x="141211" y="47299"/>
                  </a:lnTo>
                  <a:lnTo>
                    <a:pt x="141211" y="43287"/>
                  </a:lnTo>
                  <a:close/>
                  <a:moveTo>
                    <a:pt x="185770" y="12885"/>
                  </a:moveTo>
                  <a:lnTo>
                    <a:pt x="185770" y="47299"/>
                  </a:lnTo>
                  <a:lnTo>
                    <a:pt x="161468" y="47299"/>
                  </a:lnTo>
                  <a:lnTo>
                    <a:pt x="161468" y="40221"/>
                  </a:lnTo>
                  <a:cubicBezTo>
                    <a:pt x="161468" y="38525"/>
                    <a:pt x="160098" y="37155"/>
                    <a:pt x="158435" y="37155"/>
                  </a:cubicBezTo>
                  <a:lnTo>
                    <a:pt x="138145" y="37155"/>
                  </a:lnTo>
                  <a:cubicBezTo>
                    <a:pt x="136482" y="37155"/>
                    <a:pt x="135111" y="38525"/>
                    <a:pt x="135111" y="40221"/>
                  </a:cubicBezTo>
                  <a:lnTo>
                    <a:pt x="135111" y="47299"/>
                  </a:lnTo>
                  <a:lnTo>
                    <a:pt x="107450" y="47299"/>
                  </a:lnTo>
                  <a:lnTo>
                    <a:pt x="107450" y="40221"/>
                  </a:lnTo>
                  <a:cubicBezTo>
                    <a:pt x="107450" y="38525"/>
                    <a:pt x="106080" y="37155"/>
                    <a:pt x="104384" y="37155"/>
                  </a:cubicBezTo>
                  <a:lnTo>
                    <a:pt x="84127" y="37155"/>
                  </a:lnTo>
                  <a:cubicBezTo>
                    <a:pt x="82430" y="37155"/>
                    <a:pt x="81060" y="38525"/>
                    <a:pt x="81060" y="40221"/>
                  </a:cubicBezTo>
                  <a:lnTo>
                    <a:pt x="81060" y="47299"/>
                  </a:lnTo>
                  <a:lnTo>
                    <a:pt x="73656" y="47299"/>
                  </a:lnTo>
                  <a:lnTo>
                    <a:pt x="73656" y="40221"/>
                  </a:lnTo>
                  <a:cubicBezTo>
                    <a:pt x="73656" y="38525"/>
                    <a:pt x="72286" y="37155"/>
                    <a:pt x="70622" y="37155"/>
                  </a:cubicBezTo>
                  <a:lnTo>
                    <a:pt x="50332" y="37155"/>
                  </a:lnTo>
                  <a:cubicBezTo>
                    <a:pt x="48669" y="37155"/>
                    <a:pt x="47299" y="38525"/>
                    <a:pt x="47299" y="40221"/>
                  </a:cubicBezTo>
                  <a:lnTo>
                    <a:pt x="47299" y="47299"/>
                  </a:lnTo>
                  <a:lnTo>
                    <a:pt x="42243" y="47299"/>
                  </a:lnTo>
                  <a:cubicBezTo>
                    <a:pt x="40579" y="47299"/>
                    <a:pt x="39209" y="48669"/>
                    <a:pt x="39209" y="50333"/>
                  </a:cubicBezTo>
                  <a:cubicBezTo>
                    <a:pt x="39209" y="52029"/>
                    <a:pt x="40579" y="53399"/>
                    <a:pt x="42243" y="53399"/>
                  </a:cubicBezTo>
                  <a:lnTo>
                    <a:pt x="198949" y="53399"/>
                  </a:lnTo>
                  <a:cubicBezTo>
                    <a:pt x="201004" y="53399"/>
                    <a:pt x="202635" y="55063"/>
                    <a:pt x="202635" y="57118"/>
                  </a:cubicBezTo>
                  <a:lnTo>
                    <a:pt x="202635" y="81061"/>
                  </a:lnTo>
                  <a:lnTo>
                    <a:pt x="6133" y="81061"/>
                  </a:lnTo>
                  <a:lnTo>
                    <a:pt x="6133" y="57118"/>
                  </a:lnTo>
                  <a:cubicBezTo>
                    <a:pt x="6133" y="55063"/>
                    <a:pt x="7764" y="53399"/>
                    <a:pt x="9819" y="53399"/>
                  </a:cubicBezTo>
                  <a:lnTo>
                    <a:pt x="30076" y="53399"/>
                  </a:lnTo>
                  <a:cubicBezTo>
                    <a:pt x="31772" y="53399"/>
                    <a:pt x="33142" y="52029"/>
                    <a:pt x="33142" y="50333"/>
                  </a:cubicBezTo>
                  <a:cubicBezTo>
                    <a:pt x="33142" y="48669"/>
                    <a:pt x="31772" y="47299"/>
                    <a:pt x="30076" y="47299"/>
                  </a:cubicBezTo>
                  <a:lnTo>
                    <a:pt x="22997" y="47299"/>
                  </a:lnTo>
                  <a:lnTo>
                    <a:pt x="22997" y="12885"/>
                  </a:lnTo>
                  <a:lnTo>
                    <a:pt x="27009" y="12885"/>
                  </a:lnTo>
                  <a:lnTo>
                    <a:pt x="27009" y="16572"/>
                  </a:lnTo>
                  <a:cubicBezTo>
                    <a:pt x="27009" y="18268"/>
                    <a:pt x="28379" y="19638"/>
                    <a:pt x="30076" y="19638"/>
                  </a:cubicBezTo>
                  <a:lnTo>
                    <a:pt x="178692" y="19638"/>
                  </a:lnTo>
                  <a:cubicBezTo>
                    <a:pt x="180388" y="19638"/>
                    <a:pt x="181758" y="18268"/>
                    <a:pt x="181758" y="16572"/>
                  </a:cubicBezTo>
                  <a:lnTo>
                    <a:pt x="181758" y="12885"/>
                  </a:lnTo>
                  <a:close/>
                  <a:moveTo>
                    <a:pt x="121607" y="87194"/>
                  </a:moveTo>
                  <a:lnTo>
                    <a:pt x="121607" y="101318"/>
                  </a:lnTo>
                  <a:lnTo>
                    <a:pt x="87160" y="101318"/>
                  </a:lnTo>
                  <a:lnTo>
                    <a:pt x="87160" y="87194"/>
                  </a:lnTo>
                  <a:close/>
                  <a:moveTo>
                    <a:pt x="202667" y="87194"/>
                  </a:moveTo>
                  <a:lnTo>
                    <a:pt x="202667" y="171940"/>
                  </a:lnTo>
                  <a:cubicBezTo>
                    <a:pt x="202667" y="173962"/>
                    <a:pt x="201004" y="175626"/>
                    <a:pt x="198949" y="175626"/>
                  </a:cubicBezTo>
                  <a:lnTo>
                    <a:pt x="120954" y="175626"/>
                  </a:lnTo>
                  <a:lnTo>
                    <a:pt x="120954" y="171940"/>
                  </a:lnTo>
                  <a:cubicBezTo>
                    <a:pt x="120954" y="170244"/>
                    <a:pt x="119584" y="168874"/>
                    <a:pt x="117888" y="168874"/>
                  </a:cubicBezTo>
                  <a:cubicBezTo>
                    <a:pt x="116192" y="168874"/>
                    <a:pt x="114822" y="170244"/>
                    <a:pt x="114822" y="171940"/>
                  </a:cubicBezTo>
                  <a:lnTo>
                    <a:pt x="114822" y="175626"/>
                  </a:lnTo>
                  <a:lnTo>
                    <a:pt x="107450" y="175626"/>
                  </a:lnTo>
                  <a:lnTo>
                    <a:pt x="107450" y="171940"/>
                  </a:lnTo>
                  <a:cubicBezTo>
                    <a:pt x="107450" y="170244"/>
                    <a:pt x="106080" y="168874"/>
                    <a:pt x="104384" y="168874"/>
                  </a:cubicBezTo>
                  <a:cubicBezTo>
                    <a:pt x="102687" y="168874"/>
                    <a:pt x="101317" y="170244"/>
                    <a:pt x="101317" y="171940"/>
                  </a:cubicBezTo>
                  <a:lnTo>
                    <a:pt x="101317" y="175626"/>
                  </a:lnTo>
                  <a:lnTo>
                    <a:pt x="93945" y="175626"/>
                  </a:lnTo>
                  <a:lnTo>
                    <a:pt x="93945" y="171940"/>
                  </a:lnTo>
                  <a:cubicBezTo>
                    <a:pt x="93945" y="170244"/>
                    <a:pt x="92575" y="168874"/>
                    <a:pt x="90879" y="168874"/>
                  </a:cubicBezTo>
                  <a:cubicBezTo>
                    <a:pt x="89183" y="168874"/>
                    <a:pt x="87813" y="170244"/>
                    <a:pt x="87813" y="171940"/>
                  </a:cubicBezTo>
                  <a:lnTo>
                    <a:pt x="87813" y="175626"/>
                  </a:lnTo>
                  <a:lnTo>
                    <a:pt x="9819" y="175626"/>
                  </a:lnTo>
                  <a:cubicBezTo>
                    <a:pt x="7764" y="175626"/>
                    <a:pt x="6100" y="173962"/>
                    <a:pt x="6100" y="171940"/>
                  </a:cubicBezTo>
                  <a:lnTo>
                    <a:pt x="6100" y="87194"/>
                  </a:lnTo>
                  <a:lnTo>
                    <a:pt x="81060" y="87194"/>
                  </a:lnTo>
                  <a:lnTo>
                    <a:pt x="81060" y="104384"/>
                  </a:lnTo>
                  <a:cubicBezTo>
                    <a:pt x="81060" y="106080"/>
                    <a:pt x="82430" y="107450"/>
                    <a:pt x="84127" y="107450"/>
                  </a:cubicBezTo>
                  <a:lnTo>
                    <a:pt x="124641" y="107450"/>
                  </a:lnTo>
                  <a:cubicBezTo>
                    <a:pt x="126337" y="107450"/>
                    <a:pt x="127707" y="106080"/>
                    <a:pt x="127707" y="104384"/>
                  </a:cubicBezTo>
                  <a:lnTo>
                    <a:pt x="127707" y="87194"/>
                  </a:lnTo>
                  <a:close/>
                  <a:moveTo>
                    <a:pt x="30076" y="1"/>
                  </a:moveTo>
                  <a:cubicBezTo>
                    <a:pt x="28379" y="1"/>
                    <a:pt x="27009" y="1371"/>
                    <a:pt x="27009" y="3067"/>
                  </a:cubicBezTo>
                  <a:lnTo>
                    <a:pt x="27009" y="6753"/>
                  </a:lnTo>
                  <a:lnTo>
                    <a:pt x="22997" y="6753"/>
                  </a:lnTo>
                  <a:lnTo>
                    <a:pt x="22997" y="6427"/>
                  </a:lnTo>
                  <a:cubicBezTo>
                    <a:pt x="22997" y="4763"/>
                    <a:pt x="21627" y="3393"/>
                    <a:pt x="19931" y="3393"/>
                  </a:cubicBezTo>
                  <a:cubicBezTo>
                    <a:pt x="18267" y="3393"/>
                    <a:pt x="16897" y="4763"/>
                    <a:pt x="16897" y="6427"/>
                  </a:cubicBezTo>
                  <a:lnTo>
                    <a:pt x="16897" y="47299"/>
                  </a:lnTo>
                  <a:lnTo>
                    <a:pt x="9819" y="47299"/>
                  </a:lnTo>
                  <a:cubicBezTo>
                    <a:pt x="4404" y="47299"/>
                    <a:pt x="0" y="51703"/>
                    <a:pt x="0" y="57118"/>
                  </a:cubicBezTo>
                  <a:lnTo>
                    <a:pt x="0" y="171940"/>
                  </a:lnTo>
                  <a:cubicBezTo>
                    <a:pt x="0" y="177355"/>
                    <a:pt x="4404" y="181759"/>
                    <a:pt x="9819" y="181759"/>
                  </a:cubicBezTo>
                  <a:lnTo>
                    <a:pt x="198949" y="181759"/>
                  </a:lnTo>
                  <a:cubicBezTo>
                    <a:pt x="204363" y="181759"/>
                    <a:pt x="208767" y="177355"/>
                    <a:pt x="208767" y="171940"/>
                  </a:cubicBezTo>
                  <a:lnTo>
                    <a:pt x="208767" y="57118"/>
                  </a:lnTo>
                  <a:cubicBezTo>
                    <a:pt x="208767" y="51703"/>
                    <a:pt x="204363" y="47299"/>
                    <a:pt x="198949" y="47299"/>
                  </a:cubicBezTo>
                  <a:lnTo>
                    <a:pt x="191870" y="47299"/>
                  </a:lnTo>
                  <a:lnTo>
                    <a:pt x="191870" y="6427"/>
                  </a:lnTo>
                  <a:cubicBezTo>
                    <a:pt x="191870" y="4763"/>
                    <a:pt x="190500" y="3393"/>
                    <a:pt x="188836" y="3393"/>
                  </a:cubicBezTo>
                  <a:cubicBezTo>
                    <a:pt x="187140" y="3393"/>
                    <a:pt x="185770" y="4763"/>
                    <a:pt x="185770" y="6427"/>
                  </a:cubicBezTo>
                  <a:lnTo>
                    <a:pt x="185770" y="6753"/>
                  </a:lnTo>
                  <a:lnTo>
                    <a:pt x="181758" y="6753"/>
                  </a:lnTo>
                  <a:lnTo>
                    <a:pt x="181758" y="3067"/>
                  </a:lnTo>
                  <a:cubicBezTo>
                    <a:pt x="181758" y="1371"/>
                    <a:pt x="180388" y="1"/>
                    <a:pt x="17869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0"/>
            <p:cNvSpPr/>
            <p:nvPr/>
          </p:nvSpPr>
          <p:spPr>
            <a:xfrm>
              <a:off x="2541900" y="2095825"/>
              <a:ext cx="152525" cy="321325"/>
            </a:xfrm>
            <a:custGeom>
              <a:rect b="b" l="l" r="r" t="t"/>
              <a:pathLst>
                <a:path extrusionOk="0" h="12853" w="6101">
                  <a:moveTo>
                    <a:pt x="3034" y="0"/>
                  </a:moveTo>
                  <a:cubicBezTo>
                    <a:pt x="1370" y="0"/>
                    <a:pt x="0" y="1370"/>
                    <a:pt x="0" y="3066"/>
                  </a:cubicBezTo>
                  <a:lnTo>
                    <a:pt x="0" y="9819"/>
                  </a:lnTo>
                  <a:cubicBezTo>
                    <a:pt x="0" y="11515"/>
                    <a:pt x="1370" y="12852"/>
                    <a:pt x="3034" y="12852"/>
                  </a:cubicBezTo>
                  <a:cubicBezTo>
                    <a:pt x="4730" y="12852"/>
                    <a:pt x="6100" y="11515"/>
                    <a:pt x="6100" y="9819"/>
                  </a:cubicBezTo>
                  <a:lnTo>
                    <a:pt x="6100" y="3066"/>
                  </a:lnTo>
                  <a:cubicBezTo>
                    <a:pt x="6100" y="1370"/>
                    <a:pt x="4730" y="0"/>
                    <a:pt x="303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0"/>
            <p:cNvSpPr/>
            <p:nvPr/>
          </p:nvSpPr>
          <p:spPr>
            <a:xfrm>
              <a:off x="2203450" y="2095825"/>
              <a:ext cx="153350" cy="321325"/>
            </a:xfrm>
            <a:custGeom>
              <a:rect b="b" l="l" r="r" t="t"/>
              <a:pathLst>
                <a:path extrusionOk="0" h="12853" w="6134">
                  <a:moveTo>
                    <a:pt x="3067" y="0"/>
                  </a:moveTo>
                  <a:cubicBezTo>
                    <a:pt x="1371" y="0"/>
                    <a:pt x="1" y="1370"/>
                    <a:pt x="1" y="3066"/>
                  </a:cubicBezTo>
                  <a:lnTo>
                    <a:pt x="1" y="9819"/>
                  </a:lnTo>
                  <a:cubicBezTo>
                    <a:pt x="1" y="11515"/>
                    <a:pt x="1371" y="12852"/>
                    <a:pt x="3067" y="12852"/>
                  </a:cubicBezTo>
                  <a:cubicBezTo>
                    <a:pt x="4763" y="12852"/>
                    <a:pt x="6133" y="11515"/>
                    <a:pt x="6133" y="9819"/>
                  </a:cubicBezTo>
                  <a:lnTo>
                    <a:pt x="6133" y="3066"/>
                  </a:lnTo>
                  <a:cubicBezTo>
                    <a:pt x="6133" y="1370"/>
                    <a:pt x="4763" y="0"/>
                    <a:pt x="306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0"/>
            <p:cNvSpPr/>
            <p:nvPr/>
          </p:nvSpPr>
          <p:spPr>
            <a:xfrm>
              <a:off x="4990000" y="2179800"/>
              <a:ext cx="322150" cy="153350"/>
            </a:xfrm>
            <a:custGeom>
              <a:rect b="b" l="l" r="r" t="t"/>
              <a:pathLst>
                <a:path extrusionOk="0" h="6134" w="12886"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cubicBezTo>
                    <a:pt x="1" y="4763"/>
                    <a:pt x="1371" y="6133"/>
                    <a:pt x="3067" y="6133"/>
                  </a:cubicBezTo>
                  <a:lnTo>
                    <a:pt x="9820" y="6133"/>
                  </a:lnTo>
                  <a:cubicBezTo>
                    <a:pt x="11516" y="6133"/>
                    <a:pt x="12886" y="4763"/>
                    <a:pt x="12886" y="3067"/>
                  </a:cubicBezTo>
                  <a:cubicBezTo>
                    <a:pt x="12886" y="1371"/>
                    <a:pt x="11516" y="1"/>
                    <a:pt x="98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0"/>
            <p:cNvSpPr/>
            <p:nvPr/>
          </p:nvSpPr>
          <p:spPr>
            <a:xfrm>
              <a:off x="1528225" y="3024675"/>
              <a:ext cx="1672600" cy="1672600"/>
            </a:xfrm>
            <a:custGeom>
              <a:rect b="b" l="l" r="r" t="t"/>
              <a:pathLst>
                <a:path extrusionOk="0" h="66904" w="66904">
                  <a:moveTo>
                    <a:pt x="33469" y="6100"/>
                  </a:moveTo>
                  <a:cubicBezTo>
                    <a:pt x="48539" y="6100"/>
                    <a:pt x="60804" y="18365"/>
                    <a:pt x="60804" y="33435"/>
                  </a:cubicBezTo>
                  <a:cubicBezTo>
                    <a:pt x="60804" y="48538"/>
                    <a:pt x="48539" y="60804"/>
                    <a:pt x="33469" y="60804"/>
                  </a:cubicBezTo>
                  <a:cubicBezTo>
                    <a:pt x="18398" y="60804"/>
                    <a:pt x="6133" y="48538"/>
                    <a:pt x="6133" y="33435"/>
                  </a:cubicBezTo>
                  <a:cubicBezTo>
                    <a:pt x="6133" y="18365"/>
                    <a:pt x="18398" y="6100"/>
                    <a:pt x="33469" y="6100"/>
                  </a:cubicBezTo>
                  <a:close/>
                  <a:moveTo>
                    <a:pt x="33469" y="0"/>
                  </a:moveTo>
                  <a:cubicBezTo>
                    <a:pt x="15006" y="0"/>
                    <a:pt x="1" y="15005"/>
                    <a:pt x="1" y="33435"/>
                  </a:cubicBezTo>
                  <a:cubicBezTo>
                    <a:pt x="1" y="51898"/>
                    <a:pt x="15006" y="66903"/>
                    <a:pt x="33469" y="66903"/>
                  </a:cubicBezTo>
                  <a:cubicBezTo>
                    <a:pt x="51899" y="66903"/>
                    <a:pt x="66904" y="51898"/>
                    <a:pt x="66904" y="33435"/>
                  </a:cubicBezTo>
                  <a:cubicBezTo>
                    <a:pt x="66904" y="15005"/>
                    <a:pt x="51899" y="0"/>
                    <a:pt x="3346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0"/>
            <p:cNvSpPr/>
            <p:nvPr/>
          </p:nvSpPr>
          <p:spPr>
            <a:xfrm>
              <a:off x="1950650" y="3447100"/>
              <a:ext cx="828575" cy="827750"/>
            </a:xfrm>
            <a:custGeom>
              <a:rect b="b" l="l" r="r" t="t"/>
              <a:pathLst>
                <a:path extrusionOk="0" h="33110" w="33143">
                  <a:moveTo>
                    <a:pt x="16572" y="6100"/>
                  </a:moveTo>
                  <a:cubicBezTo>
                    <a:pt x="22313" y="6100"/>
                    <a:pt x="27010" y="10797"/>
                    <a:pt x="27010" y="16538"/>
                  </a:cubicBezTo>
                  <a:cubicBezTo>
                    <a:pt x="27010" y="22312"/>
                    <a:pt x="22313" y="27009"/>
                    <a:pt x="16572" y="27009"/>
                  </a:cubicBezTo>
                  <a:cubicBezTo>
                    <a:pt x="10798" y="27009"/>
                    <a:pt x="6101" y="22312"/>
                    <a:pt x="6101" y="16538"/>
                  </a:cubicBezTo>
                  <a:cubicBezTo>
                    <a:pt x="6101" y="10797"/>
                    <a:pt x="10798" y="6100"/>
                    <a:pt x="16572" y="6100"/>
                  </a:cubicBezTo>
                  <a:close/>
                  <a:moveTo>
                    <a:pt x="16572" y="0"/>
                  </a:moveTo>
                  <a:cubicBezTo>
                    <a:pt x="7438" y="0"/>
                    <a:pt x="1" y="7405"/>
                    <a:pt x="1" y="16538"/>
                  </a:cubicBezTo>
                  <a:cubicBezTo>
                    <a:pt x="1" y="25705"/>
                    <a:pt x="7438" y="33109"/>
                    <a:pt x="16572" y="33109"/>
                  </a:cubicBezTo>
                  <a:cubicBezTo>
                    <a:pt x="25705" y="33109"/>
                    <a:pt x="33142" y="25705"/>
                    <a:pt x="33142" y="16538"/>
                  </a:cubicBezTo>
                  <a:cubicBezTo>
                    <a:pt x="33142" y="7405"/>
                    <a:pt x="25705" y="0"/>
                    <a:pt x="1657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0"/>
            <p:cNvSpPr/>
            <p:nvPr/>
          </p:nvSpPr>
          <p:spPr>
            <a:xfrm>
              <a:off x="4399600" y="3024675"/>
              <a:ext cx="1672600" cy="1672600"/>
            </a:xfrm>
            <a:custGeom>
              <a:rect b="b" l="l" r="r" t="t"/>
              <a:pathLst>
                <a:path extrusionOk="0" h="66904" w="66904">
                  <a:moveTo>
                    <a:pt x="33436" y="6100"/>
                  </a:moveTo>
                  <a:cubicBezTo>
                    <a:pt x="48506" y="6100"/>
                    <a:pt x="60771" y="18365"/>
                    <a:pt x="60771" y="33435"/>
                  </a:cubicBezTo>
                  <a:cubicBezTo>
                    <a:pt x="60771" y="48538"/>
                    <a:pt x="48506" y="60804"/>
                    <a:pt x="33436" y="60804"/>
                  </a:cubicBezTo>
                  <a:cubicBezTo>
                    <a:pt x="18365" y="60804"/>
                    <a:pt x="6100" y="48538"/>
                    <a:pt x="6100" y="33435"/>
                  </a:cubicBezTo>
                  <a:cubicBezTo>
                    <a:pt x="6100" y="18365"/>
                    <a:pt x="18365" y="6100"/>
                    <a:pt x="33436" y="6100"/>
                  </a:cubicBezTo>
                  <a:close/>
                  <a:moveTo>
                    <a:pt x="33436" y="0"/>
                  </a:moveTo>
                  <a:cubicBezTo>
                    <a:pt x="15005" y="0"/>
                    <a:pt x="0" y="15005"/>
                    <a:pt x="0" y="33435"/>
                  </a:cubicBezTo>
                  <a:cubicBezTo>
                    <a:pt x="0" y="51898"/>
                    <a:pt x="15005" y="66903"/>
                    <a:pt x="33436" y="66903"/>
                  </a:cubicBezTo>
                  <a:cubicBezTo>
                    <a:pt x="51898" y="66903"/>
                    <a:pt x="66904" y="51898"/>
                    <a:pt x="66904" y="33435"/>
                  </a:cubicBezTo>
                  <a:cubicBezTo>
                    <a:pt x="66904" y="15005"/>
                    <a:pt x="51898" y="0"/>
                    <a:pt x="3343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0"/>
            <p:cNvSpPr/>
            <p:nvPr/>
          </p:nvSpPr>
          <p:spPr>
            <a:xfrm>
              <a:off x="4821200" y="3447100"/>
              <a:ext cx="828575" cy="827750"/>
            </a:xfrm>
            <a:custGeom>
              <a:rect b="b" l="l" r="r" t="t"/>
              <a:pathLst>
                <a:path extrusionOk="0" h="33110" w="33143">
                  <a:moveTo>
                    <a:pt x="16572" y="6100"/>
                  </a:moveTo>
                  <a:cubicBezTo>
                    <a:pt x="22345" y="6100"/>
                    <a:pt x="27043" y="10797"/>
                    <a:pt x="27043" y="16538"/>
                  </a:cubicBezTo>
                  <a:cubicBezTo>
                    <a:pt x="27043" y="22312"/>
                    <a:pt x="22345" y="27009"/>
                    <a:pt x="16572" y="27009"/>
                  </a:cubicBezTo>
                  <a:cubicBezTo>
                    <a:pt x="10830" y="27009"/>
                    <a:pt x="6133" y="22312"/>
                    <a:pt x="6133" y="16538"/>
                  </a:cubicBezTo>
                  <a:cubicBezTo>
                    <a:pt x="6133" y="10797"/>
                    <a:pt x="10830" y="6100"/>
                    <a:pt x="16572" y="6100"/>
                  </a:cubicBezTo>
                  <a:close/>
                  <a:moveTo>
                    <a:pt x="16572" y="0"/>
                  </a:moveTo>
                  <a:cubicBezTo>
                    <a:pt x="7438" y="0"/>
                    <a:pt x="1" y="7405"/>
                    <a:pt x="1" y="16538"/>
                  </a:cubicBezTo>
                  <a:cubicBezTo>
                    <a:pt x="1" y="25705"/>
                    <a:pt x="7438" y="33109"/>
                    <a:pt x="16572" y="33109"/>
                  </a:cubicBezTo>
                  <a:cubicBezTo>
                    <a:pt x="25705" y="33109"/>
                    <a:pt x="33142" y="25705"/>
                    <a:pt x="33142" y="16538"/>
                  </a:cubicBezTo>
                  <a:cubicBezTo>
                    <a:pt x="33142" y="7405"/>
                    <a:pt x="25705" y="0"/>
                    <a:pt x="1657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0"/>
            <p:cNvSpPr/>
            <p:nvPr/>
          </p:nvSpPr>
          <p:spPr>
            <a:xfrm>
              <a:off x="3385925" y="3615900"/>
              <a:ext cx="828575" cy="490150"/>
            </a:xfrm>
            <a:custGeom>
              <a:rect b="b" l="l" r="r" t="t"/>
              <a:pathLst>
                <a:path extrusionOk="0" h="19606" w="33143">
                  <a:moveTo>
                    <a:pt x="27010" y="6100"/>
                  </a:moveTo>
                  <a:lnTo>
                    <a:pt x="27010" y="13505"/>
                  </a:lnTo>
                  <a:lnTo>
                    <a:pt x="6133" y="13505"/>
                  </a:lnTo>
                  <a:lnTo>
                    <a:pt x="6133" y="6100"/>
                  </a:lnTo>
                  <a:close/>
                  <a:moveTo>
                    <a:pt x="3067" y="0"/>
                  </a:moveTo>
                  <a:cubicBezTo>
                    <a:pt x="1371" y="0"/>
                    <a:pt x="1" y="1371"/>
                    <a:pt x="1" y="3034"/>
                  </a:cubicBezTo>
                  <a:lnTo>
                    <a:pt x="1" y="16571"/>
                  </a:lnTo>
                  <a:cubicBezTo>
                    <a:pt x="1" y="18235"/>
                    <a:pt x="1371" y="19605"/>
                    <a:pt x="3067" y="19605"/>
                  </a:cubicBezTo>
                  <a:lnTo>
                    <a:pt x="30076" y="19605"/>
                  </a:lnTo>
                  <a:cubicBezTo>
                    <a:pt x="31772" y="19605"/>
                    <a:pt x="33142" y="18235"/>
                    <a:pt x="33142" y="16571"/>
                  </a:cubicBezTo>
                  <a:lnTo>
                    <a:pt x="33142" y="3034"/>
                  </a:lnTo>
                  <a:cubicBezTo>
                    <a:pt x="33142" y="1371"/>
                    <a:pt x="31772" y="0"/>
                    <a:pt x="3007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0"/>
            <p:cNvSpPr/>
            <p:nvPr/>
          </p:nvSpPr>
          <p:spPr>
            <a:xfrm>
              <a:off x="2879500" y="2011000"/>
              <a:ext cx="1841425" cy="490950"/>
            </a:xfrm>
            <a:custGeom>
              <a:rect b="b" l="l" r="r" t="t"/>
              <a:pathLst>
                <a:path extrusionOk="0" h="19638" w="73657">
                  <a:moveTo>
                    <a:pt x="67556" y="6133"/>
                  </a:moveTo>
                  <a:lnTo>
                    <a:pt x="67556" y="13538"/>
                  </a:lnTo>
                  <a:lnTo>
                    <a:pt x="6101" y="13538"/>
                  </a:lnTo>
                  <a:lnTo>
                    <a:pt x="6101" y="6133"/>
                  </a:lnTo>
                  <a:close/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6571"/>
                  </a:lnTo>
                  <a:cubicBezTo>
                    <a:pt x="1" y="18268"/>
                    <a:pt x="1371" y="19638"/>
                    <a:pt x="3067" y="19638"/>
                  </a:cubicBezTo>
                  <a:lnTo>
                    <a:pt x="70590" y="19638"/>
                  </a:lnTo>
                  <a:cubicBezTo>
                    <a:pt x="72286" y="19638"/>
                    <a:pt x="73656" y="18268"/>
                    <a:pt x="73656" y="16571"/>
                  </a:cubicBezTo>
                  <a:lnTo>
                    <a:pt x="73656" y="3067"/>
                  </a:lnTo>
                  <a:cubicBezTo>
                    <a:pt x="73656" y="1371"/>
                    <a:pt x="72286" y="1"/>
                    <a:pt x="7059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0"/>
            <p:cNvSpPr/>
            <p:nvPr/>
          </p:nvSpPr>
          <p:spPr>
            <a:xfrm>
              <a:off x="5581250" y="2011000"/>
              <a:ext cx="490950" cy="490950"/>
            </a:xfrm>
            <a:custGeom>
              <a:rect b="b" l="l" r="r" t="t"/>
              <a:pathLst>
                <a:path extrusionOk="0" h="19638" w="19638">
                  <a:moveTo>
                    <a:pt x="9819" y="6133"/>
                  </a:moveTo>
                  <a:cubicBezTo>
                    <a:pt x="11874" y="6133"/>
                    <a:pt x="13505" y="7797"/>
                    <a:pt x="13505" y="9819"/>
                  </a:cubicBezTo>
                  <a:cubicBezTo>
                    <a:pt x="13505" y="11874"/>
                    <a:pt x="11874" y="13538"/>
                    <a:pt x="9819" y="13538"/>
                  </a:cubicBezTo>
                  <a:cubicBezTo>
                    <a:pt x="7796" y="13538"/>
                    <a:pt x="6133" y="11874"/>
                    <a:pt x="6133" y="9819"/>
                  </a:cubicBezTo>
                  <a:cubicBezTo>
                    <a:pt x="6133" y="7797"/>
                    <a:pt x="7796" y="6133"/>
                    <a:pt x="9819" y="6133"/>
                  </a:cubicBezTo>
                  <a:close/>
                  <a:moveTo>
                    <a:pt x="9819" y="1"/>
                  </a:moveTo>
                  <a:cubicBezTo>
                    <a:pt x="4404" y="1"/>
                    <a:pt x="0" y="4404"/>
                    <a:pt x="0" y="9819"/>
                  </a:cubicBezTo>
                  <a:cubicBezTo>
                    <a:pt x="0" y="15234"/>
                    <a:pt x="4404" y="19638"/>
                    <a:pt x="9819" y="19638"/>
                  </a:cubicBezTo>
                  <a:cubicBezTo>
                    <a:pt x="15234" y="19638"/>
                    <a:pt x="19638" y="15234"/>
                    <a:pt x="19638" y="9819"/>
                  </a:cubicBezTo>
                  <a:cubicBezTo>
                    <a:pt x="19638" y="4404"/>
                    <a:pt x="15234" y="1"/>
                    <a:pt x="981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0"/>
            <p:cNvSpPr/>
            <p:nvPr/>
          </p:nvSpPr>
          <p:spPr>
            <a:xfrm>
              <a:off x="1528225" y="2011000"/>
              <a:ext cx="490950" cy="490950"/>
            </a:xfrm>
            <a:custGeom>
              <a:rect b="b" l="l" r="r" t="t"/>
              <a:pathLst>
                <a:path extrusionOk="0" h="19638" w="19638">
                  <a:moveTo>
                    <a:pt x="9819" y="6133"/>
                  </a:moveTo>
                  <a:cubicBezTo>
                    <a:pt x="11874" y="6133"/>
                    <a:pt x="13505" y="7797"/>
                    <a:pt x="13505" y="9819"/>
                  </a:cubicBezTo>
                  <a:cubicBezTo>
                    <a:pt x="13505" y="11874"/>
                    <a:pt x="11874" y="13538"/>
                    <a:pt x="9819" y="13538"/>
                  </a:cubicBezTo>
                  <a:cubicBezTo>
                    <a:pt x="7797" y="13538"/>
                    <a:pt x="6133" y="11874"/>
                    <a:pt x="6133" y="9819"/>
                  </a:cubicBezTo>
                  <a:cubicBezTo>
                    <a:pt x="6133" y="7797"/>
                    <a:pt x="7797" y="6133"/>
                    <a:pt x="9819" y="6133"/>
                  </a:cubicBezTo>
                  <a:close/>
                  <a:moveTo>
                    <a:pt x="9819" y="1"/>
                  </a:moveTo>
                  <a:cubicBezTo>
                    <a:pt x="4404" y="1"/>
                    <a:pt x="1" y="4404"/>
                    <a:pt x="1" y="9819"/>
                  </a:cubicBezTo>
                  <a:cubicBezTo>
                    <a:pt x="1" y="15234"/>
                    <a:pt x="4404" y="19638"/>
                    <a:pt x="9819" y="19638"/>
                  </a:cubicBezTo>
                  <a:cubicBezTo>
                    <a:pt x="15234" y="19638"/>
                    <a:pt x="19638" y="15234"/>
                    <a:pt x="19638" y="9819"/>
                  </a:cubicBezTo>
                  <a:cubicBezTo>
                    <a:pt x="19638" y="4404"/>
                    <a:pt x="15234" y="1"/>
                    <a:pt x="981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" name="Google Shape;575;p40"/>
          <p:cNvGrpSpPr/>
          <p:nvPr/>
        </p:nvGrpSpPr>
        <p:grpSpPr>
          <a:xfrm>
            <a:off x="2297055" y="3229013"/>
            <a:ext cx="326722" cy="326722"/>
            <a:chOff x="1190625" y="238125"/>
            <a:chExt cx="5219200" cy="5219200"/>
          </a:xfrm>
        </p:grpSpPr>
        <p:sp>
          <p:nvSpPr>
            <p:cNvPr id="576" name="Google Shape;576;p40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32274" y="208767"/>
                    <a:pt x="158467" y="197905"/>
                    <a:pt x="178202" y="178202"/>
                  </a:cubicBezTo>
                  <a:cubicBezTo>
                    <a:pt x="197905" y="158467"/>
                    <a:pt x="208767" y="132274"/>
                    <a:pt x="208767" y="104384"/>
                  </a:cubicBezTo>
                  <a:cubicBezTo>
                    <a:pt x="208767" y="78451"/>
                    <a:pt x="199210" y="53627"/>
                    <a:pt x="181823" y="34414"/>
                  </a:cubicBezTo>
                  <a:cubicBezTo>
                    <a:pt x="181231" y="33735"/>
                    <a:pt x="180398" y="33390"/>
                    <a:pt x="179560" y="33390"/>
                  </a:cubicBezTo>
                  <a:cubicBezTo>
                    <a:pt x="178829" y="33390"/>
                    <a:pt x="178095" y="33653"/>
                    <a:pt x="177517" y="34186"/>
                  </a:cubicBezTo>
                  <a:cubicBezTo>
                    <a:pt x="176278" y="35327"/>
                    <a:pt x="176180" y="37252"/>
                    <a:pt x="177289" y="38491"/>
                  </a:cubicBezTo>
                  <a:cubicBezTo>
                    <a:pt x="193632" y="56595"/>
                    <a:pt x="202667" y="79984"/>
                    <a:pt x="202667" y="104384"/>
                  </a:cubicBezTo>
                  <a:cubicBezTo>
                    <a:pt x="202667" y="130643"/>
                    <a:pt x="192425" y="155303"/>
                    <a:pt x="173864" y="173864"/>
                  </a:cubicBezTo>
                  <a:cubicBezTo>
                    <a:pt x="155303" y="192425"/>
                    <a:pt x="130643" y="202667"/>
                    <a:pt x="104384" y="202667"/>
                  </a:cubicBezTo>
                  <a:cubicBezTo>
                    <a:pt x="78125" y="202667"/>
                    <a:pt x="53464" y="192425"/>
                    <a:pt x="34903" y="173864"/>
                  </a:cubicBezTo>
                  <a:cubicBezTo>
                    <a:pt x="16343" y="155303"/>
                    <a:pt x="6133" y="130643"/>
                    <a:pt x="6133" y="104384"/>
                  </a:cubicBezTo>
                  <a:cubicBezTo>
                    <a:pt x="6133" y="78125"/>
                    <a:pt x="16343" y="53464"/>
                    <a:pt x="34903" y="34903"/>
                  </a:cubicBezTo>
                  <a:cubicBezTo>
                    <a:pt x="53464" y="16343"/>
                    <a:pt x="78125" y="6133"/>
                    <a:pt x="104384" y="6133"/>
                  </a:cubicBezTo>
                  <a:cubicBezTo>
                    <a:pt x="128098" y="6133"/>
                    <a:pt x="150997" y="14679"/>
                    <a:pt x="168873" y="30239"/>
                  </a:cubicBezTo>
                  <a:cubicBezTo>
                    <a:pt x="169453" y="30744"/>
                    <a:pt x="170168" y="30992"/>
                    <a:pt x="170879" y="30992"/>
                  </a:cubicBezTo>
                  <a:cubicBezTo>
                    <a:pt x="171729" y="30992"/>
                    <a:pt x="172575" y="30638"/>
                    <a:pt x="173179" y="29945"/>
                  </a:cubicBezTo>
                  <a:cubicBezTo>
                    <a:pt x="174288" y="28673"/>
                    <a:pt x="174157" y="26716"/>
                    <a:pt x="172885" y="25607"/>
                  </a:cubicBezTo>
                  <a:cubicBezTo>
                    <a:pt x="153901" y="9101"/>
                    <a:pt x="129566" y="0"/>
                    <a:pt x="10438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0"/>
            <p:cNvSpPr/>
            <p:nvPr/>
          </p:nvSpPr>
          <p:spPr>
            <a:xfrm>
              <a:off x="3554725" y="2602225"/>
              <a:ext cx="490975" cy="490975"/>
            </a:xfrm>
            <a:custGeom>
              <a:rect b="b" l="l" r="r" t="t"/>
              <a:pathLst>
                <a:path extrusionOk="0" h="19639" w="19639">
                  <a:moveTo>
                    <a:pt x="9820" y="6134"/>
                  </a:moveTo>
                  <a:cubicBezTo>
                    <a:pt x="11842" y="6134"/>
                    <a:pt x="13506" y="7797"/>
                    <a:pt x="13506" y="9820"/>
                  </a:cubicBezTo>
                  <a:cubicBezTo>
                    <a:pt x="13506" y="11842"/>
                    <a:pt x="11842" y="13506"/>
                    <a:pt x="9820" y="13506"/>
                  </a:cubicBezTo>
                  <a:cubicBezTo>
                    <a:pt x="7797" y="13506"/>
                    <a:pt x="6134" y="11842"/>
                    <a:pt x="6134" y="9820"/>
                  </a:cubicBezTo>
                  <a:cubicBezTo>
                    <a:pt x="6134" y="7797"/>
                    <a:pt x="7797" y="6134"/>
                    <a:pt x="9820" y="6134"/>
                  </a:cubicBezTo>
                  <a:close/>
                  <a:moveTo>
                    <a:pt x="9820" y="1"/>
                  </a:moveTo>
                  <a:cubicBezTo>
                    <a:pt x="4405" y="1"/>
                    <a:pt x="1" y="4405"/>
                    <a:pt x="1" y="9820"/>
                  </a:cubicBezTo>
                  <a:cubicBezTo>
                    <a:pt x="1" y="15234"/>
                    <a:pt x="4405" y="19638"/>
                    <a:pt x="9820" y="19638"/>
                  </a:cubicBezTo>
                  <a:cubicBezTo>
                    <a:pt x="15234" y="19638"/>
                    <a:pt x="19638" y="15234"/>
                    <a:pt x="19638" y="9820"/>
                  </a:cubicBezTo>
                  <a:cubicBezTo>
                    <a:pt x="19638" y="4405"/>
                    <a:pt x="15234" y="1"/>
                    <a:pt x="982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0"/>
            <p:cNvSpPr/>
            <p:nvPr/>
          </p:nvSpPr>
          <p:spPr>
            <a:xfrm>
              <a:off x="2710700" y="1758200"/>
              <a:ext cx="2179025" cy="2179025"/>
            </a:xfrm>
            <a:custGeom>
              <a:rect b="b" l="l" r="r" t="t"/>
              <a:pathLst>
                <a:path extrusionOk="0" h="87161" w="87161">
                  <a:moveTo>
                    <a:pt x="43581" y="6100"/>
                  </a:moveTo>
                  <a:cubicBezTo>
                    <a:pt x="64229" y="6100"/>
                    <a:pt x="81061" y="22932"/>
                    <a:pt x="81061" y="43581"/>
                  </a:cubicBezTo>
                  <a:cubicBezTo>
                    <a:pt x="81061" y="64229"/>
                    <a:pt x="64229" y="81061"/>
                    <a:pt x="43581" y="81061"/>
                  </a:cubicBezTo>
                  <a:cubicBezTo>
                    <a:pt x="22932" y="81061"/>
                    <a:pt x="6100" y="64229"/>
                    <a:pt x="6100" y="43581"/>
                  </a:cubicBezTo>
                  <a:cubicBezTo>
                    <a:pt x="6100" y="22932"/>
                    <a:pt x="22932" y="6100"/>
                    <a:pt x="43581" y="6100"/>
                  </a:cubicBezTo>
                  <a:close/>
                  <a:moveTo>
                    <a:pt x="43581" y="0"/>
                  </a:moveTo>
                  <a:cubicBezTo>
                    <a:pt x="19540" y="0"/>
                    <a:pt x="0" y="19540"/>
                    <a:pt x="0" y="43581"/>
                  </a:cubicBezTo>
                  <a:cubicBezTo>
                    <a:pt x="0" y="67621"/>
                    <a:pt x="19540" y="87161"/>
                    <a:pt x="43581" y="87161"/>
                  </a:cubicBezTo>
                  <a:cubicBezTo>
                    <a:pt x="67621" y="87161"/>
                    <a:pt x="87161" y="67621"/>
                    <a:pt x="87161" y="43581"/>
                  </a:cubicBezTo>
                  <a:cubicBezTo>
                    <a:pt x="87161" y="19540"/>
                    <a:pt x="67621" y="0"/>
                    <a:pt x="4358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0"/>
            <p:cNvSpPr/>
            <p:nvPr/>
          </p:nvSpPr>
          <p:spPr>
            <a:xfrm>
              <a:off x="4145975" y="2687050"/>
              <a:ext cx="490950" cy="152525"/>
            </a:xfrm>
            <a:custGeom>
              <a:rect b="b" l="l" r="r" t="t"/>
              <a:pathLst>
                <a:path extrusionOk="0" h="6101" w="19638">
                  <a:moveTo>
                    <a:pt x="3067" y="0"/>
                  </a:moveTo>
                  <a:cubicBezTo>
                    <a:pt x="1370" y="0"/>
                    <a:pt x="0" y="1370"/>
                    <a:pt x="0" y="3034"/>
                  </a:cubicBezTo>
                  <a:cubicBezTo>
                    <a:pt x="0" y="4730"/>
                    <a:pt x="1370" y="6100"/>
                    <a:pt x="3067" y="6100"/>
                  </a:cubicBezTo>
                  <a:lnTo>
                    <a:pt x="16571" y="6100"/>
                  </a:lnTo>
                  <a:cubicBezTo>
                    <a:pt x="18268" y="6100"/>
                    <a:pt x="19638" y="4730"/>
                    <a:pt x="19638" y="3034"/>
                  </a:cubicBezTo>
                  <a:cubicBezTo>
                    <a:pt x="19638" y="1370"/>
                    <a:pt x="18268" y="0"/>
                    <a:pt x="1657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0"/>
            <p:cNvSpPr/>
            <p:nvPr/>
          </p:nvSpPr>
          <p:spPr>
            <a:xfrm>
              <a:off x="2963500" y="2602225"/>
              <a:ext cx="490950" cy="490975"/>
            </a:xfrm>
            <a:custGeom>
              <a:rect b="b" l="l" r="r" t="t"/>
              <a:pathLst>
                <a:path extrusionOk="0" h="19639" w="19638">
                  <a:moveTo>
                    <a:pt x="13538" y="6134"/>
                  </a:moveTo>
                  <a:lnTo>
                    <a:pt x="13538" y="13506"/>
                  </a:lnTo>
                  <a:lnTo>
                    <a:pt x="6133" y="13506"/>
                  </a:lnTo>
                  <a:lnTo>
                    <a:pt x="6133" y="6134"/>
                  </a:lnTo>
                  <a:close/>
                  <a:moveTo>
                    <a:pt x="3067" y="1"/>
                  </a:moveTo>
                  <a:cubicBezTo>
                    <a:pt x="1371" y="1"/>
                    <a:pt x="1" y="1371"/>
                    <a:pt x="1" y="3067"/>
                  </a:cubicBezTo>
                  <a:lnTo>
                    <a:pt x="1" y="16572"/>
                  </a:lnTo>
                  <a:cubicBezTo>
                    <a:pt x="1" y="18268"/>
                    <a:pt x="1371" y="19638"/>
                    <a:pt x="3067" y="19638"/>
                  </a:cubicBezTo>
                  <a:lnTo>
                    <a:pt x="16571" y="19638"/>
                  </a:lnTo>
                  <a:cubicBezTo>
                    <a:pt x="18268" y="19638"/>
                    <a:pt x="19638" y="18268"/>
                    <a:pt x="19638" y="16572"/>
                  </a:cubicBezTo>
                  <a:lnTo>
                    <a:pt x="19638" y="3067"/>
                  </a:lnTo>
                  <a:cubicBezTo>
                    <a:pt x="19638" y="1371"/>
                    <a:pt x="18268" y="1"/>
                    <a:pt x="1657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0"/>
            <p:cNvSpPr/>
            <p:nvPr/>
          </p:nvSpPr>
          <p:spPr>
            <a:xfrm>
              <a:off x="2373075" y="1420575"/>
              <a:ext cx="2854275" cy="2854275"/>
            </a:xfrm>
            <a:custGeom>
              <a:rect b="b" l="l" r="r" t="t"/>
              <a:pathLst>
                <a:path extrusionOk="0" h="114171" w="114171">
                  <a:moveTo>
                    <a:pt x="57086" y="6101"/>
                  </a:moveTo>
                  <a:cubicBezTo>
                    <a:pt x="85204" y="6101"/>
                    <a:pt x="108070" y="28967"/>
                    <a:pt x="108070" y="57086"/>
                  </a:cubicBezTo>
                  <a:cubicBezTo>
                    <a:pt x="108070" y="85204"/>
                    <a:pt x="85204" y="108070"/>
                    <a:pt x="57086" y="108070"/>
                  </a:cubicBezTo>
                  <a:cubicBezTo>
                    <a:pt x="28967" y="108070"/>
                    <a:pt x="6101" y="85204"/>
                    <a:pt x="6101" y="57086"/>
                  </a:cubicBezTo>
                  <a:cubicBezTo>
                    <a:pt x="6101" y="28967"/>
                    <a:pt x="28967" y="6101"/>
                    <a:pt x="57086" y="6101"/>
                  </a:cubicBezTo>
                  <a:close/>
                  <a:moveTo>
                    <a:pt x="57086" y="1"/>
                  </a:moveTo>
                  <a:cubicBezTo>
                    <a:pt x="25607" y="1"/>
                    <a:pt x="1" y="25607"/>
                    <a:pt x="1" y="57086"/>
                  </a:cubicBezTo>
                  <a:cubicBezTo>
                    <a:pt x="1" y="88564"/>
                    <a:pt x="25607" y="114170"/>
                    <a:pt x="57086" y="114170"/>
                  </a:cubicBezTo>
                  <a:cubicBezTo>
                    <a:pt x="88564" y="114170"/>
                    <a:pt x="114170" y="88564"/>
                    <a:pt x="114170" y="57086"/>
                  </a:cubicBezTo>
                  <a:cubicBezTo>
                    <a:pt x="114170" y="25607"/>
                    <a:pt x="88564" y="1"/>
                    <a:pt x="5708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0"/>
            <p:cNvSpPr/>
            <p:nvPr/>
          </p:nvSpPr>
          <p:spPr>
            <a:xfrm>
              <a:off x="4269100" y="3841200"/>
              <a:ext cx="1471200" cy="1149650"/>
            </a:xfrm>
            <a:custGeom>
              <a:rect b="b" l="l" r="r" t="t"/>
              <a:pathLst>
                <a:path extrusionOk="0" h="45986" w="58848">
                  <a:moveTo>
                    <a:pt x="55351" y="0"/>
                  </a:moveTo>
                  <a:cubicBezTo>
                    <a:pt x="54299" y="0"/>
                    <a:pt x="53281" y="544"/>
                    <a:pt x="52715" y="1525"/>
                  </a:cubicBezTo>
                  <a:cubicBezTo>
                    <a:pt x="41820" y="20346"/>
                    <a:pt x="23553" y="34373"/>
                    <a:pt x="2611" y="39984"/>
                  </a:cubicBezTo>
                  <a:cubicBezTo>
                    <a:pt x="980" y="40408"/>
                    <a:pt x="1" y="42071"/>
                    <a:pt x="458" y="43735"/>
                  </a:cubicBezTo>
                  <a:cubicBezTo>
                    <a:pt x="816" y="45072"/>
                    <a:pt x="2056" y="45986"/>
                    <a:pt x="3393" y="45986"/>
                  </a:cubicBezTo>
                  <a:cubicBezTo>
                    <a:pt x="3654" y="45986"/>
                    <a:pt x="3915" y="45953"/>
                    <a:pt x="4176" y="45888"/>
                  </a:cubicBezTo>
                  <a:cubicBezTo>
                    <a:pt x="26684" y="39886"/>
                    <a:pt x="46289" y="24815"/>
                    <a:pt x="57999" y="4591"/>
                  </a:cubicBezTo>
                  <a:cubicBezTo>
                    <a:pt x="58847" y="3123"/>
                    <a:pt x="58358" y="1264"/>
                    <a:pt x="56890" y="416"/>
                  </a:cubicBezTo>
                  <a:cubicBezTo>
                    <a:pt x="56403" y="134"/>
                    <a:pt x="55873" y="0"/>
                    <a:pt x="5535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0"/>
            <p:cNvSpPr/>
            <p:nvPr/>
          </p:nvSpPr>
          <p:spPr>
            <a:xfrm>
              <a:off x="1860125" y="704500"/>
              <a:ext cx="1471200" cy="1149950"/>
            </a:xfrm>
            <a:custGeom>
              <a:rect b="b" l="l" r="r" t="t"/>
              <a:pathLst>
                <a:path extrusionOk="0" h="45998" w="58848">
                  <a:moveTo>
                    <a:pt x="55458" y="0"/>
                  </a:moveTo>
                  <a:cubicBezTo>
                    <a:pt x="55199" y="0"/>
                    <a:pt x="54935" y="33"/>
                    <a:pt x="54672" y="101"/>
                  </a:cubicBezTo>
                  <a:cubicBezTo>
                    <a:pt x="32164" y="6103"/>
                    <a:pt x="12560" y="21174"/>
                    <a:pt x="849" y="41398"/>
                  </a:cubicBezTo>
                  <a:cubicBezTo>
                    <a:pt x="1" y="42866"/>
                    <a:pt x="490" y="44725"/>
                    <a:pt x="1958" y="45574"/>
                  </a:cubicBezTo>
                  <a:cubicBezTo>
                    <a:pt x="2447" y="45867"/>
                    <a:pt x="2969" y="45998"/>
                    <a:pt x="3491" y="45998"/>
                  </a:cubicBezTo>
                  <a:cubicBezTo>
                    <a:pt x="4535" y="45998"/>
                    <a:pt x="5579" y="45443"/>
                    <a:pt x="6133" y="44464"/>
                  </a:cubicBezTo>
                  <a:cubicBezTo>
                    <a:pt x="17028" y="25643"/>
                    <a:pt x="35296" y="11616"/>
                    <a:pt x="56238" y="6006"/>
                  </a:cubicBezTo>
                  <a:cubicBezTo>
                    <a:pt x="57869" y="5582"/>
                    <a:pt x="58847" y="3918"/>
                    <a:pt x="58423" y="2254"/>
                  </a:cubicBezTo>
                  <a:cubicBezTo>
                    <a:pt x="58040" y="886"/>
                    <a:pt x="56808" y="0"/>
                    <a:pt x="5545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0"/>
            <p:cNvSpPr/>
            <p:nvPr/>
          </p:nvSpPr>
          <p:spPr>
            <a:xfrm>
              <a:off x="4167175" y="3643850"/>
              <a:ext cx="1232250" cy="966175"/>
            </a:xfrm>
            <a:custGeom>
              <a:rect b="b" l="l" r="r" t="t"/>
              <a:pathLst>
                <a:path extrusionOk="0" h="38647" w="49290">
                  <a:moveTo>
                    <a:pt x="45774" y="0"/>
                  </a:moveTo>
                  <a:cubicBezTo>
                    <a:pt x="44723" y="0"/>
                    <a:pt x="43691" y="544"/>
                    <a:pt x="43124" y="1525"/>
                  </a:cubicBezTo>
                  <a:cubicBezTo>
                    <a:pt x="34317" y="16791"/>
                    <a:pt x="19540" y="28110"/>
                    <a:pt x="2610" y="32644"/>
                  </a:cubicBezTo>
                  <a:cubicBezTo>
                    <a:pt x="979" y="33068"/>
                    <a:pt x="1" y="34764"/>
                    <a:pt x="425" y="36395"/>
                  </a:cubicBezTo>
                  <a:cubicBezTo>
                    <a:pt x="816" y="37765"/>
                    <a:pt x="2056" y="38646"/>
                    <a:pt x="3393" y="38646"/>
                  </a:cubicBezTo>
                  <a:cubicBezTo>
                    <a:pt x="3654" y="38646"/>
                    <a:pt x="3915" y="38613"/>
                    <a:pt x="4176" y="38548"/>
                  </a:cubicBezTo>
                  <a:cubicBezTo>
                    <a:pt x="22671" y="33623"/>
                    <a:pt x="38818" y="21227"/>
                    <a:pt x="48441" y="4591"/>
                  </a:cubicBezTo>
                  <a:cubicBezTo>
                    <a:pt x="49289" y="3123"/>
                    <a:pt x="48767" y="1264"/>
                    <a:pt x="47299" y="416"/>
                  </a:cubicBezTo>
                  <a:cubicBezTo>
                    <a:pt x="46823" y="134"/>
                    <a:pt x="46296" y="0"/>
                    <a:pt x="4577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0"/>
            <p:cNvSpPr/>
            <p:nvPr/>
          </p:nvSpPr>
          <p:spPr>
            <a:xfrm>
              <a:off x="2201025" y="1089075"/>
              <a:ext cx="1217550" cy="962725"/>
            </a:xfrm>
            <a:custGeom>
              <a:rect b="b" l="l" r="r" t="t"/>
              <a:pathLst>
                <a:path extrusionOk="0" h="38509" w="48702">
                  <a:moveTo>
                    <a:pt x="45326" y="0"/>
                  </a:moveTo>
                  <a:cubicBezTo>
                    <a:pt x="45051" y="0"/>
                    <a:pt x="44771" y="37"/>
                    <a:pt x="44494" y="115"/>
                  </a:cubicBezTo>
                  <a:cubicBezTo>
                    <a:pt x="26292" y="5171"/>
                    <a:pt x="10373" y="17469"/>
                    <a:pt x="848" y="33909"/>
                  </a:cubicBezTo>
                  <a:cubicBezTo>
                    <a:pt x="0" y="35377"/>
                    <a:pt x="522" y="37236"/>
                    <a:pt x="1990" y="38085"/>
                  </a:cubicBezTo>
                  <a:cubicBezTo>
                    <a:pt x="2447" y="38378"/>
                    <a:pt x="2968" y="38509"/>
                    <a:pt x="3490" y="38509"/>
                  </a:cubicBezTo>
                  <a:cubicBezTo>
                    <a:pt x="4567" y="38509"/>
                    <a:pt x="5578" y="37954"/>
                    <a:pt x="6165" y="36975"/>
                  </a:cubicBezTo>
                  <a:cubicBezTo>
                    <a:pt x="14875" y="21905"/>
                    <a:pt x="29423" y="10619"/>
                    <a:pt x="46125" y="6019"/>
                  </a:cubicBezTo>
                  <a:cubicBezTo>
                    <a:pt x="47755" y="5563"/>
                    <a:pt x="48701" y="3866"/>
                    <a:pt x="48277" y="2235"/>
                  </a:cubicBezTo>
                  <a:cubicBezTo>
                    <a:pt x="47898" y="882"/>
                    <a:pt x="46666" y="0"/>
                    <a:pt x="453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86" name="Google Shape;586;p40"/>
          <p:cNvCxnSpPr/>
          <p:nvPr/>
        </p:nvCxnSpPr>
        <p:spPr>
          <a:xfrm>
            <a:off x="3926775" y="1112250"/>
            <a:ext cx="0" cy="3711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7" name="Google Shape;587;p40"/>
          <p:cNvCxnSpPr/>
          <p:nvPr/>
        </p:nvCxnSpPr>
        <p:spPr>
          <a:xfrm>
            <a:off x="5000671" y="1112250"/>
            <a:ext cx="0" cy="3711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88" name="Google Shape;588;p40"/>
          <p:cNvCxnSpPr/>
          <p:nvPr/>
        </p:nvCxnSpPr>
        <p:spPr>
          <a:xfrm>
            <a:off x="6074571" y="1112250"/>
            <a:ext cx="0" cy="371160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89" name="Google Shape;589;p40"/>
          <p:cNvSpPr/>
          <p:nvPr/>
        </p:nvSpPr>
        <p:spPr>
          <a:xfrm>
            <a:off x="2009700" y="2405975"/>
            <a:ext cx="5124600" cy="4833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40"/>
          <p:cNvSpPr/>
          <p:nvPr/>
        </p:nvSpPr>
        <p:spPr>
          <a:xfrm>
            <a:off x="2009700" y="3895475"/>
            <a:ext cx="5124600" cy="4833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1" name="Google Shape;591;p40"/>
          <p:cNvGrpSpPr/>
          <p:nvPr/>
        </p:nvGrpSpPr>
        <p:grpSpPr>
          <a:xfrm>
            <a:off x="2255257" y="2502216"/>
            <a:ext cx="410229" cy="290751"/>
            <a:chOff x="1190625" y="998150"/>
            <a:chExt cx="5219200" cy="3699125"/>
          </a:xfrm>
        </p:grpSpPr>
        <p:sp>
          <p:nvSpPr>
            <p:cNvPr id="592" name="Google Shape;592;p40"/>
            <p:cNvSpPr/>
            <p:nvPr/>
          </p:nvSpPr>
          <p:spPr>
            <a:xfrm>
              <a:off x="1190625" y="998150"/>
              <a:ext cx="5219200" cy="3699125"/>
            </a:xfrm>
            <a:custGeom>
              <a:rect b="b" l="l" r="r" t="t"/>
              <a:pathLst>
                <a:path extrusionOk="0" h="147965" w="208768">
                  <a:moveTo>
                    <a:pt x="198949" y="6101"/>
                  </a:moveTo>
                  <a:cubicBezTo>
                    <a:pt x="201004" y="6101"/>
                    <a:pt x="202667" y="7764"/>
                    <a:pt x="202667" y="9819"/>
                  </a:cubicBezTo>
                  <a:lnTo>
                    <a:pt x="202667" y="131394"/>
                  </a:lnTo>
                  <a:cubicBezTo>
                    <a:pt x="202667" y="133449"/>
                    <a:pt x="201004" y="135112"/>
                    <a:pt x="198949" y="135112"/>
                  </a:cubicBezTo>
                  <a:lnTo>
                    <a:pt x="165872" y="135112"/>
                  </a:lnTo>
                  <a:lnTo>
                    <a:pt x="161403" y="117139"/>
                  </a:lnTo>
                  <a:cubicBezTo>
                    <a:pt x="161044" y="115801"/>
                    <a:pt x="159837" y="114823"/>
                    <a:pt x="158435" y="114823"/>
                  </a:cubicBezTo>
                  <a:lnTo>
                    <a:pt x="50332" y="114823"/>
                  </a:lnTo>
                  <a:cubicBezTo>
                    <a:pt x="48930" y="114823"/>
                    <a:pt x="47723" y="115801"/>
                    <a:pt x="47364" y="117139"/>
                  </a:cubicBezTo>
                  <a:lnTo>
                    <a:pt x="42895" y="135112"/>
                  </a:lnTo>
                  <a:lnTo>
                    <a:pt x="9819" y="135112"/>
                  </a:lnTo>
                  <a:cubicBezTo>
                    <a:pt x="7764" y="135112"/>
                    <a:pt x="6133" y="133449"/>
                    <a:pt x="6133" y="131394"/>
                  </a:cubicBezTo>
                  <a:lnTo>
                    <a:pt x="6133" y="9819"/>
                  </a:lnTo>
                  <a:cubicBezTo>
                    <a:pt x="6133" y="7764"/>
                    <a:pt x="7764" y="6101"/>
                    <a:pt x="9819" y="6101"/>
                  </a:cubicBezTo>
                  <a:close/>
                  <a:moveTo>
                    <a:pt x="156021" y="120955"/>
                  </a:moveTo>
                  <a:lnTo>
                    <a:pt x="161273" y="141865"/>
                  </a:lnTo>
                  <a:lnTo>
                    <a:pt x="47495" y="141865"/>
                  </a:lnTo>
                  <a:lnTo>
                    <a:pt x="52746" y="120955"/>
                  </a:lnTo>
                  <a:close/>
                  <a:moveTo>
                    <a:pt x="9819" y="1"/>
                  </a:moveTo>
                  <a:cubicBezTo>
                    <a:pt x="4404" y="1"/>
                    <a:pt x="0" y="4404"/>
                    <a:pt x="0" y="9819"/>
                  </a:cubicBezTo>
                  <a:lnTo>
                    <a:pt x="0" y="131394"/>
                  </a:lnTo>
                  <a:cubicBezTo>
                    <a:pt x="0" y="136808"/>
                    <a:pt x="4404" y="141212"/>
                    <a:pt x="9819" y="141212"/>
                  </a:cubicBezTo>
                  <a:lnTo>
                    <a:pt x="41362" y="141212"/>
                  </a:lnTo>
                  <a:lnTo>
                    <a:pt x="40612" y="144181"/>
                  </a:lnTo>
                  <a:cubicBezTo>
                    <a:pt x="40383" y="145094"/>
                    <a:pt x="40612" y="146040"/>
                    <a:pt x="41166" y="146790"/>
                  </a:cubicBezTo>
                  <a:cubicBezTo>
                    <a:pt x="41753" y="147540"/>
                    <a:pt x="42634" y="147964"/>
                    <a:pt x="43580" y="147964"/>
                  </a:cubicBezTo>
                  <a:lnTo>
                    <a:pt x="165187" y="147964"/>
                  </a:lnTo>
                  <a:cubicBezTo>
                    <a:pt x="166133" y="147964"/>
                    <a:pt x="167014" y="147540"/>
                    <a:pt x="167601" y="146790"/>
                  </a:cubicBezTo>
                  <a:cubicBezTo>
                    <a:pt x="168155" y="146040"/>
                    <a:pt x="168384" y="145094"/>
                    <a:pt x="168155" y="144181"/>
                  </a:cubicBezTo>
                  <a:lnTo>
                    <a:pt x="167405" y="141212"/>
                  </a:lnTo>
                  <a:lnTo>
                    <a:pt x="198949" y="141212"/>
                  </a:lnTo>
                  <a:cubicBezTo>
                    <a:pt x="204363" y="141212"/>
                    <a:pt x="208767" y="136808"/>
                    <a:pt x="208767" y="131394"/>
                  </a:cubicBezTo>
                  <a:lnTo>
                    <a:pt x="208767" y="9819"/>
                  </a:lnTo>
                  <a:cubicBezTo>
                    <a:pt x="208767" y="4404"/>
                    <a:pt x="204363" y="1"/>
                    <a:pt x="19894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0"/>
            <p:cNvSpPr/>
            <p:nvPr/>
          </p:nvSpPr>
          <p:spPr>
            <a:xfrm>
              <a:off x="1528225" y="1335775"/>
              <a:ext cx="4543975" cy="2348650"/>
            </a:xfrm>
            <a:custGeom>
              <a:rect b="b" l="l" r="r" t="t"/>
              <a:pathLst>
                <a:path extrusionOk="0" h="93946" w="181759">
                  <a:moveTo>
                    <a:pt x="16572" y="0"/>
                  </a:moveTo>
                  <a:cubicBezTo>
                    <a:pt x="14875" y="0"/>
                    <a:pt x="13505" y="1370"/>
                    <a:pt x="13505" y="3067"/>
                  </a:cubicBezTo>
                  <a:cubicBezTo>
                    <a:pt x="13505" y="8808"/>
                    <a:pt x="8841" y="13505"/>
                    <a:pt x="3067" y="13505"/>
                  </a:cubicBezTo>
                  <a:cubicBezTo>
                    <a:pt x="1371" y="13505"/>
                    <a:pt x="1" y="14875"/>
                    <a:pt x="1" y="16571"/>
                  </a:cubicBezTo>
                  <a:lnTo>
                    <a:pt x="1" y="90879"/>
                  </a:lnTo>
                  <a:cubicBezTo>
                    <a:pt x="1" y="92576"/>
                    <a:pt x="1371" y="93946"/>
                    <a:pt x="3067" y="93946"/>
                  </a:cubicBezTo>
                  <a:lnTo>
                    <a:pt x="178692" y="93946"/>
                  </a:lnTo>
                  <a:cubicBezTo>
                    <a:pt x="180388" y="93946"/>
                    <a:pt x="181759" y="92576"/>
                    <a:pt x="181759" y="90879"/>
                  </a:cubicBezTo>
                  <a:lnTo>
                    <a:pt x="181759" y="16571"/>
                  </a:lnTo>
                  <a:cubicBezTo>
                    <a:pt x="181759" y="14875"/>
                    <a:pt x="180388" y="13505"/>
                    <a:pt x="178692" y="13505"/>
                  </a:cubicBezTo>
                  <a:cubicBezTo>
                    <a:pt x="172919" y="13505"/>
                    <a:pt x="168254" y="8808"/>
                    <a:pt x="168254" y="3067"/>
                  </a:cubicBezTo>
                  <a:cubicBezTo>
                    <a:pt x="168254" y="1370"/>
                    <a:pt x="166884" y="0"/>
                    <a:pt x="165188" y="0"/>
                  </a:cubicBezTo>
                  <a:lnTo>
                    <a:pt x="49354" y="0"/>
                  </a:lnTo>
                  <a:cubicBezTo>
                    <a:pt x="47691" y="0"/>
                    <a:pt x="46321" y="1370"/>
                    <a:pt x="46321" y="3067"/>
                  </a:cubicBezTo>
                  <a:cubicBezTo>
                    <a:pt x="46321" y="4763"/>
                    <a:pt x="47691" y="6133"/>
                    <a:pt x="49354" y="6133"/>
                  </a:cubicBezTo>
                  <a:lnTo>
                    <a:pt x="162415" y="6133"/>
                  </a:lnTo>
                  <a:cubicBezTo>
                    <a:pt x="163654" y="12820"/>
                    <a:pt x="168939" y="18104"/>
                    <a:pt x="175626" y="19344"/>
                  </a:cubicBezTo>
                  <a:lnTo>
                    <a:pt x="175626" y="87813"/>
                  </a:lnTo>
                  <a:lnTo>
                    <a:pt x="6133" y="87813"/>
                  </a:lnTo>
                  <a:lnTo>
                    <a:pt x="6133" y="19344"/>
                  </a:lnTo>
                  <a:cubicBezTo>
                    <a:pt x="12820" y="18104"/>
                    <a:pt x="18105" y="12820"/>
                    <a:pt x="19344" y="6133"/>
                  </a:cubicBezTo>
                  <a:lnTo>
                    <a:pt x="37187" y="6133"/>
                  </a:lnTo>
                  <a:cubicBezTo>
                    <a:pt x="38884" y="6133"/>
                    <a:pt x="40254" y="4763"/>
                    <a:pt x="40254" y="3067"/>
                  </a:cubicBezTo>
                  <a:cubicBezTo>
                    <a:pt x="40254" y="1370"/>
                    <a:pt x="38884" y="0"/>
                    <a:pt x="3718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0"/>
            <p:cNvSpPr/>
            <p:nvPr/>
          </p:nvSpPr>
          <p:spPr>
            <a:xfrm>
              <a:off x="1525775" y="1333325"/>
              <a:ext cx="158250" cy="158225"/>
            </a:xfrm>
            <a:custGeom>
              <a:rect b="b" l="l" r="r" t="t"/>
              <a:pathLst>
                <a:path extrusionOk="0" h="6329" w="6330">
                  <a:moveTo>
                    <a:pt x="3165" y="0"/>
                  </a:moveTo>
                  <a:cubicBezTo>
                    <a:pt x="1403" y="0"/>
                    <a:pt x="1" y="1403"/>
                    <a:pt x="1" y="3165"/>
                  </a:cubicBezTo>
                  <a:cubicBezTo>
                    <a:pt x="1" y="4893"/>
                    <a:pt x="1403" y="6329"/>
                    <a:pt x="3165" y="6329"/>
                  </a:cubicBezTo>
                  <a:cubicBezTo>
                    <a:pt x="4926" y="6329"/>
                    <a:pt x="6329" y="4893"/>
                    <a:pt x="6329" y="3165"/>
                  </a:cubicBezTo>
                  <a:cubicBezTo>
                    <a:pt x="6329" y="1403"/>
                    <a:pt x="4926" y="0"/>
                    <a:pt x="31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0"/>
            <p:cNvSpPr/>
            <p:nvPr/>
          </p:nvSpPr>
          <p:spPr>
            <a:xfrm>
              <a:off x="1525775" y="4035075"/>
              <a:ext cx="158250" cy="158225"/>
            </a:xfrm>
            <a:custGeom>
              <a:rect b="b" l="l" r="r" t="t"/>
              <a:pathLst>
                <a:path extrusionOk="0" h="6329" w="6330">
                  <a:moveTo>
                    <a:pt x="3165" y="0"/>
                  </a:moveTo>
                  <a:cubicBezTo>
                    <a:pt x="1403" y="0"/>
                    <a:pt x="1" y="1435"/>
                    <a:pt x="1" y="3164"/>
                  </a:cubicBezTo>
                  <a:cubicBezTo>
                    <a:pt x="1" y="4926"/>
                    <a:pt x="1403" y="6328"/>
                    <a:pt x="3165" y="6328"/>
                  </a:cubicBezTo>
                  <a:cubicBezTo>
                    <a:pt x="4926" y="6328"/>
                    <a:pt x="6329" y="4926"/>
                    <a:pt x="6329" y="3164"/>
                  </a:cubicBezTo>
                  <a:cubicBezTo>
                    <a:pt x="6329" y="1435"/>
                    <a:pt x="4926" y="0"/>
                    <a:pt x="31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0"/>
            <p:cNvSpPr/>
            <p:nvPr/>
          </p:nvSpPr>
          <p:spPr>
            <a:xfrm>
              <a:off x="5916425" y="1333325"/>
              <a:ext cx="158225" cy="158225"/>
            </a:xfrm>
            <a:custGeom>
              <a:rect b="b" l="l" r="r" t="t"/>
              <a:pathLst>
                <a:path extrusionOk="0" h="6329" w="6329">
                  <a:moveTo>
                    <a:pt x="3164" y="0"/>
                  </a:moveTo>
                  <a:cubicBezTo>
                    <a:pt x="1435" y="0"/>
                    <a:pt x="0" y="1403"/>
                    <a:pt x="0" y="3165"/>
                  </a:cubicBezTo>
                  <a:cubicBezTo>
                    <a:pt x="0" y="4893"/>
                    <a:pt x="1435" y="6329"/>
                    <a:pt x="3164" y="6329"/>
                  </a:cubicBezTo>
                  <a:cubicBezTo>
                    <a:pt x="4926" y="6329"/>
                    <a:pt x="6328" y="4893"/>
                    <a:pt x="6328" y="3165"/>
                  </a:cubicBezTo>
                  <a:cubicBezTo>
                    <a:pt x="6328" y="1403"/>
                    <a:pt x="4926" y="0"/>
                    <a:pt x="31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0"/>
            <p:cNvSpPr/>
            <p:nvPr/>
          </p:nvSpPr>
          <p:spPr>
            <a:xfrm>
              <a:off x="5916425" y="4035075"/>
              <a:ext cx="158225" cy="158225"/>
            </a:xfrm>
            <a:custGeom>
              <a:rect b="b" l="l" r="r" t="t"/>
              <a:pathLst>
                <a:path extrusionOk="0" h="6329" w="6329">
                  <a:moveTo>
                    <a:pt x="3164" y="0"/>
                  </a:moveTo>
                  <a:cubicBezTo>
                    <a:pt x="1435" y="0"/>
                    <a:pt x="0" y="1435"/>
                    <a:pt x="0" y="3164"/>
                  </a:cubicBezTo>
                  <a:cubicBezTo>
                    <a:pt x="0" y="4926"/>
                    <a:pt x="1435" y="6328"/>
                    <a:pt x="3164" y="6328"/>
                  </a:cubicBezTo>
                  <a:cubicBezTo>
                    <a:pt x="4926" y="6328"/>
                    <a:pt x="6328" y="4926"/>
                    <a:pt x="6328" y="3164"/>
                  </a:cubicBezTo>
                  <a:cubicBezTo>
                    <a:pt x="6328" y="1435"/>
                    <a:pt x="4926" y="0"/>
                    <a:pt x="31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0"/>
            <p:cNvSpPr/>
            <p:nvPr/>
          </p:nvSpPr>
          <p:spPr>
            <a:xfrm>
              <a:off x="2707425" y="4203875"/>
              <a:ext cx="159050" cy="158225"/>
            </a:xfrm>
            <a:custGeom>
              <a:rect b="b" l="l" r="r" t="t"/>
              <a:pathLst>
                <a:path extrusionOk="0" h="6329" w="6362">
                  <a:moveTo>
                    <a:pt x="3198" y="0"/>
                  </a:moveTo>
                  <a:cubicBezTo>
                    <a:pt x="1436" y="0"/>
                    <a:pt x="1" y="1436"/>
                    <a:pt x="1" y="3165"/>
                  </a:cubicBezTo>
                  <a:cubicBezTo>
                    <a:pt x="1" y="4926"/>
                    <a:pt x="1436" y="6329"/>
                    <a:pt x="3198" y="6329"/>
                  </a:cubicBezTo>
                  <a:cubicBezTo>
                    <a:pt x="4927" y="6329"/>
                    <a:pt x="6362" y="4926"/>
                    <a:pt x="6362" y="3165"/>
                  </a:cubicBezTo>
                  <a:cubicBezTo>
                    <a:pt x="6362" y="1436"/>
                    <a:pt x="4927" y="0"/>
                    <a:pt x="319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0"/>
            <p:cNvSpPr/>
            <p:nvPr/>
          </p:nvSpPr>
          <p:spPr>
            <a:xfrm>
              <a:off x="4733950" y="4203875"/>
              <a:ext cx="159050" cy="158225"/>
            </a:xfrm>
            <a:custGeom>
              <a:rect b="b" l="l" r="r" t="t"/>
              <a:pathLst>
                <a:path extrusionOk="0" h="6329" w="6362">
                  <a:moveTo>
                    <a:pt x="3164" y="0"/>
                  </a:moveTo>
                  <a:cubicBezTo>
                    <a:pt x="1436" y="0"/>
                    <a:pt x="0" y="1436"/>
                    <a:pt x="0" y="3165"/>
                  </a:cubicBezTo>
                  <a:cubicBezTo>
                    <a:pt x="0" y="4926"/>
                    <a:pt x="1436" y="6329"/>
                    <a:pt x="3164" y="6329"/>
                  </a:cubicBezTo>
                  <a:cubicBezTo>
                    <a:pt x="4926" y="6329"/>
                    <a:pt x="6361" y="4926"/>
                    <a:pt x="6361" y="3165"/>
                  </a:cubicBezTo>
                  <a:cubicBezTo>
                    <a:pt x="6361" y="1436"/>
                    <a:pt x="4926" y="0"/>
                    <a:pt x="316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0"/>
            <p:cNvSpPr/>
            <p:nvPr/>
          </p:nvSpPr>
          <p:spPr>
            <a:xfrm>
              <a:off x="3048325" y="4206325"/>
              <a:ext cx="406125" cy="153325"/>
            </a:xfrm>
            <a:custGeom>
              <a:rect b="b" l="l" r="r" t="t"/>
              <a:pathLst>
                <a:path extrusionOk="0" h="6133" w="16245">
                  <a:moveTo>
                    <a:pt x="3066" y="0"/>
                  </a:moveTo>
                  <a:cubicBezTo>
                    <a:pt x="1370" y="0"/>
                    <a:pt x="0" y="1370"/>
                    <a:pt x="0" y="3067"/>
                  </a:cubicBezTo>
                  <a:cubicBezTo>
                    <a:pt x="0" y="4763"/>
                    <a:pt x="1370" y="6133"/>
                    <a:pt x="3066" y="6133"/>
                  </a:cubicBezTo>
                  <a:lnTo>
                    <a:pt x="13178" y="6133"/>
                  </a:lnTo>
                  <a:cubicBezTo>
                    <a:pt x="14875" y="6133"/>
                    <a:pt x="16245" y="4763"/>
                    <a:pt x="16245" y="3067"/>
                  </a:cubicBezTo>
                  <a:cubicBezTo>
                    <a:pt x="16245" y="1370"/>
                    <a:pt x="14875" y="0"/>
                    <a:pt x="1317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0"/>
            <p:cNvSpPr/>
            <p:nvPr/>
          </p:nvSpPr>
          <p:spPr>
            <a:xfrm>
              <a:off x="4145975" y="4206325"/>
              <a:ext cx="406150" cy="153325"/>
            </a:xfrm>
            <a:custGeom>
              <a:rect b="b" l="l" r="r" t="t"/>
              <a:pathLst>
                <a:path extrusionOk="0" h="6133" w="16246">
                  <a:moveTo>
                    <a:pt x="3067" y="0"/>
                  </a:moveTo>
                  <a:cubicBezTo>
                    <a:pt x="1370" y="0"/>
                    <a:pt x="0" y="1370"/>
                    <a:pt x="0" y="3067"/>
                  </a:cubicBezTo>
                  <a:cubicBezTo>
                    <a:pt x="0" y="4763"/>
                    <a:pt x="1370" y="6133"/>
                    <a:pt x="3067" y="6133"/>
                  </a:cubicBezTo>
                  <a:lnTo>
                    <a:pt x="13179" y="6133"/>
                  </a:lnTo>
                  <a:cubicBezTo>
                    <a:pt x="14875" y="6133"/>
                    <a:pt x="16245" y="4763"/>
                    <a:pt x="16245" y="3067"/>
                  </a:cubicBezTo>
                  <a:cubicBezTo>
                    <a:pt x="16245" y="1370"/>
                    <a:pt x="14875" y="0"/>
                    <a:pt x="1317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0"/>
            <p:cNvSpPr/>
            <p:nvPr/>
          </p:nvSpPr>
          <p:spPr>
            <a:xfrm>
              <a:off x="2034650" y="1842200"/>
              <a:ext cx="3531125" cy="1503800"/>
            </a:xfrm>
            <a:custGeom>
              <a:rect b="b" l="l" r="r" t="t"/>
              <a:pathLst>
                <a:path extrusionOk="0" h="60152" w="141245">
                  <a:moveTo>
                    <a:pt x="135112" y="6133"/>
                  </a:moveTo>
                  <a:lnTo>
                    <a:pt x="135112" y="54051"/>
                  </a:lnTo>
                  <a:lnTo>
                    <a:pt x="6133" y="54051"/>
                  </a:lnTo>
                  <a:lnTo>
                    <a:pt x="6133" y="6133"/>
                  </a:lnTo>
                  <a:close/>
                  <a:moveTo>
                    <a:pt x="3067" y="0"/>
                  </a:moveTo>
                  <a:cubicBezTo>
                    <a:pt x="1371" y="0"/>
                    <a:pt x="1" y="1370"/>
                    <a:pt x="1" y="3067"/>
                  </a:cubicBezTo>
                  <a:lnTo>
                    <a:pt x="1" y="57118"/>
                  </a:lnTo>
                  <a:cubicBezTo>
                    <a:pt x="1" y="58814"/>
                    <a:pt x="1371" y="60151"/>
                    <a:pt x="3067" y="60151"/>
                  </a:cubicBezTo>
                  <a:lnTo>
                    <a:pt x="138178" y="60151"/>
                  </a:lnTo>
                  <a:cubicBezTo>
                    <a:pt x="139875" y="60151"/>
                    <a:pt x="141245" y="58814"/>
                    <a:pt x="141245" y="57118"/>
                  </a:cubicBezTo>
                  <a:lnTo>
                    <a:pt x="141245" y="3067"/>
                  </a:lnTo>
                  <a:cubicBezTo>
                    <a:pt x="141245" y="1370"/>
                    <a:pt x="139875" y="0"/>
                    <a:pt x="13817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0"/>
            <p:cNvSpPr/>
            <p:nvPr/>
          </p:nvSpPr>
          <p:spPr>
            <a:xfrm>
              <a:off x="3301925" y="2264625"/>
              <a:ext cx="996575" cy="659750"/>
            </a:xfrm>
            <a:custGeom>
              <a:rect b="b" l="l" r="r" t="t"/>
              <a:pathLst>
                <a:path extrusionOk="0" h="26390" w="39863">
                  <a:moveTo>
                    <a:pt x="9461" y="6133"/>
                  </a:moveTo>
                  <a:cubicBezTo>
                    <a:pt x="9885" y="8449"/>
                    <a:pt x="10113" y="10798"/>
                    <a:pt x="10113" y="13179"/>
                  </a:cubicBezTo>
                  <a:cubicBezTo>
                    <a:pt x="10113" y="15560"/>
                    <a:pt x="9885" y="17941"/>
                    <a:pt x="9461" y="20257"/>
                  </a:cubicBezTo>
                  <a:lnTo>
                    <a:pt x="6101" y="20257"/>
                  </a:lnTo>
                  <a:lnTo>
                    <a:pt x="6101" y="6133"/>
                  </a:lnTo>
                  <a:close/>
                  <a:moveTo>
                    <a:pt x="24205" y="6133"/>
                  </a:moveTo>
                  <a:cubicBezTo>
                    <a:pt x="23813" y="8449"/>
                    <a:pt x="23618" y="10830"/>
                    <a:pt x="23618" y="13179"/>
                  </a:cubicBezTo>
                  <a:cubicBezTo>
                    <a:pt x="23618" y="15560"/>
                    <a:pt x="23813" y="17941"/>
                    <a:pt x="24205" y="20257"/>
                  </a:cubicBezTo>
                  <a:lnTo>
                    <a:pt x="15658" y="20257"/>
                  </a:lnTo>
                  <a:cubicBezTo>
                    <a:pt x="16050" y="17941"/>
                    <a:pt x="16246" y="15560"/>
                    <a:pt x="16246" y="13179"/>
                  </a:cubicBezTo>
                  <a:cubicBezTo>
                    <a:pt x="16246" y="10830"/>
                    <a:pt x="16050" y="8449"/>
                    <a:pt x="15658" y="6133"/>
                  </a:cubicBezTo>
                  <a:close/>
                  <a:moveTo>
                    <a:pt x="33762" y="6133"/>
                  </a:moveTo>
                  <a:lnTo>
                    <a:pt x="33762" y="20257"/>
                  </a:lnTo>
                  <a:lnTo>
                    <a:pt x="30403" y="20257"/>
                  </a:lnTo>
                  <a:cubicBezTo>
                    <a:pt x="29978" y="17941"/>
                    <a:pt x="29750" y="15560"/>
                    <a:pt x="29750" y="13179"/>
                  </a:cubicBezTo>
                  <a:cubicBezTo>
                    <a:pt x="29750" y="10798"/>
                    <a:pt x="29978" y="8449"/>
                    <a:pt x="30403" y="6133"/>
                  </a:cubicBezTo>
                  <a:close/>
                  <a:moveTo>
                    <a:pt x="3034" y="0"/>
                  </a:moveTo>
                  <a:cubicBezTo>
                    <a:pt x="1371" y="0"/>
                    <a:pt x="1" y="1370"/>
                    <a:pt x="1" y="3067"/>
                  </a:cubicBezTo>
                  <a:lnTo>
                    <a:pt x="1" y="23324"/>
                  </a:lnTo>
                  <a:cubicBezTo>
                    <a:pt x="1" y="25020"/>
                    <a:pt x="1371" y="26390"/>
                    <a:pt x="3034" y="26390"/>
                  </a:cubicBezTo>
                  <a:lnTo>
                    <a:pt x="36829" y="26390"/>
                  </a:lnTo>
                  <a:cubicBezTo>
                    <a:pt x="38492" y="26390"/>
                    <a:pt x="39862" y="25020"/>
                    <a:pt x="39862" y="23324"/>
                  </a:cubicBezTo>
                  <a:lnTo>
                    <a:pt x="39862" y="3067"/>
                  </a:lnTo>
                  <a:cubicBezTo>
                    <a:pt x="39862" y="1370"/>
                    <a:pt x="38525" y="0"/>
                    <a:pt x="3682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0"/>
            <p:cNvSpPr/>
            <p:nvPr/>
          </p:nvSpPr>
          <p:spPr>
            <a:xfrm>
              <a:off x="2373075" y="2179800"/>
              <a:ext cx="827750" cy="828575"/>
            </a:xfrm>
            <a:custGeom>
              <a:rect b="b" l="l" r="r" t="t"/>
              <a:pathLst>
                <a:path extrusionOk="0" h="33143" w="33110">
                  <a:moveTo>
                    <a:pt x="19605" y="6590"/>
                  </a:moveTo>
                  <a:cubicBezTo>
                    <a:pt x="22933" y="7601"/>
                    <a:pt x="25542" y="10211"/>
                    <a:pt x="26553" y="13538"/>
                  </a:cubicBezTo>
                  <a:cubicBezTo>
                    <a:pt x="24922" y="13603"/>
                    <a:pt x="23618" y="14941"/>
                    <a:pt x="23618" y="16572"/>
                  </a:cubicBezTo>
                  <a:cubicBezTo>
                    <a:pt x="23618" y="18235"/>
                    <a:pt x="24922" y="19573"/>
                    <a:pt x="26553" y="19638"/>
                  </a:cubicBezTo>
                  <a:cubicBezTo>
                    <a:pt x="25542" y="22965"/>
                    <a:pt x="22933" y="25575"/>
                    <a:pt x="19605" y="26586"/>
                  </a:cubicBezTo>
                  <a:cubicBezTo>
                    <a:pt x="19540" y="24955"/>
                    <a:pt x="18203" y="23650"/>
                    <a:pt x="16572" y="23650"/>
                  </a:cubicBezTo>
                  <a:cubicBezTo>
                    <a:pt x="14908" y="23650"/>
                    <a:pt x="13571" y="24955"/>
                    <a:pt x="13505" y="26586"/>
                  </a:cubicBezTo>
                  <a:cubicBezTo>
                    <a:pt x="10178" y="25575"/>
                    <a:pt x="7569" y="22965"/>
                    <a:pt x="6557" y="19638"/>
                  </a:cubicBezTo>
                  <a:cubicBezTo>
                    <a:pt x="8188" y="19573"/>
                    <a:pt x="9493" y="18235"/>
                    <a:pt x="9493" y="16572"/>
                  </a:cubicBezTo>
                  <a:cubicBezTo>
                    <a:pt x="9493" y="14941"/>
                    <a:pt x="8188" y="13603"/>
                    <a:pt x="6557" y="13538"/>
                  </a:cubicBezTo>
                  <a:cubicBezTo>
                    <a:pt x="7569" y="10211"/>
                    <a:pt x="10178" y="7601"/>
                    <a:pt x="13505" y="6590"/>
                  </a:cubicBezTo>
                  <a:cubicBezTo>
                    <a:pt x="13571" y="8221"/>
                    <a:pt x="14908" y="9526"/>
                    <a:pt x="16572" y="9526"/>
                  </a:cubicBezTo>
                  <a:cubicBezTo>
                    <a:pt x="18203" y="9526"/>
                    <a:pt x="19540" y="8221"/>
                    <a:pt x="19605" y="6590"/>
                  </a:cubicBezTo>
                  <a:close/>
                  <a:moveTo>
                    <a:pt x="16539" y="1"/>
                  </a:moveTo>
                  <a:cubicBezTo>
                    <a:pt x="7406" y="34"/>
                    <a:pt x="1" y="7438"/>
                    <a:pt x="1" y="16572"/>
                  </a:cubicBezTo>
                  <a:cubicBezTo>
                    <a:pt x="1" y="25738"/>
                    <a:pt x="7406" y="33143"/>
                    <a:pt x="16572" y="33143"/>
                  </a:cubicBezTo>
                  <a:cubicBezTo>
                    <a:pt x="25705" y="33143"/>
                    <a:pt x="33110" y="25705"/>
                    <a:pt x="33110" y="16572"/>
                  </a:cubicBezTo>
                  <a:cubicBezTo>
                    <a:pt x="33110" y="7438"/>
                    <a:pt x="25705" y="1"/>
                    <a:pt x="1657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0"/>
            <p:cNvSpPr/>
            <p:nvPr/>
          </p:nvSpPr>
          <p:spPr>
            <a:xfrm>
              <a:off x="4399600" y="2179800"/>
              <a:ext cx="827750" cy="828575"/>
            </a:xfrm>
            <a:custGeom>
              <a:rect b="b" l="l" r="r" t="t"/>
              <a:pathLst>
                <a:path extrusionOk="0" h="33143" w="33110">
                  <a:moveTo>
                    <a:pt x="19605" y="6590"/>
                  </a:moveTo>
                  <a:cubicBezTo>
                    <a:pt x="22932" y="7601"/>
                    <a:pt x="25542" y="10211"/>
                    <a:pt x="26553" y="13538"/>
                  </a:cubicBezTo>
                  <a:cubicBezTo>
                    <a:pt x="24922" y="13603"/>
                    <a:pt x="23617" y="14941"/>
                    <a:pt x="23617" y="16572"/>
                  </a:cubicBezTo>
                  <a:cubicBezTo>
                    <a:pt x="23617" y="18235"/>
                    <a:pt x="24922" y="19573"/>
                    <a:pt x="26553" y="19638"/>
                  </a:cubicBezTo>
                  <a:cubicBezTo>
                    <a:pt x="25542" y="22965"/>
                    <a:pt x="22932" y="25575"/>
                    <a:pt x="19605" y="26586"/>
                  </a:cubicBezTo>
                  <a:cubicBezTo>
                    <a:pt x="19539" y="24955"/>
                    <a:pt x="18202" y="23650"/>
                    <a:pt x="16571" y="23650"/>
                  </a:cubicBezTo>
                  <a:cubicBezTo>
                    <a:pt x="14907" y="23650"/>
                    <a:pt x="13570" y="24955"/>
                    <a:pt x="13505" y="26586"/>
                  </a:cubicBezTo>
                  <a:cubicBezTo>
                    <a:pt x="10178" y="25575"/>
                    <a:pt x="7568" y="22965"/>
                    <a:pt x="6557" y="19638"/>
                  </a:cubicBezTo>
                  <a:cubicBezTo>
                    <a:pt x="8188" y="19573"/>
                    <a:pt x="9493" y="18235"/>
                    <a:pt x="9493" y="16572"/>
                  </a:cubicBezTo>
                  <a:cubicBezTo>
                    <a:pt x="9493" y="14941"/>
                    <a:pt x="8188" y="13603"/>
                    <a:pt x="6557" y="13538"/>
                  </a:cubicBezTo>
                  <a:cubicBezTo>
                    <a:pt x="7568" y="10211"/>
                    <a:pt x="10178" y="7601"/>
                    <a:pt x="13505" y="6590"/>
                  </a:cubicBezTo>
                  <a:cubicBezTo>
                    <a:pt x="13570" y="8221"/>
                    <a:pt x="14907" y="9526"/>
                    <a:pt x="16538" y="9526"/>
                  </a:cubicBezTo>
                  <a:cubicBezTo>
                    <a:pt x="18202" y="9526"/>
                    <a:pt x="19539" y="8221"/>
                    <a:pt x="19605" y="6590"/>
                  </a:cubicBezTo>
                  <a:close/>
                  <a:moveTo>
                    <a:pt x="16538" y="1"/>
                  </a:moveTo>
                  <a:cubicBezTo>
                    <a:pt x="7405" y="34"/>
                    <a:pt x="0" y="7438"/>
                    <a:pt x="0" y="16572"/>
                  </a:cubicBezTo>
                  <a:cubicBezTo>
                    <a:pt x="0" y="25738"/>
                    <a:pt x="7405" y="33143"/>
                    <a:pt x="16571" y="33143"/>
                  </a:cubicBezTo>
                  <a:cubicBezTo>
                    <a:pt x="25705" y="33143"/>
                    <a:pt x="33109" y="25705"/>
                    <a:pt x="33109" y="16572"/>
                  </a:cubicBezTo>
                  <a:cubicBezTo>
                    <a:pt x="33109" y="7438"/>
                    <a:pt x="25705" y="1"/>
                    <a:pt x="1657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" name="Google Shape;606;p40"/>
          <p:cNvGrpSpPr/>
          <p:nvPr/>
        </p:nvGrpSpPr>
        <p:grpSpPr>
          <a:xfrm>
            <a:off x="2357024" y="3950282"/>
            <a:ext cx="206700" cy="373695"/>
            <a:chOff x="2356775" y="238125"/>
            <a:chExt cx="2886875" cy="5219200"/>
          </a:xfrm>
        </p:grpSpPr>
        <p:sp>
          <p:nvSpPr>
            <p:cNvPr id="607" name="Google Shape;607;p40"/>
            <p:cNvSpPr/>
            <p:nvPr/>
          </p:nvSpPr>
          <p:spPr>
            <a:xfrm>
              <a:off x="2356775" y="238125"/>
              <a:ext cx="2886875" cy="5219200"/>
            </a:xfrm>
            <a:custGeom>
              <a:rect b="b" l="l" r="r" t="t"/>
              <a:pathLst>
                <a:path extrusionOk="0" h="208768" w="115475">
                  <a:moveTo>
                    <a:pt x="62467" y="6133"/>
                  </a:moveTo>
                  <a:lnTo>
                    <a:pt x="71373" y="23943"/>
                  </a:lnTo>
                  <a:lnTo>
                    <a:pt x="67230" y="37806"/>
                  </a:lnTo>
                  <a:lnTo>
                    <a:pt x="54606" y="37806"/>
                  </a:lnTo>
                  <a:lnTo>
                    <a:pt x="50463" y="23943"/>
                  </a:lnTo>
                  <a:lnTo>
                    <a:pt x="59369" y="6133"/>
                  </a:lnTo>
                  <a:close/>
                  <a:moveTo>
                    <a:pt x="66447" y="43906"/>
                  </a:moveTo>
                  <a:lnTo>
                    <a:pt x="66447" y="92347"/>
                  </a:lnTo>
                  <a:lnTo>
                    <a:pt x="66447" y="123695"/>
                  </a:lnTo>
                  <a:lnTo>
                    <a:pt x="55389" y="123695"/>
                  </a:lnTo>
                  <a:lnTo>
                    <a:pt x="55389" y="43906"/>
                  </a:lnTo>
                  <a:close/>
                  <a:moveTo>
                    <a:pt x="57477" y="0"/>
                  </a:moveTo>
                  <a:cubicBezTo>
                    <a:pt x="56335" y="0"/>
                    <a:pt x="55258" y="652"/>
                    <a:pt x="54737" y="1696"/>
                  </a:cubicBezTo>
                  <a:lnTo>
                    <a:pt x="50431" y="10308"/>
                  </a:lnTo>
                  <a:lnTo>
                    <a:pt x="47169" y="10308"/>
                  </a:lnTo>
                  <a:cubicBezTo>
                    <a:pt x="45473" y="10308"/>
                    <a:pt x="44102" y="11678"/>
                    <a:pt x="44102" y="13374"/>
                  </a:cubicBezTo>
                  <a:cubicBezTo>
                    <a:pt x="44102" y="15070"/>
                    <a:pt x="45473" y="16440"/>
                    <a:pt x="47169" y="16440"/>
                  </a:cubicBezTo>
                  <a:lnTo>
                    <a:pt x="47364" y="16440"/>
                  </a:lnTo>
                  <a:lnTo>
                    <a:pt x="45277" y="20616"/>
                  </a:lnTo>
                  <a:lnTo>
                    <a:pt x="42015" y="20616"/>
                  </a:lnTo>
                  <a:cubicBezTo>
                    <a:pt x="40319" y="20616"/>
                    <a:pt x="38949" y="21986"/>
                    <a:pt x="38949" y="23682"/>
                  </a:cubicBezTo>
                  <a:cubicBezTo>
                    <a:pt x="38949" y="25378"/>
                    <a:pt x="40319" y="26748"/>
                    <a:pt x="42015" y="26748"/>
                  </a:cubicBezTo>
                  <a:lnTo>
                    <a:pt x="44885" y="26748"/>
                  </a:lnTo>
                  <a:lnTo>
                    <a:pt x="49256" y="41297"/>
                  </a:lnTo>
                  <a:lnTo>
                    <a:pt x="49256" y="91727"/>
                  </a:lnTo>
                  <a:lnTo>
                    <a:pt x="19442" y="157358"/>
                  </a:lnTo>
                  <a:cubicBezTo>
                    <a:pt x="18757" y="158891"/>
                    <a:pt x="19442" y="160685"/>
                    <a:pt x="20975" y="161403"/>
                  </a:cubicBezTo>
                  <a:cubicBezTo>
                    <a:pt x="21399" y="161599"/>
                    <a:pt x="21823" y="161664"/>
                    <a:pt x="22247" y="161664"/>
                  </a:cubicBezTo>
                  <a:cubicBezTo>
                    <a:pt x="23389" y="161664"/>
                    <a:pt x="24498" y="161012"/>
                    <a:pt x="25020" y="159870"/>
                  </a:cubicBezTo>
                  <a:lnTo>
                    <a:pt x="49256" y="106536"/>
                  </a:lnTo>
                  <a:lnTo>
                    <a:pt x="49256" y="126761"/>
                  </a:lnTo>
                  <a:cubicBezTo>
                    <a:pt x="49256" y="128457"/>
                    <a:pt x="50626" y="129827"/>
                    <a:pt x="52323" y="129827"/>
                  </a:cubicBezTo>
                  <a:lnTo>
                    <a:pt x="69513" y="129827"/>
                  </a:lnTo>
                  <a:cubicBezTo>
                    <a:pt x="71210" y="129827"/>
                    <a:pt x="72580" y="128457"/>
                    <a:pt x="72580" y="126761"/>
                  </a:cubicBezTo>
                  <a:lnTo>
                    <a:pt x="72580" y="108461"/>
                  </a:lnTo>
                  <a:lnTo>
                    <a:pt x="108559" y="199405"/>
                  </a:lnTo>
                  <a:cubicBezTo>
                    <a:pt x="108559" y="199438"/>
                    <a:pt x="108559" y="199438"/>
                    <a:pt x="108559" y="199470"/>
                  </a:cubicBezTo>
                  <a:cubicBezTo>
                    <a:pt x="109049" y="200612"/>
                    <a:pt x="108429" y="201428"/>
                    <a:pt x="108135" y="201721"/>
                  </a:cubicBezTo>
                  <a:cubicBezTo>
                    <a:pt x="107914" y="201943"/>
                    <a:pt x="107414" y="202368"/>
                    <a:pt x="106678" y="202368"/>
                  </a:cubicBezTo>
                  <a:cubicBezTo>
                    <a:pt x="106438" y="202368"/>
                    <a:pt x="106173" y="202323"/>
                    <a:pt x="105884" y="202211"/>
                  </a:cubicBezTo>
                  <a:lnTo>
                    <a:pt x="61978" y="185770"/>
                  </a:lnTo>
                  <a:cubicBezTo>
                    <a:pt x="61629" y="185630"/>
                    <a:pt x="61260" y="185565"/>
                    <a:pt x="60893" y="185565"/>
                  </a:cubicBezTo>
                  <a:cubicBezTo>
                    <a:pt x="60575" y="185565"/>
                    <a:pt x="60258" y="185614"/>
                    <a:pt x="59956" y="185705"/>
                  </a:cubicBezTo>
                  <a:lnTo>
                    <a:pt x="9525" y="202537"/>
                  </a:lnTo>
                  <a:cubicBezTo>
                    <a:pt x="9270" y="202620"/>
                    <a:pt x="9035" y="202654"/>
                    <a:pt x="8820" y="202654"/>
                  </a:cubicBezTo>
                  <a:cubicBezTo>
                    <a:pt x="8021" y="202654"/>
                    <a:pt x="7506" y="202174"/>
                    <a:pt x="7275" y="201917"/>
                  </a:cubicBezTo>
                  <a:cubicBezTo>
                    <a:pt x="7014" y="201623"/>
                    <a:pt x="6427" y="200775"/>
                    <a:pt x="6948" y="199634"/>
                  </a:cubicBezTo>
                  <a:cubicBezTo>
                    <a:pt x="6948" y="199634"/>
                    <a:pt x="6981" y="199634"/>
                    <a:pt x="6981" y="199601"/>
                  </a:cubicBezTo>
                  <a:lnTo>
                    <a:pt x="19279" y="172526"/>
                  </a:lnTo>
                  <a:cubicBezTo>
                    <a:pt x="19964" y="170993"/>
                    <a:pt x="19311" y="169167"/>
                    <a:pt x="17746" y="168482"/>
                  </a:cubicBezTo>
                  <a:cubicBezTo>
                    <a:pt x="17336" y="168298"/>
                    <a:pt x="16907" y="168211"/>
                    <a:pt x="16485" y="168211"/>
                  </a:cubicBezTo>
                  <a:cubicBezTo>
                    <a:pt x="15330" y="168211"/>
                    <a:pt x="14226" y="168868"/>
                    <a:pt x="13701" y="170015"/>
                  </a:cubicBezTo>
                  <a:lnTo>
                    <a:pt x="1403" y="197057"/>
                  </a:lnTo>
                  <a:cubicBezTo>
                    <a:pt x="0" y="200090"/>
                    <a:pt x="490" y="203515"/>
                    <a:pt x="2708" y="205994"/>
                  </a:cubicBezTo>
                  <a:cubicBezTo>
                    <a:pt x="4306" y="207789"/>
                    <a:pt x="6524" y="208767"/>
                    <a:pt x="8808" y="208767"/>
                  </a:cubicBezTo>
                  <a:cubicBezTo>
                    <a:pt x="9689" y="208767"/>
                    <a:pt x="10569" y="208637"/>
                    <a:pt x="11450" y="208343"/>
                  </a:cubicBezTo>
                  <a:lnTo>
                    <a:pt x="60869" y="191870"/>
                  </a:lnTo>
                  <a:lnTo>
                    <a:pt x="103732" y="207952"/>
                  </a:lnTo>
                  <a:cubicBezTo>
                    <a:pt x="104697" y="208304"/>
                    <a:pt x="105684" y="208476"/>
                    <a:pt x="106656" y="208476"/>
                  </a:cubicBezTo>
                  <a:cubicBezTo>
                    <a:pt x="108835" y="208476"/>
                    <a:pt x="110937" y="207609"/>
                    <a:pt x="112539" y="205962"/>
                  </a:cubicBezTo>
                  <a:cubicBezTo>
                    <a:pt x="114822" y="203581"/>
                    <a:pt x="115475" y="200221"/>
                    <a:pt x="114235" y="197154"/>
                  </a:cubicBezTo>
                  <a:lnTo>
                    <a:pt x="72580" y="91825"/>
                  </a:lnTo>
                  <a:lnTo>
                    <a:pt x="72580" y="41297"/>
                  </a:lnTo>
                  <a:lnTo>
                    <a:pt x="76951" y="26748"/>
                  </a:lnTo>
                  <a:lnTo>
                    <a:pt x="79821" y="26748"/>
                  </a:lnTo>
                  <a:cubicBezTo>
                    <a:pt x="81517" y="26748"/>
                    <a:pt x="82887" y="25378"/>
                    <a:pt x="82887" y="23682"/>
                  </a:cubicBezTo>
                  <a:cubicBezTo>
                    <a:pt x="82887" y="21986"/>
                    <a:pt x="81517" y="20616"/>
                    <a:pt x="79821" y="20616"/>
                  </a:cubicBezTo>
                  <a:lnTo>
                    <a:pt x="76559" y="20616"/>
                  </a:lnTo>
                  <a:lnTo>
                    <a:pt x="74472" y="16440"/>
                  </a:lnTo>
                  <a:lnTo>
                    <a:pt x="74667" y="16440"/>
                  </a:lnTo>
                  <a:cubicBezTo>
                    <a:pt x="76364" y="16440"/>
                    <a:pt x="77734" y="15070"/>
                    <a:pt x="77734" y="13374"/>
                  </a:cubicBezTo>
                  <a:cubicBezTo>
                    <a:pt x="77734" y="11678"/>
                    <a:pt x="76364" y="10308"/>
                    <a:pt x="74667" y="10308"/>
                  </a:cubicBezTo>
                  <a:lnTo>
                    <a:pt x="71405" y="10308"/>
                  </a:lnTo>
                  <a:lnTo>
                    <a:pt x="67099" y="1696"/>
                  </a:lnTo>
                  <a:cubicBezTo>
                    <a:pt x="66578" y="652"/>
                    <a:pt x="65501" y="0"/>
                    <a:pt x="6435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0"/>
            <p:cNvSpPr/>
            <p:nvPr/>
          </p:nvSpPr>
          <p:spPr>
            <a:xfrm>
              <a:off x="3459325" y="3674625"/>
              <a:ext cx="840800" cy="152525"/>
            </a:xfrm>
            <a:custGeom>
              <a:rect b="b" l="l" r="r" t="t"/>
              <a:pathLst>
                <a:path extrusionOk="0" h="6101" w="33632">
                  <a:moveTo>
                    <a:pt x="3067" y="0"/>
                  </a:moveTo>
                  <a:cubicBezTo>
                    <a:pt x="1371" y="0"/>
                    <a:pt x="0" y="1370"/>
                    <a:pt x="0" y="3034"/>
                  </a:cubicBezTo>
                  <a:cubicBezTo>
                    <a:pt x="0" y="4730"/>
                    <a:pt x="1371" y="6100"/>
                    <a:pt x="3067" y="6100"/>
                  </a:cubicBezTo>
                  <a:lnTo>
                    <a:pt x="30565" y="6100"/>
                  </a:lnTo>
                  <a:cubicBezTo>
                    <a:pt x="32262" y="6100"/>
                    <a:pt x="33632" y="4730"/>
                    <a:pt x="33632" y="3034"/>
                  </a:cubicBezTo>
                  <a:cubicBezTo>
                    <a:pt x="33632" y="1370"/>
                    <a:pt x="32262" y="0"/>
                    <a:pt x="305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0"/>
            <p:cNvSpPr/>
            <p:nvPr/>
          </p:nvSpPr>
          <p:spPr>
            <a:xfrm>
              <a:off x="3459325" y="4017950"/>
              <a:ext cx="840800" cy="153325"/>
            </a:xfrm>
            <a:custGeom>
              <a:rect b="b" l="l" r="r" t="t"/>
              <a:pathLst>
                <a:path extrusionOk="0" h="6133" w="33632">
                  <a:moveTo>
                    <a:pt x="3067" y="0"/>
                  </a:moveTo>
                  <a:cubicBezTo>
                    <a:pt x="1371" y="0"/>
                    <a:pt x="0" y="1370"/>
                    <a:pt x="0" y="3066"/>
                  </a:cubicBezTo>
                  <a:cubicBezTo>
                    <a:pt x="0" y="4763"/>
                    <a:pt x="1371" y="6133"/>
                    <a:pt x="3067" y="6133"/>
                  </a:cubicBezTo>
                  <a:lnTo>
                    <a:pt x="30565" y="6133"/>
                  </a:lnTo>
                  <a:cubicBezTo>
                    <a:pt x="32262" y="6133"/>
                    <a:pt x="33632" y="4763"/>
                    <a:pt x="33632" y="3066"/>
                  </a:cubicBezTo>
                  <a:cubicBezTo>
                    <a:pt x="33632" y="1370"/>
                    <a:pt x="32262" y="0"/>
                    <a:pt x="3056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0"/>
            <p:cNvSpPr/>
            <p:nvPr/>
          </p:nvSpPr>
          <p:spPr>
            <a:xfrm>
              <a:off x="3116000" y="4275625"/>
              <a:ext cx="496650" cy="496675"/>
            </a:xfrm>
            <a:custGeom>
              <a:rect b="b" l="l" r="r" t="t"/>
              <a:pathLst>
                <a:path extrusionOk="0" h="19867" w="19866">
                  <a:moveTo>
                    <a:pt x="9917" y="6133"/>
                  </a:moveTo>
                  <a:cubicBezTo>
                    <a:pt x="12037" y="6133"/>
                    <a:pt x="13733" y="7830"/>
                    <a:pt x="13733" y="9950"/>
                  </a:cubicBezTo>
                  <a:cubicBezTo>
                    <a:pt x="13733" y="12038"/>
                    <a:pt x="12037" y="13767"/>
                    <a:pt x="9917" y="13767"/>
                  </a:cubicBezTo>
                  <a:cubicBezTo>
                    <a:pt x="7829" y="13767"/>
                    <a:pt x="6100" y="12038"/>
                    <a:pt x="6100" y="9950"/>
                  </a:cubicBezTo>
                  <a:cubicBezTo>
                    <a:pt x="6100" y="7830"/>
                    <a:pt x="7829" y="6133"/>
                    <a:pt x="9917" y="6133"/>
                  </a:cubicBezTo>
                  <a:close/>
                  <a:moveTo>
                    <a:pt x="9917" y="1"/>
                  </a:moveTo>
                  <a:cubicBezTo>
                    <a:pt x="4469" y="1"/>
                    <a:pt x="1" y="4470"/>
                    <a:pt x="1" y="9950"/>
                  </a:cubicBezTo>
                  <a:cubicBezTo>
                    <a:pt x="1" y="15398"/>
                    <a:pt x="4469" y="19866"/>
                    <a:pt x="9917" y="19866"/>
                  </a:cubicBezTo>
                  <a:cubicBezTo>
                    <a:pt x="15397" y="19866"/>
                    <a:pt x="19866" y="15398"/>
                    <a:pt x="19866" y="9950"/>
                  </a:cubicBezTo>
                  <a:cubicBezTo>
                    <a:pt x="19866" y="4470"/>
                    <a:pt x="15397" y="1"/>
                    <a:pt x="991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" name="Google Shape;611;p40"/>
          <p:cNvGrpSpPr/>
          <p:nvPr/>
        </p:nvGrpSpPr>
        <p:grpSpPr>
          <a:xfrm>
            <a:off x="3303940" y="1793524"/>
            <a:ext cx="3405958" cy="2463159"/>
            <a:chOff x="3252490" y="1787399"/>
            <a:chExt cx="3405958" cy="2463159"/>
          </a:xfrm>
        </p:grpSpPr>
        <p:grpSp>
          <p:nvGrpSpPr>
            <p:cNvPr id="612" name="Google Shape;612;p40"/>
            <p:cNvGrpSpPr/>
            <p:nvPr/>
          </p:nvGrpSpPr>
          <p:grpSpPr>
            <a:xfrm>
              <a:off x="3252490" y="2552585"/>
              <a:ext cx="221692" cy="177835"/>
              <a:chOff x="1154725" y="725375"/>
              <a:chExt cx="5290975" cy="4244275"/>
            </a:xfrm>
          </p:grpSpPr>
          <p:sp>
            <p:nvSpPr>
              <p:cNvPr id="613" name="Google Shape;613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16" name="Google Shape;616;p40"/>
            <p:cNvGrpSpPr/>
            <p:nvPr/>
          </p:nvGrpSpPr>
          <p:grpSpPr>
            <a:xfrm>
              <a:off x="3252661" y="1787399"/>
              <a:ext cx="221350" cy="218684"/>
              <a:chOff x="1158800" y="238125"/>
              <a:chExt cx="5282825" cy="5219200"/>
            </a:xfrm>
          </p:grpSpPr>
          <p:sp>
            <p:nvSpPr>
              <p:cNvPr id="617" name="Google Shape;617;p40"/>
              <p:cNvSpPr/>
              <p:nvPr/>
            </p:nvSpPr>
            <p:spPr>
              <a:xfrm>
                <a:off x="1158800" y="238125"/>
                <a:ext cx="5282825" cy="5219200"/>
              </a:xfrm>
              <a:custGeom>
                <a:rect b="b" l="l" r="r" t="t"/>
                <a:pathLst>
                  <a:path extrusionOk="0" h="208768" w="211313">
                    <a:moveTo>
                      <a:pt x="174126" y="8318"/>
                    </a:moveTo>
                    <a:cubicBezTo>
                      <a:pt x="175333" y="8318"/>
                      <a:pt x="176540" y="8775"/>
                      <a:pt x="177453" y="9688"/>
                    </a:cubicBezTo>
                    <a:lnTo>
                      <a:pt x="200352" y="32587"/>
                    </a:lnTo>
                    <a:cubicBezTo>
                      <a:pt x="202179" y="34414"/>
                      <a:pt x="202179" y="37415"/>
                      <a:pt x="200352" y="39242"/>
                    </a:cubicBezTo>
                    <a:lnTo>
                      <a:pt x="144442" y="95185"/>
                    </a:lnTo>
                    <a:cubicBezTo>
                      <a:pt x="139353" y="100241"/>
                      <a:pt x="139353" y="108526"/>
                      <a:pt x="144442" y="113615"/>
                    </a:cubicBezTo>
                    <a:lnTo>
                      <a:pt x="200352" y="169525"/>
                    </a:lnTo>
                    <a:cubicBezTo>
                      <a:pt x="202179" y="171352"/>
                      <a:pt x="202179" y="174353"/>
                      <a:pt x="200352" y="176180"/>
                    </a:cubicBezTo>
                    <a:lnTo>
                      <a:pt x="177453" y="199079"/>
                    </a:lnTo>
                    <a:cubicBezTo>
                      <a:pt x="176540" y="199992"/>
                      <a:pt x="175333" y="200449"/>
                      <a:pt x="174126" y="200449"/>
                    </a:cubicBezTo>
                    <a:cubicBezTo>
                      <a:pt x="172919" y="200449"/>
                      <a:pt x="171712" y="199992"/>
                      <a:pt x="170798" y="199079"/>
                    </a:cubicBezTo>
                    <a:lnTo>
                      <a:pt x="114888" y="143169"/>
                    </a:lnTo>
                    <a:cubicBezTo>
                      <a:pt x="112344" y="140624"/>
                      <a:pt x="109000" y="139352"/>
                      <a:pt x="105661" y="139352"/>
                    </a:cubicBezTo>
                    <a:cubicBezTo>
                      <a:pt x="102321" y="139352"/>
                      <a:pt x="98986" y="140624"/>
                      <a:pt x="96458" y="143169"/>
                    </a:cubicBezTo>
                    <a:lnTo>
                      <a:pt x="40515" y="199079"/>
                    </a:lnTo>
                    <a:cubicBezTo>
                      <a:pt x="39601" y="199992"/>
                      <a:pt x="38394" y="200449"/>
                      <a:pt x="37187" y="200449"/>
                    </a:cubicBezTo>
                    <a:cubicBezTo>
                      <a:pt x="35981" y="200449"/>
                      <a:pt x="34774" y="199992"/>
                      <a:pt x="33860" y="199079"/>
                    </a:cubicBezTo>
                    <a:lnTo>
                      <a:pt x="10961" y="176180"/>
                    </a:lnTo>
                    <a:cubicBezTo>
                      <a:pt x="9134" y="174353"/>
                      <a:pt x="9134" y="171352"/>
                      <a:pt x="10961" y="169525"/>
                    </a:cubicBezTo>
                    <a:lnTo>
                      <a:pt x="66872" y="113615"/>
                    </a:lnTo>
                    <a:cubicBezTo>
                      <a:pt x="71960" y="108526"/>
                      <a:pt x="71960" y="100241"/>
                      <a:pt x="66872" y="95185"/>
                    </a:cubicBezTo>
                    <a:lnTo>
                      <a:pt x="10961" y="39242"/>
                    </a:lnTo>
                    <a:cubicBezTo>
                      <a:pt x="9134" y="37415"/>
                      <a:pt x="9134" y="34414"/>
                      <a:pt x="10961" y="32587"/>
                    </a:cubicBezTo>
                    <a:lnTo>
                      <a:pt x="33860" y="9688"/>
                    </a:lnTo>
                    <a:cubicBezTo>
                      <a:pt x="34774" y="8775"/>
                      <a:pt x="35981" y="8318"/>
                      <a:pt x="37187" y="8318"/>
                    </a:cubicBezTo>
                    <a:cubicBezTo>
                      <a:pt x="38394" y="8318"/>
                      <a:pt x="39601" y="8775"/>
                      <a:pt x="40515" y="9688"/>
                    </a:cubicBezTo>
                    <a:lnTo>
                      <a:pt x="96458" y="65599"/>
                    </a:lnTo>
                    <a:cubicBezTo>
                      <a:pt x="98986" y="68143"/>
                      <a:pt x="102321" y="69415"/>
                      <a:pt x="105661" y="69415"/>
                    </a:cubicBezTo>
                    <a:cubicBezTo>
                      <a:pt x="109000" y="69415"/>
                      <a:pt x="112344" y="68143"/>
                      <a:pt x="114888" y="65599"/>
                    </a:cubicBezTo>
                    <a:lnTo>
                      <a:pt x="170798" y="9688"/>
                    </a:lnTo>
                    <a:cubicBezTo>
                      <a:pt x="171712" y="8775"/>
                      <a:pt x="172919" y="8318"/>
                      <a:pt x="174126" y="8318"/>
                    </a:cubicBezTo>
                    <a:close/>
                    <a:moveTo>
                      <a:pt x="37192" y="0"/>
                    </a:moveTo>
                    <a:cubicBezTo>
                      <a:pt x="33852" y="0"/>
                      <a:pt x="30517" y="1272"/>
                      <a:pt x="27989" y="3817"/>
                    </a:cubicBezTo>
                    <a:lnTo>
                      <a:pt x="5090" y="26716"/>
                    </a:lnTo>
                    <a:cubicBezTo>
                      <a:pt x="1" y="31772"/>
                      <a:pt x="1" y="40057"/>
                      <a:pt x="5090" y="45146"/>
                    </a:cubicBezTo>
                    <a:lnTo>
                      <a:pt x="61000" y="101056"/>
                    </a:lnTo>
                    <a:cubicBezTo>
                      <a:pt x="62827" y="102883"/>
                      <a:pt x="62827" y="105884"/>
                      <a:pt x="61000" y="107711"/>
                    </a:cubicBezTo>
                    <a:lnTo>
                      <a:pt x="5090" y="163621"/>
                    </a:lnTo>
                    <a:cubicBezTo>
                      <a:pt x="1" y="168710"/>
                      <a:pt x="1" y="176995"/>
                      <a:pt x="5090" y="182051"/>
                    </a:cubicBezTo>
                    <a:lnTo>
                      <a:pt x="27989" y="204951"/>
                    </a:lnTo>
                    <a:cubicBezTo>
                      <a:pt x="30500" y="207495"/>
                      <a:pt x="33860" y="208767"/>
                      <a:pt x="37187" y="208767"/>
                    </a:cubicBezTo>
                    <a:cubicBezTo>
                      <a:pt x="40515" y="208767"/>
                      <a:pt x="43875" y="207495"/>
                      <a:pt x="46419" y="204951"/>
                    </a:cubicBezTo>
                    <a:lnTo>
                      <a:pt x="102329" y="149040"/>
                    </a:lnTo>
                    <a:cubicBezTo>
                      <a:pt x="103243" y="148127"/>
                      <a:pt x="104450" y="147670"/>
                      <a:pt x="105657" y="147670"/>
                    </a:cubicBezTo>
                    <a:cubicBezTo>
                      <a:pt x="106864" y="147670"/>
                      <a:pt x="108070" y="148127"/>
                      <a:pt x="108984" y="149040"/>
                    </a:cubicBezTo>
                    <a:lnTo>
                      <a:pt x="164894" y="204951"/>
                    </a:lnTo>
                    <a:cubicBezTo>
                      <a:pt x="167439" y="207495"/>
                      <a:pt x="170782" y="208767"/>
                      <a:pt x="174122" y="208767"/>
                    </a:cubicBezTo>
                    <a:cubicBezTo>
                      <a:pt x="177461" y="208767"/>
                      <a:pt x="180796" y="207495"/>
                      <a:pt x="183324" y="204951"/>
                    </a:cubicBezTo>
                    <a:lnTo>
                      <a:pt x="206224" y="182051"/>
                    </a:lnTo>
                    <a:cubicBezTo>
                      <a:pt x="211312" y="176995"/>
                      <a:pt x="211312" y="168710"/>
                      <a:pt x="206224" y="163621"/>
                    </a:cubicBezTo>
                    <a:lnTo>
                      <a:pt x="150313" y="107711"/>
                    </a:lnTo>
                    <a:cubicBezTo>
                      <a:pt x="148486" y="105884"/>
                      <a:pt x="148486" y="102883"/>
                      <a:pt x="150313" y="101056"/>
                    </a:cubicBezTo>
                    <a:lnTo>
                      <a:pt x="206224" y="45146"/>
                    </a:lnTo>
                    <a:cubicBezTo>
                      <a:pt x="211312" y="40057"/>
                      <a:pt x="211312" y="31772"/>
                      <a:pt x="206224" y="26716"/>
                    </a:cubicBezTo>
                    <a:lnTo>
                      <a:pt x="183324" y="3817"/>
                    </a:lnTo>
                    <a:cubicBezTo>
                      <a:pt x="180796" y="1272"/>
                      <a:pt x="177461" y="0"/>
                      <a:pt x="174122" y="0"/>
                    </a:cubicBezTo>
                    <a:cubicBezTo>
                      <a:pt x="170782" y="0"/>
                      <a:pt x="167439" y="1272"/>
                      <a:pt x="164894" y="3817"/>
                    </a:cubicBezTo>
                    <a:lnTo>
                      <a:pt x="108984" y="59727"/>
                    </a:lnTo>
                    <a:cubicBezTo>
                      <a:pt x="108070" y="60640"/>
                      <a:pt x="106864" y="61097"/>
                      <a:pt x="105657" y="61097"/>
                    </a:cubicBezTo>
                    <a:cubicBezTo>
                      <a:pt x="104450" y="61097"/>
                      <a:pt x="103243" y="60640"/>
                      <a:pt x="102329" y="59727"/>
                    </a:cubicBezTo>
                    <a:lnTo>
                      <a:pt x="46419" y="3817"/>
                    </a:lnTo>
                    <a:cubicBezTo>
                      <a:pt x="43875" y="1272"/>
                      <a:pt x="40531" y="0"/>
                      <a:pt x="371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0"/>
              <p:cNvSpPr/>
              <p:nvPr/>
            </p:nvSpPr>
            <p:spPr>
              <a:xfrm>
                <a:off x="1983275" y="4015700"/>
                <a:ext cx="1069150" cy="1048550"/>
              </a:xfrm>
              <a:custGeom>
                <a:rect b="b" l="l" r="r" t="t"/>
                <a:pathLst>
                  <a:path extrusionOk="0" h="41942" w="42766">
                    <a:moveTo>
                      <a:pt x="38182" y="0"/>
                    </a:moveTo>
                    <a:cubicBezTo>
                      <a:pt x="37114" y="0"/>
                      <a:pt x="36045" y="400"/>
                      <a:pt x="35230" y="1199"/>
                    </a:cubicBezTo>
                    <a:lnTo>
                      <a:pt x="1632" y="34830"/>
                    </a:lnTo>
                    <a:cubicBezTo>
                      <a:pt x="1" y="36461"/>
                      <a:pt x="1" y="39103"/>
                      <a:pt x="1632" y="40734"/>
                    </a:cubicBezTo>
                    <a:cubicBezTo>
                      <a:pt x="2414" y="41550"/>
                      <a:pt x="3491" y="41941"/>
                      <a:pt x="4567" y="41941"/>
                    </a:cubicBezTo>
                    <a:cubicBezTo>
                      <a:pt x="5611" y="41941"/>
                      <a:pt x="6688" y="41550"/>
                      <a:pt x="7503" y="40734"/>
                    </a:cubicBezTo>
                    <a:lnTo>
                      <a:pt x="41134" y="7103"/>
                    </a:lnTo>
                    <a:cubicBezTo>
                      <a:pt x="42765" y="5472"/>
                      <a:pt x="42765" y="2830"/>
                      <a:pt x="41134" y="1199"/>
                    </a:cubicBezTo>
                    <a:cubicBezTo>
                      <a:pt x="40319" y="400"/>
                      <a:pt x="39250" y="0"/>
                      <a:pt x="3818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0"/>
              <p:cNvSpPr/>
              <p:nvPr/>
            </p:nvSpPr>
            <p:spPr>
              <a:xfrm>
                <a:off x="3066250" y="3702750"/>
                <a:ext cx="298500" cy="278525"/>
              </a:xfrm>
              <a:custGeom>
                <a:rect b="b" l="l" r="r" t="t"/>
                <a:pathLst>
                  <a:path extrusionOk="0" h="11141" w="11940">
                    <a:moveTo>
                      <a:pt x="7373" y="0"/>
                    </a:moveTo>
                    <a:cubicBezTo>
                      <a:pt x="6313" y="0"/>
                      <a:pt x="5252" y="408"/>
                      <a:pt x="4437" y="1224"/>
                    </a:cubicBezTo>
                    <a:lnTo>
                      <a:pt x="1632" y="4029"/>
                    </a:lnTo>
                    <a:cubicBezTo>
                      <a:pt x="1" y="5660"/>
                      <a:pt x="1" y="8302"/>
                      <a:pt x="1632" y="9901"/>
                    </a:cubicBezTo>
                    <a:cubicBezTo>
                      <a:pt x="2447" y="10716"/>
                      <a:pt x="3491" y="11140"/>
                      <a:pt x="4567" y="11140"/>
                    </a:cubicBezTo>
                    <a:cubicBezTo>
                      <a:pt x="5644" y="11140"/>
                      <a:pt x="6688" y="10716"/>
                      <a:pt x="7503" y="9901"/>
                    </a:cubicBezTo>
                    <a:lnTo>
                      <a:pt x="10309" y="7128"/>
                    </a:lnTo>
                    <a:cubicBezTo>
                      <a:pt x="11940" y="5497"/>
                      <a:pt x="11940" y="2855"/>
                      <a:pt x="10309" y="1224"/>
                    </a:cubicBezTo>
                    <a:cubicBezTo>
                      <a:pt x="9493" y="408"/>
                      <a:pt x="8433" y="0"/>
                      <a:pt x="737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0" name="Google Shape;620;p40"/>
            <p:cNvGrpSpPr/>
            <p:nvPr/>
          </p:nvGrpSpPr>
          <p:grpSpPr>
            <a:xfrm>
              <a:off x="4301599" y="2532160"/>
              <a:ext cx="221350" cy="218684"/>
              <a:chOff x="1158800" y="238125"/>
              <a:chExt cx="5282825" cy="5219200"/>
            </a:xfrm>
          </p:grpSpPr>
          <p:sp>
            <p:nvSpPr>
              <p:cNvPr id="621" name="Google Shape;621;p40"/>
              <p:cNvSpPr/>
              <p:nvPr/>
            </p:nvSpPr>
            <p:spPr>
              <a:xfrm>
                <a:off x="1158800" y="238125"/>
                <a:ext cx="5282825" cy="5219200"/>
              </a:xfrm>
              <a:custGeom>
                <a:rect b="b" l="l" r="r" t="t"/>
                <a:pathLst>
                  <a:path extrusionOk="0" h="208768" w="211313">
                    <a:moveTo>
                      <a:pt x="174126" y="8318"/>
                    </a:moveTo>
                    <a:cubicBezTo>
                      <a:pt x="175333" y="8318"/>
                      <a:pt x="176540" y="8775"/>
                      <a:pt x="177453" y="9688"/>
                    </a:cubicBezTo>
                    <a:lnTo>
                      <a:pt x="200352" y="32587"/>
                    </a:lnTo>
                    <a:cubicBezTo>
                      <a:pt x="202179" y="34414"/>
                      <a:pt x="202179" y="37415"/>
                      <a:pt x="200352" y="39242"/>
                    </a:cubicBezTo>
                    <a:lnTo>
                      <a:pt x="144442" y="95185"/>
                    </a:lnTo>
                    <a:cubicBezTo>
                      <a:pt x="139353" y="100241"/>
                      <a:pt x="139353" y="108526"/>
                      <a:pt x="144442" y="113615"/>
                    </a:cubicBezTo>
                    <a:lnTo>
                      <a:pt x="200352" y="169525"/>
                    </a:lnTo>
                    <a:cubicBezTo>
                      <a:pt x="202179" y="171352"/>
                      <a:pt x="202179" y="174353"/>
                      <a:pt x="200352" y="176180"/>
                    </a:cubicBezTo>
                    <a:lnTo>
                      <a:pt x="177453" y="199079"/>
                    </a:lnTo>
                    <a:cubicBezTo>
                      <a:pt x="176540" y="199992"/>
                      <a:pt x="175333" y="200449"/>
                      <a:pt x="174126" y="200449"/>
                    </a:cubicBezTo>
                    <a:cubicBezTo>
                      <a:pt x="172919" y="200449"/>
                      <a:pt x="171712" y="199992"/>
                      <a:pt x="170798" y="199079"/>
                    </a:cubicBezTo>
                    <a:lnTo>
                      <a:pt x="114888" y="143169"/>
                    </a:lnTo>
                    <a:cubicBezTo>
                      <a:pt x="112344" y="140624"/>
                      <a:pt x="109000" y="139352"/>
                      <a:pt x="105661" y="139352"/>
                    </a:cubicBezTo>
                    <a:cubicBezTo>
                      <a:pt x="102321" y="139352"/>
                      <a:pt x="98986" y="140624"/>
                      <a:pt x="96458" y="143169"/>
                    </a:cubicBezTo>
                    <a:lnTo>
                      <a:pt x="40515" y="199079"/>
                    </a:lnTo>
                    <a:cubicBezTo>
                      <a:pt x="39601" y="199992"/>
                      <a:pt x="38394" y="200449"/>
                      <a:pt x="37187" y="200449"/>
                    </a:cubicBezTo>
                    <a:cubicBezTo>
                      <a:pt x="35981" y="200449"/>
                      <a:pt x="34774" y="199992"/>
                      <a:pt x="33860" y="199079"/>
                    </a:cubicBezTo>
                    <a:lnTo>
                      <a:pt x="10961" y="176180"/>
                    </a:lnTo>
                    <a:cubicBezTo>
                      <a:pt x="9134" y="174353"/>
                      <a:pt x="9134" y="171352"/>
                      <a:pt x="10961" y="169525"/>
                    </a:cubicBezTo>
                    <a:lnTo>
                      <a:pt x="66872" y="113615"/>
                    </a:lnTo>
                    <a:cubicBezTo>
                      <a:pt x="71960" y="108526"/>
                      <a:pt x="71960" y="100241"/>
                      <a:pt x="66872" y="95185"/>
                    </a:cubicBezTo>
                    <a:lnTo>
                      <a:pt x="10961" y="39242"/>
                    </a:lnTo>
                    <a:cubicBezTo>
                      <a:pt x="9134" y="37415"/>
                      <a:pt x="9134" y="34414"/>
                      <a:pt x="10961" y="32587"/>
                    </a:cubicBezTo>
                    <a:lnTo>
                      <a:pt x="33860" y="9688"/>
                    </a:lnTo>
                    <a:cubicBezTo>
                      <a:pt x="34774" y="8775"/>
                      <a:pt x="35981" y="8318"/>
                      <a:pt x="37187" y="8318"/>
                    </a:cubicBezTo>
                    <a:cubicBezTo>
                      <a:pt x="38394" y="8318"/>
                      <a:pt x="39601" y="8775"/>
                      <a:pt x="40515" y="9688"/>
                    </a:cubicBezTo>
                    <a:lnTo>
                      <a:pt x="96458" y="65599"/>
                    </a:lnTo>
                    <a:cubicBezTo>
                      <a:pt x="98986" y="68143"/>
                      <a:pt x="102321" y="69415"/>
                      <a:pt x="105661" y="69415"/>
                    </a:cubicBezTo>
                    <a:cubicBezTo>
                      <a:pt x="109000" y="69415"/>
                      <a:pt x="112344" y="68143"/>
                      <a:pt x="114888" y="65599"/>
                    </a:cubicBezTo>
                    <a:lnTo>
                      <a:pt x="170798" y="9688"/>
                    </a:lnTo>
                    <a:cubicBezTo>
                      <a:pt x="171712" y="8775"/>
                      <a:pt x="172919" y="8318"/>
                      <a:pt x="174126" y="8318"/>
                    </a:cubicBezTo>
                    <a:close/>
                    <a:moveTo>
                      <a:pt x="37192" y="0"/>
                    </a:moveTo>
                    <a:cubicBezTo>
                      <a:pt x="33852" y="0"/>
                      <a:pt x="30517" y="1272"/>
                      <a:pt x="27989" y="3817"/>
                    </a:cubicBezTo>
                    <a:lnTo>
                      <a:pt x="5090" y="26716"/>
                    </a:lnTo>
                    <a:cubicBezTo>
                      <a:pt x="1" y="31772"/>
                      <a:pt x="1" y="40057"/>
                      <a:pt x="5090" y="45146"/>
                    </a:cubicBezTo>
                    <a:lnTo>
                      <a:pt x="61000" y="101056"/>
                    </a:lnTo>
                    <a:cubicBezTo>
                      <a:pt x="62827" y="102883"/>
                      <a:pt x="62827" y="105884"/>
                      <a:pt x="61000" y="107711"/>
                    </a:cubicBezTo>
                    <a:lnTo>
                      <a:pt x="5090" y="163621"/>
                    </a:lnTo>
                    <a:cubicBezTo>
                      <a:pt x="1" y="168710"/>
                      <a:pt x="1" y="176995"/>
                      <a:pt x="5090" y="182051"/>
                    </a:cubicBezTo>
                    <a:lnTo>
                      <a:pt x="27989" y="204951"/>
                    </a:lnTo>
                    <a:cubicBezTo>
                      <a:pt x="30500" y="207495"/>
                      <a:pt x="33860" y="208767"/>
                      <a:pt x="37187" y="208767"/>
                    </a:cubicBezTo>
                    <a:cubicBezTo>
                      <a:pt x="40515" y="208767"/>
                      <a:pt x="43875" y="207495"/>
                      <a:pt x="46419" y="204951"/>
                    </a:cubicBezTo>
                    <a:lnTo>
                      <a:pt x="102329" y="149040"/>
                    </a:lnTo>
                    <a:cubicBezTo>
                      <a:pt x="103243" y="148127"/>
                      <a:pt x="104450" y="147670"/>
                      <a:pt x="105657" y="147670"/>
                    </a:cubicBezTo>
                    <a:cubicBezTo>
                      <a:pt x="106864" y="147670"/>
                      <a:pt x="108070" y="148127"/>
                      <a:pt x="108984" y="149040"/>
                    </a:cubicBezTo>
                    <a:lnTo>
                      <a:pt x="164894" y="204951"/>
                    </a:lnTo>
                    <a:cubicBezTo>
                      <a:pt x="167439" y="207495"/>
                      <a:pt x="170782" y="208767"/>
                      <a:pt x="174122" y="208767"/>
                    </a:cubicBezTo>
                    <a:cubicBezTo>
                      <a:pt x="177461" y="208767"/>
                      <a:pt x="180796" y="207495"/>
                      <a:pt x="183324" y="204951"/>
                    </a:cubicBezTo>
                    <a:lnTo>
                      <a:pt x="206224" y="182051"/>
                    </a:lnTo>
                    <a:cubicBezTo>
                      <a:pt x="211312" y="176995"/>
                      <a:pt x="211312" y="168710"/>
                      <a:pt x="206224" y="163621"/>
                    </a:cubicBezTo>
                    <a:lnTo>
                      <a:pt x="150313" y="107711"/>
                    </a:lnTo>
                    <a:cubicBezTo>
                      <a:pt x="148486" y="105884"/>
                      <a:pt x="148486" y="102883"/>
                      <a:pt x="150313" y="101056"/>
                    </a:cubicBezTo>
                    <a:lnTo>
                      <a:pt x="206224" y="45146"/>
                    </a:lnTo>
                    <a:cubicBezTo>
                      <a:pt x="211312" y="40057"/>
                      <a:pt x="211312" y="31772"/>
                      <a:pt x="206224" y="26716"/>
                    </a:cubicBezTo>
                    <a:lnTo>
                      <a:pt x="183324" y="3817"/>
                    </a:lnTo>
                    <a:cubicBezTo>
                      <a:pt x="180796" y="1272"/>
                      <a:pt x="177461" y="0"/>
                      <a:pt x="174122" y="0"/>
                    </a:cubicBezTo>
                    <a:cubicBezTo>
                      <a:pt x="170782" y="0"/>
                      <a:pt x="167439" y="1272"/>
                      <a:pt x="164894" y="3817"/>
                    </a:cubicBezTo>
                    <a:lnTo>
                      <a:pt x="108984" y="59727"/>
                    </a:lnTo>
                    <a:cubicBezTo>
                      <a:pt x="108070" y="60640"/>
                      <a:pt x="106864" y="61097"/>
                      <a:pt x="105657" y="61097"/>
                    </a:cubicBezTo>
                    <a:cubicBezTo>
                      <a:pt x="104450" y="61097"/>
                      <a:pt x="103243" y="60640"/>
                      <a:pt x="102329" y="59727"/>
                    </a:cubicBezTo>
                    <a:lnTo>
                      <a:pt x="46419" y="3817"/>
                    </a:lnTo>
                    <a:cubicBezTo>
                      <a:pt x="43875" y="1272"/>
                      <a:pt x="40531" y="0"/>
                      <a:pt x="371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0"/>
              <p:cNvSpPr/>
              <p:nvPr/>
            </p:nvSpPr>
            <p:spPr>
              <a:xfrm>
                <a:off x="1983275" y="4015700"/>
                <a:ext cx="1069150" cy="1048550"/>
              </a:xfrm>
              <a:custGeom>
                <a:rect b="b" l="l" r="r" t="t"/>
                <a:pathLst>
                  <a:path extrusionOk="0" h="41942" w="42766">
                    <a:moveTo>
                      <a:pt x="38182" y="0"/>
                    </a:moveTo>
                    <a:cubicBezTo>
                      <a:pt x="37114" y="0"/>
                      <a:pt x="36045" y="400"/>
                      <a:pt x="35230" y="1199"/>
                    </a:cubicBezTo>
                    <a:lnTo>
                      <a:pt x="1632" y="34830"/>
                    </a:lnTo>
                    <a:cubicBezTo>
                      <a:pt x="1" y="36461"/>
                      <a:pt x="1" y="39103"/>
                      <a:pt x="1632" y="40734"/>
                    </a:cubicBezTo>
                    <a:cubicBezTo>
                      <a:pt x="2414" y="41550"/>
                      <a:pt x="3491" y="41941"/>
                      <a:pt x="4567" y="41941"/>
                    </a:cubicBezTo>
                    <a:cubicBezTo>
                      <a:pt x="5611" y="41941"/>
                      <a:pt x="6688" y="41550"/>
                      <a:pt x="7503" y="40734"/>
                    </a:cubicBezTo>
                    <a:lnTo>
                      <a:pt x="41134" y="7103"/>
                    </a:lnTo>
                    <a:cubicBezTo>
                      <a:pt x="42765" y="5472"/>
                      <a:pt x="42765" y="2830"/>
                      <a:pt x="41134" y="1199"/>
                    </a:cubicBezTo>
                    <a:cubicBezTo>
                      <a:pt x="40319" y="400"/>
                      <a:pt x="39250" y="0"/>
                      <a:pt x="3818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0"/>
              <p:cNvSpPr/>
              <p:nvPr/>
            </p:nvSpPr>
            <p:spPr>
              <a:xfrm>
                <a:off x="3066250" y="3702750"/>
                <a:ext cx="298500" cy="278525"/>
              </a:xfrm>
              <a:custGeom>
                <a:rect b="b" l="l" r="r" t="t"/>
                <a:pathLst>
                  <a:path extrusionOk="0" h="11141" w="11940">
                    <a:moveTo>
                      <a:pt x="7373" y="0"/>
                    </a:moveTo>
                    <a:cubicBezTo>
                      <a:pt x="6313" y="0"/>
                      <a:pt x="5252" y="408"/>
                      <a:pt x="4437" y="1224"/>
                    </a:cubicBezTo>
                    <a:lnTo>
                      <a:pt x="1632" y="4029"/>
                    </a:lnTo>
                    <a:cubicBezTo>
                      <a:pt x="1" y="5660"/>
                      <a:pt x="1" y="8302"/>
                      <a:pt x="1632" y="9901"/>
                    </a:cubicBezTo>
                    <a:cubicBezTo>
                      <a:pt x="2447" y="10716"/>
                      <a:pt x="3491" y="11140"/>
                      <a:pt x="4567" y="11140"/>
                    </a:cubicBezTo>
                    <a:cubicBezTo>
                      <a:pt x="5644" y="11140"/>
                      <a:pt x="6688" y="10716"/>
                      <a:pt x="7503" y="9901"/>
                    </a:cubicBezTo>
                    <a:lnTo>
                      <a:pt x="10309" y="7128"/>
                    </a:lnTo>
                    <a:cubicBezTo>
                      <a:pt x="11940" y="5497"/>
                      <a:pt x="11940" y="2855"/>
                      <a:pt x="10309" y="1224"/>
                    </a:cubicBezTo>
                    <a:cubicBezTo>
                      <a:pt x="9493" y="408"/>
                      <a:pt x="8433" y="0"/>
                      <a:pt x="737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4" name="Google Shape;624;p40"/>
            <p:cNvGrpSpPr/>
            <p:nvPr/>
          </p:nvGrpSpPr>
          <p:grpSpPr>
            <a:xfrm>
              <a:off x="6436928" y="2532160"/>
              <a:ext cx="221350" cy="218684"/>
              <a:chOff x="1158800" y="238125"/>
              <a:chExt cx="5282825" cy="5219200"/>
            </a:xfrm>
          </p:grpSpPr>
          <p:sp>
            <p:nvSpPr>
              <p:cNvPr id="625" name="Google Shape;625;p40"/>
              <p:cNvSpPr/>
              <p:nvPr/>
            </p:nvSpPr>
            <p:spPr>
              <a:xfrm>
                <a:off x="1158800" y="238125"/>
                <a:ext cx="5282825" cy="5219200"/>
              </a:xfrm>
              <a:custGeom>
                <a:rect b="b" l="l" r="r" t="t"/>
                <a:pathLst>
                  <a:path extrusionOk="0" h="208768" w="211313">
                    <a:moveTo>
                      <a:pt x="174126" y="8318"/>
                    </a:moveTo>
                    <a:cubicBezTo>
                      <a:pt x="175333" y="8318"/>
                      <a:pt x="176540" y="8775"/>
                      <a:pt x="177453" y="9688"/>
                    </a:cubicBezTo>
                    <a:lnTo>
                      <a:pt x="200352" y="32587"/>
                    </a:lnTo>
                    <a:cubicBezTo>
                      <a:pt x="202179" y="34414"/>
                      <a:pt x="202179" y="37415"/>
                      <a:pt x="200352" y="39242"/>
                    </a:cubicBezTo>
                    <a:lnTo>
                      <a:pt x="144442" y="95185"/>
                    </a:lnTo>
                    <a:cubicBezTo>
                      <a:pt x="139353" y="100241"/>
                      <a:pt x="139353" y="108526"/>
                      <a:pt x="144442" y="113615"/>
                    </a:cubicBezTo>
                    <a:lnTo>
                      <a:pt x="200352" y="169525"/>
                    </a:lnTo>
                    <a:cubicBezTo>
                      <a:pt x="202179" y="171352"/>
                      <a:pt x="202179" y="174353"/>
                      <a:pt x="200352" y="176180"/>
                    </a:cubicBezTo>
                    <a:lnTo>
                      <a:pt x="177453" y="199079"/>
                    </a:lnTo>
                    <a:cubicBezTo>
                      <a:pt x="176540" y="199992"/>
                      <a:pt x="175333" y="200449"/>
                      <a:pt x="174126" y="200449"/>
                    </a:cubicBezTo>
                    <a:cubicBezTo>
                      <a:pt x="172919" y="200449"/>
                      <a:pt x="171712" y="199992"/>
                      <a:pt x="170798" y="199079"/>
                    </a:cubicBezTo>
                    <a:lnTo>
                      <a:pt x="114888" y="143169"/>
                    </a:lnTo>
                    <a:cubicBezTo>
                      <a:pt x="112344" y="140624"/>
                      <a:pt x="109000" y="139352"/>
                      <a:pt x="105661" y="139352"/>
                    </a:cubicBezTo>
                    <a:cubicBezTo>
                      <a:pt x="102321" y="139352"/>
                      <a:pt x="98986" y="140624"/>
                      <a:pt x="96458" y="143169"/>
                    </a:cubicBezTo>
                    <a:lnTo>
                      <a:pt x="40515" y="199079"/>
                    </a:lnTo>
                    <a:cubicBezTo>
                      <a:pt x="39601" y="199992"/>
                      <a:pt x="38394" y="200449"/>
                      <a:pt x="37187" y="200449"/>
                    </a:cubicBezTo>
                    <a:cubicBezTo>
                      <a:pt x="35981" y="200449"/>
                      <a:pt x="34774" y="199992"/>
                      <a:pt x="33860" y="199079"/>
                    </a:cubicBezTo>
                    <a:lnTo>
                      <a:pt x="10961" y="176180"/>
                    </a:lnTo>
                    <a:cubicBezTo>
                      <a:pt x="9134" y="174353"/>
                      <a:pt x="9134" y="171352"/>
                      <a:pt x="10961" y="169525"/>
                    </a:cubicBezTo>
                    <a:lnTo>
                      <a:pt x="66872" y="113615"/>
                    </a:lnTo>
                    <a:cubicBezTo>
                      <a:pt x="71960" y="108526"/>
                      <a:pt x="71960" y="100241"/>
                      <a:pt x="66872" y="95185"/>
                    </a:cubicBezTo>
                    <a:lnTo>
                      <a:pt x="10961" y="39242"/>
                    </a:lnTo>
                    <a:cubicBezTo>
                      <a:pt x="9134" y="37415"/>
                      <a:pt x="9134" y="34414"/>
                      <a:pt x="10961" y="32587"/>
                    </a:cubicBezTo>
                    <a:lnTo>
                      <a:pt x="33860" y="9688"/>
                    </a:lnTo>
                    <a:cubicBezTo>
                      <a:pt x="34774" y="8775"/>
                      <a:pt x="35981" y="8318"/>
                      <a:pt x="37187" y="8318"/>
                    </a:cubicBezTo>
                    <a:cubicBezTo>
                      <a:pt x="38394" y="8318"/>
                      <a:pt x="39601" y="8775"/>
                      <a:pt x="40515" y="9688"/>
                    </a:cubicBezTo>
                    <a:lnTo>
                      <a:pt x="96458" y="65599"/>
                    </a:lnTo>
                    <a:cubicBezTo>
                      <a:pt x="98986" y="68143"/>
                      <a:pt x="102321" y="69415"/>
                      <a:pt x="105661" y="69415"/>
                    </a:cubicBezTo>
                    <a:cubicBezTo>
                      <a:pt x="109000" y="69415"/>
                      <a:pt x="112344" y="68143"/>
                      <a:pt x="114888" y="65599"/>
                    </a:cubicBezTo>
                    <a:lnTo>
                      <a:pt x="170798" y="9688"/>
                    </a:lnTo>
                    <a:cubicBezTo>
                      <a:pt x="171712" y="8775"/>
                      <a:pt x="172919" y="8318"/>
                      <a:pt x="174126" y="8318"/>
                    </a:cubicBezTo>
                    <a:close/>
                    <a:moveTo>
                      <a:pt x="37192" y="0"/>
                    </a:moveTo>
                    <a:cubicBezTo>
                      <a:pt x="33852" y="0"/>
                      <a:pt x="30517" y="1272"/>
                      <a:pt x="27989" y="3817"/>
                    </a:cubicBezTo>
                    <a:lnTo>
                      <a:pt x="5090" y="26716"/>
                    </a:lnTo>
                    <a:cubicBezTo>
                      <a:pt x="1" y="31772"/>
                      <a:pt x="1" y="40057"/>
                      <a:pt x="5090" y="45146"/>
                    </a:cubicBezTo>
                    <a:lnTo>
                      <a:pt x="61000" y="101056"/>
                    </a:lnTo>
                    <a:cubicBezTo>
                      <a:pt x="62827" y="102883"/>
                      <a:pt x="62827" y="105884"/>
                      <a:pt x="61000" y="107711"/>
                    </a:cubicBezTo>
                    <a:lnTo>
                      <a:pt x="5090" y="163621"/>
                    </a:lnTo>
                    <a:cubicBezTo>
                      <a:pt x="1" y="168710"/>
                      <a:pt x="1" y="176995"/>
                      <a:pt x="5090" y="182051"/>
                    </a:cubicBezTo>
                    <a:lnTo>
                      <a:pt x="27989" y="204951"/>
                    </a:lnTo>
                    <a:cubicBezTo>
                      <a:pt x="30500" y="207495"/>
                      <a:pt x="33860" y="208767"/>
                      <a:pt x="37187" y="208767"/>
                    </a:cubicBezTo>
                    <a:cubicBezTo>
                      <a:pt x="40515" y="208767"/>
                      <a:pt x="43875" y="207495"/>
                      <a:pt x="46419" y="204951"/>
                    </a:cubicBezTo>
                    <a:lnTo>
                      <a:pt x="102329" y="149040"/>
                    </a:lnTo>
                    <a:cubicBezTo>
                      <a:pt x="103243" y="148127"/>
                      <a:pt x="104450" y="147670"/>
                      <a:pt x="105657" y="147670"/>
                    </a:cubicBezTo>
                    <a:cubicBezTo>
                      <a:pt x="106864" y="147670"/>
                      <a:pt x="108070" y="148127"/>
                      <a:pt x="108984" y="149040"/>
                    </a:cubicBezTo>
                    <a:lnTo>
                      <a:pt x="164894" y="204951"/>
                    </a:lnTo>
                    <a:cubicBezTo>
                      <a:pt x="167439" y="207495"/>
                      <a:pt x="170782" y="208767"/>
                      <a:pt x="174122" y="208767"/>
                    </a:cubicBezTo>
                    <a:cubicBezTo>
                      <a:pt x="177461" y="208767"/>
                      <a:pt x="180796" y="207495"/>
                      <a:pt x="183324" y="204951"/>
                    </a:cubicBezTo>
                    <a:lnTo>
                      <a:pt x="206224" y="182051"/>
                    </a:lnTo>
                    <a:cubicBezTo>
                      <a:pt x="211312" y="176995"/>
                      <a:pt x="211312" y="168710"/>
                      <a:pt x="206224" y="163621"/>
                    </a:cubicBezTo>
                    <a:lnTo>
                      <a:pt x="150313" y="107711"/>
                    </a:lnTo>
                    <a:cubicBezTo>
                      <a:pt x="148486" y="105884"/>
                      <a:pt x="148486" y="102883"/>
                      <a:pt x="150313" y="101056"/>
                    </a:cubicBezTo>
                    <a:lnTo>
                      <a:pt x="206224" y="45146"/>
                    </a:lnTo>
                    <a:cubicBezTo>
                      <a:pt x="211312" y="40057"/>
                      <a:pt x="211312" y="31772"/>
                      <a:pt x="206224" y="26716"/>
                    </a:cubicBezTo>
                    <a:lnTo>
                      <a:pt x="183324" y="3817"/>
                    </a:lnTo>
                    <a:cubicBezTo>
                      <a:pt x="180796" y="1272"/>
                      <a:pt x="177461" y="0"/>
                      <a:pt x="174122" y="0"/>
                    </a:cubicBezTo>
                    <a:cubicBezTo>
                      <a:pt x="170782" y="0"/>
                      <a:pt x="167439" y="1272"/>
                      <a:pt x="164894" y="3817"/>
                    </a:cubicBezTo>
                    <a:lnTo>
                      <a:pt x="108984" y="59727"/>
                    </a:lnTo>
                    <a:cubicBezTo>
                      <a:pt x="108070" y="60640"/>
                      <a:pt x="106864" y="61097"/>
                      <a:pt x="105657" y="61097"/>
                    </a:cubicBezTo>
                    <a:cubicBezTo>
                      <a:pt x="104450" y="61097"/>
                      <a:pt x="103243" y="60640"/>
                      <a:pt x="102329" y="59727"/>
                    </a:cubicBezTo>
                    <a:lnTo>
                      <a:pt x="46419" y="3817"/>
                    </a:lnTo>
                    <a:cubicBezTo>
                      <a:pt x="43875" y="1272"/>
                      <a:pt x="40531" y="0"/>
                      <a:pt x="371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0"/>
              <p:cNvSpPr/>
              <p:nvPr/>
            </p:nvSpPr>
            <p:spPr>
              <a:xfrm>
                <a:off x="1983275" y="4015700"/>
                <a:ext cx="1069150" cy="1048550"/>
              </a:xfrm>
              <a:custGeom>
                <a:rect b="b" l="l" r="r" t="t"/>
                <a:pathLst>
                  <a:path extrusionOk="0" h="41942" w="42766">
                    <a:moveTo>
                      <a:pt x="38182" y="0"/>
                    </a:moveTo>
                    <a:cubicBezTo>
                      <a:pt x="37114" y="0"/>
                      <a:pt x="36045" y="400"/>
                      <a:pt x="35230" y="1199"/>
                    </a:cubicBezTo>
                    <a:lnTo>
                      <a:pt x="1632" y="34830"/>
                    </a:lnTo>
                    <a:cubicBezTo>
                      <a:pt x="1" y="36461"/>
                      <a:pt x="1" y="39103"/>
                      <a:pt x="1632" y="40734"/>
                    </a:cubicBezTo>
                    <a:cubicBezTo>
                      <a:pt x="2414" y="41550"/>
                      <a:pt x="3491" y="41941"/>
                      <a:pt x="4567" y="41941"/>
                    </a:cubicBezTo>
                    <a:cubicBezTo>
                      <a:pt x="5611" y="41941"/>
                      <a:pt x="6688" y="41550"/>
                      <a:pt x="7503" y="40734"/>
                    </a:cubicBezTo>
                    <a:lnTo>
                      <a:pt x="41134" y="7103"/>
                    </a:lnTo>
                    <a:cubicBezTo>
                      <a:pt x="42765" y="5472"/>
                      <a:pt x="42765" y="2830"/>
                      <a:pt x="41134" y="1199"/>
                    </a:cubicBezTo>
                    <a:cubicBezTo>
                      <a:pt x="40319" y="400"/>
                      <a:pt x="39250" y="0"/>
                      <a:pt x="3818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40"/>
              <p:cNvSpPr/>
              <p:nvPr/>
            </p:nvSpPr>
            <p:spPr>
              <a:xfrm>
                <a:off x="3066250" y="3702750"/>
                <a:ext cx="298500" cy="278525"/>
              </a:xfrm>
              <a:custGeom>
                <a:rect b="b" l="l" r="r" t="t"/>
                <a:pathLst>
                  <a:path extrusionOk="0" h="11141" w="11940">
                    <a:moveTo>
                      <a:pt x="7373" y="0"/>
                    </a:moveTo>
                    <a:cubicBezTo>
                      <a:pt x="6313" y="0"/>
                      <a:pt x="5252" y="408"/>
                      <a:pt x="4437" y="1224"/>
                    </a:cubicBezTo>
                    <a:lnTo>
                      <a:pt x="1632" y="4029"/>
                    </a:lnTo>
                    <a:cubicBezTo>
                      <a:pt x="1" y="5660"/>
                      <a:pt x="1" y="8302"/>
                      <a:pt x="1632" y="9901"/>
                    </a:cubicBezTo>
                    <a:cubicBezTo>
                      <a:pt x="2447" y="10716"/>
                      <a:pt x="3491" y="11140"/>
                      <a:pt x="4567" y="11140"/>
                    </a:cubicBezTo>
                    <a:cubicBezTo>
                      <a:pt x="5644" y="11140"/>
                      <a:pt x="6688" y="10716"/>
                      <a:pt x="7503" y="9901"/>
                    </a:cubicBezTo>
                    <a:lnTo>
                      <a:pt x="10309" y="7128"/>
                    </a:lnTo>
                    <a:cubicBezTo>
                      <a:pt x="11940" y="5497"/>
                      <a:pt x="11940" y="2855"/>
                      <a:pt x="10309" y="1224"/>
                    </a:cubicBezTo>
                    <a:cubicBezTo>
                      <a:pt x="9493" y="408"/>
                      <a:pt x="8433" y="0"/>
                      <a:pt x="737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8" name="Google Shape;628;p40"/>
            <p:cNvGrpSpPr/>
            <p:nvPr/>
          </p:nvGrpSpPr>
          <p:grpSpPr>
            <a:xfrm>
              <a:off x="3252490" y="3297338"/>
              <a:ext cx="221692" cy="177835"/>
              <a:chOff x="1154725" y="725375"/>
              <a:chExt cx="5290975" cy="4244275"/>
            </a:xfrm>
          </p:grpSpPr>
          <p:sp>
            <p:nvSpPr>
              <p:cNvPr id="629" name="Google Shape;629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2" name="Google Shape;632;p40"/>
            <p:cNvGrpSpPr/>
            <p:nvPr/>
          </p:nvGrpSpPr>
          <p:grpSpPr>
            <a:xfrm>
              <a:off x="4301428" y="3297338"/>
              <a:ext cx="221692" cy="177835"/>
              <a:chOff x="1154725" y="725375"/>
              <a:chExt cx="5290975" cy="4244275"/>
            </a:xfrm>
          </p:grpSpPr>
          <p:sp>
            <p:nvSpPr>
              <p:cNvPr id="633" name="Google Shape;633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6" name="Google Shape;636;p40"/>
            <p:cNvGrpSpPr/>
            <p:nvPr/>
          </p:nvGrpSpPr>
          <p:grpSpPr>
            <a:xfrm>
              <a:off x="5375328" y="3297338"/>
              <a:ext cx="221692" cy="177835"/>
              <a:chOff x="1154725" y="725375"/>
              <a:chExt cx="5290975" cy="4244275"/>
            </a:xfrm>
          </p:grpSpPr>
          <p:sp>
            <p:nvSpPr>
              <p:cNvPr id="637" name="Google Shape;637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0" name="Google Shape;640;p40"/>
            <p:cNvGrpSpPr/>
            <p:nvPr/>
          </p:nvGrpSpPr>
          <p:grpSpPr>
            <a:xfrm>
              <a:off x="6436757" y="3297338"/>
              <a:ext cx="221692" cy="177835"/>
              <a:chOff x="1154725" y="725375"/>
              <a:chExt cx="5290975" cy="4244275"/>
            </a:xfrm>
          </p:grpSpPr>
          <p:sp>
            <p:nvSpPr>
              <p:cNvPr id="641" name="Google Shape;641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4" name="Google Shape;644;p40"/>
            <p:cNvGrpSpPr/>
            <p:nvPr/>
          </p:nvGrpSpPr>
          <p:grpSpPr>
            <a:xfrm>
              <a:off x="3252661" y="4031874"/>
              <a:ext cx="221350" cy="218684"/>
              <a:chOff x="1158800" y="238125"/>
              <a:chExt cx="5282825" cy="5219200"/>
            </a:xfrm>
          </p:grpSpPr>
          <p:sp>
            <p:nvSpPr>
              <p:cNvPr id="645" name="Google Shape;645;p40"/>
              <p:cNvSpPr/>
              <p:nvPr/>
            </p:nvSpPr>
            <p:spPr>
              <a:xfrm>
                <a:off x="1158800" y="238125"/>
                <a:ext cx="5282825" cy="5219200"/>
              </a:xfrm>
              <a:custGeom>
                <a:rect b="b" l="l" r="r" t="t"/>
                <a:pathLst>
                  <a:path extrusionOk="0" h="208768" w="211313">
                    <a:moveTo>
                      <a:pt x="174126" y="8318"/>
                    </a:moveTo>
                    <a:cubicBezTo>
                      <a:pt x="175333" y="8318"/>
                      <a:pt x="176540" y="8775"/>
                      <a:pt x="177453" y="9688"/>
                    </a:cubicBezTo>
                    <a:lnTo>
                      <a:pt x="200352" y="32587"/>
                    </a:lnTo>
                    <a:cubicBezTo>
                      <a:pt x="202179" y="34414"/>
                      <a:pt x="202179" y="37415"/>
                      <a:pt x="200352" y="39242"/>
                    </a:cubicBezTo>
                    <a:lnTo>
                      <a:pt x="144442" y="95185"/>
                    </a:lnTo>
                    <a:cubicBezTo>
                      <a:pt x="139353" y="100241"/>
                      <a:pt x="139353" y="108526"/>
                      <a:pt x="144442" y="113615"/>
                    </a:cubicBezTo>
                    <a:lnTo>
                      <a:pt x="200352" y="169525"/>
                    </a:lnTo>
                    <a:cubicBezTo>
                      <a:pt x="202179" y="171352"/>
                      <a:pt x="202179" y="174353"/>
                      <a:pt x="200352" y="176180"/>
                    </a:cubicBezTo>
                    <a:lnTo>
                      <a:pt x="177453" y="199079"/>
                    </a:lnTo>
                    <a:cubicBezTo>
                      <a:pt x="176540" y="199992"/>
                      <a:pt x="175333" y="200449"/>
                      <a:pt x="174126" y="200449"/>
                    </a:cubicBezTo>
                    <a:cubicBezTo>
                      <a:pt x="172919" y="200449"/>
                      <a:pt x="171712" y="199992"/>
                      <a:pt x="170798" y="199079"/>
                    </a:cubicBezTo>
                    <a:lnTo>
                      <a:pt x="114888" y="143169"/>
                    </a:lnTo>
                    <a:cubicBezTo>
                      <a:pt x="112344" y="140624"/>
                      <a:pt x="109000" y="139352"/>
                      <a:pt x="105661" y="139352"/>
                    </a:cubicBezTo>
                    <a:cubicBezTo>
                      <a:pt x="102321" y="139352"/>
                      <a:pt x="98986" y="140624"/>
                      <a:pt x="96458" y="143169"/>
                    </a:cubicBezTo>
                    <a:lnTo>
                      <a:pt x="40515" y="199079"/>
                    </a:lnTo>
                    <a:cubicBezTo>
                      <a:pt x="39601" y="199992"/>
                      <a:pt x="38394" y="200449"/>
                      <a:pt x="37187" y="200449"/>
                    </a:cubicBezTo>
                    <a:cubicBezTo>
                      <a:pt x="35981" y="200449"/>
                      <a:pt x="34774" y="199992"/>
                      <a:pt x="33860" y="199079"/>
                    </a:cubicBezTo>
                    <a:lnTo>
                      <a:pt x="10961" y="176180"/>
                    </a:lnTo>
                    <a:cubicBezTo>
                      <a:pt x="9134" y="174353"/>
                      <a:pt x="9134" y="171352"/>
                      <a:pt x="10961" y="169525"/>
                    </a:cubicBezTo>
                    <a:lnTo>
                      <a:pt x="66872" y="113615"/>
                    </a:lnTo>
                    <a:cubicBezTo>
                      <a:pt x="71960" y="108526"/>
                      <a:pt x="71960" y="100241"/>
                      <a:pt x="66872" y="95185"/>
                    </a:cubicBezTo>
                    <a:lnTo>
                      <a:pt x="10961" y="39242"/>
                    </a:lnTo>
                    <a:cubicBezTo>
                      <a:pt x="9134" y="37415"/>
                      <a:pt x="9134" y="34414"/>
                      <a:pt x="10961" y="32587"/>
                    </a:cubicBezTo>
                    <a:lnTo>
                      <a:pt x="33860" y="9688"/>
                    </a:lnTo>
                    <a:cubicBezTo>
                      <a:pt x="34774" y="8775"/>
                      <a:pt x="35981" y="8318"/>
                      <a:pt x="37187" y="8318"/>
                    </a:cubicBezTo>
                    <a:cubicBezTo>
                      <a:pt x="38394" y="8318"/>
                      <a:pt x="39601" y="8775"/>
                      <a:pt x="40515" y="9688"/>
                    </a:cubicBezTo>
                    <a:lnTo>
                      <a:pt x="96458" y="65599"/>
                    </a:lnTo>
                    <a:cubicBezTo>
                      <a:pt x="98986" y="68143"/>
                      <a:pt x="102321" y="69415"/>
                      <a:pt x="105661" y="69415"/>
                    </a:cubicBezTo>
                    <a:cubicBezTo>
                      <a:pt x="109000" y="69415"/>
                      <a:pt x="112344" y="68143"/>
                      <a:pt x="114888" y="65599"/>
                    </a:cubicBezTo>
                    <a:lnTo>
                      <a:pt x="170798" y="9688"/>
                    </a:lnTo>
                    <a:cubicBezTo>
                      <a:pt x="171712" y="8775"/>
                      <a:pt x="172919" y="8318"/>
                      <a:pt x="174126" y="8318"/>
                    </a:cubicBezTo>
                    <a:close/>
                    <a:moveTo>
                      <a:pt x="37192" y="0"/>
                    </a:moveTo>
                    <a:cubicBezTo>
                      <a:pt x="33852" y="0"/>
                      <a:pt x="30517" y="1272"/>
                      <a:pt x="27989" y="3817"/>
                    </a:cubicBezTo>
                    <a:lnTo>
                      <a:pt x="5090" y="26716"/>
                    </a:lnTo>
                    <a:cubicBezTo>
                      <a:pt x="1" y="31772"/>
                      <a:pt x="1" y="40057"/>
                      <a:pt x="5090" y="45146"/>
                    </a:cubicBezTo>
                    <a:lnTo>
                      <a:pt x="61000" y="101056"/>
                    </a:lnTo>
                    <a:cubicBezTo>
                      <a:pt x="62827" y="102883"/>
                      <a:pt x="62827" y="105884"/>
                      <a:pt x="61000" y="107711"/>
                    </a:cubicBezTo>
                    <a:lnTo>
                      <a:pt x="5090" y="163621"/>
                    </a:lnTo>
                    <a:cubicBezTo>
                      <a:pt x="1" y="168710"/>
                      <a:pt x="1" y="176995"/>
                      <a:pt x="5090" y="182051"/>
                    </a:cubicBezTo>
                    <a:lnTo>
                      <a:pt x="27989" y="204951"/>
                    </a:lnTo>
                    <a:cubicBezTo>
                      <a:pt x="30500" y="207495"/>
                      <a:pt x="33860" y="208767"/>
                      <a:pt x="37187" y="208767"/>
                    </a:cubicBezTo>
                    <a:cubicBezTo>
                      <a:pt x="40515" y="208767"/>
                      <a:pt x="43875" y="207495"/>
                      <a:pt x="46419" y="204951"/>
                    </a:cubicBezTo>
                    <a:lnTo>
                      <a:pt x="102329" y="149040"/>
                    </a:lnTo>
                    <a:cubicBezTo>
                      <a:pt x="103243" y="148127"/>
                      <a:pt x="104450" y="147670"/>
                      <a:pt x="105657" y="147670"/>
                    </a:cubicBezTo>
                    <a:cubicBezTo>
                      <a:pt x="106864" y="147670"/>
                      <a:pt x="108070" y="148127"/>
                      <a:pt x="108984" y="149040"/>
                    </a:cubicBezTo>
                    <a:lnTo>
                      <a:pt x="164894" y="204951"/>
                    </a:lnTo>
                    <a:cubicBezTo>
                      <a:pt x="167439" y="207495"/>
                      <a:pt x="170782" y="208767"/>
                      <a:pt x="174122" y="208767"/>
                    </a:cubicBezTo>
                    <a:cubicBezTo>
                      <a:pt x="177461" y="208767"/>
                      <a:pt x="180796" y="207495"/>
                      <a:pt x="183324" y="204951"/>
                    </a:cubicBezTo>
                    <a:lnTo>
                      <a:pt x="206224" y="182051"/>
                    </a:lnTo>
                    <a:cubicBezTo>
                      <a:pt x="211312" y="176995"/>
                      <a:pt x="211312" y="168710"/>
                      <a:pt x="206224" y="163621"/>
                    </a:cubicBezTo>
                    <a:lnTo>
                      <a:pt x="150313" y="107711"/>
                    </a:lnTo>
                    <a:cubicBezTo>
                      <a:pt x="148486" y="105884"/>
                      <a:pt x="148486" y="102883"/>
                      <a:pt x="150313" y="101056"/>
                    </a:cubicBezTo>
                    <a:lnTo>
                      <a:pt x="206224" y="45146"/>
                    </a:lnTo>
                    <a:cubicBezTo>
                      <a:pt x="211312" y="40057"/>
                      <a:pt x="211312" y="31772"/>
                      <a:pt x="206224" y="26716"/>
                    </a:cubicBezTo>
                    <a:lnTo>
                      <a:pt x="183324" y="3817"/>
                    </a:lnTo>
                    <a:cubicBezTo>
                      <a:pt x="180796" y="1272"/>
                      <a:pt x="177461" y="0"/>
                      <a:pt x="174122" y="0"/>
                    </a:cubicBezTo>
                    <a:cubicBezTo>
                      <a:pt x="170782" y="0"/>
                      <a:pt x="167439" y="1272"/>
                      <a:pt x="164894" y="3817"/>
                    </a:cubicBezTo>
                    <a:lnTo>
                      <a:pt x="108984" y="59727"/>
                    </a:lnTo>
                    <a:cubicBezTo>
                      <a:pt x="108070" y="60640"/>
                      <a:pt x="106864" y="61097"/>
                      <a:pt x="105657" y="61097"/>
                    </a:cubicBezTo>
                    <a:cubicBezTo>
                      <a:pt x="104450" y="61097"/>
                      <a:pt x="103243" y="60640"/>
                      <a:pt x="102329" y="59727"/>
                    </a:cubicBezTo>
                    <a:lnTo>
                      <a:pt x="46419" y="3817"/>
                    </a:lnTo>
                    <a:cubicBezTo>
                      <a:pt x="43875" y="1272"/>
                      <a:pt x="40531" y="0"/>
                      <a:pt x="371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40"/>
              <p:cNvSpPr/>
              <p:nvPr/>
            </p:nvSpPr>
            <p:spPr>
              <a:xfrm>
                <a:off x="1983275" y="4015700"/>
                <a:ext cx="1069150" cy="1048550"/>
              </a:xfrm>
              <a:custGeom>
                <a:rect b="b" l="l" r="r" t="t"/>
                <a:pathLst>
                  <a:path extrusionOk="0" h="41942" w="42766">
                    <a:moveTo>
                      <a:pt x="38182" y="0"/>
                    </a:moveTo>
                    <a:cubicBezTo>
                      <a:pt x="37114" y="0"/>
                      <a:pt x="36045" y="400"/>
                      <a:pt x="35230" y="1199"/>
                    </a:cubicBezTo>
                    <a:lnTo>
                      <a:pt x="1632" y="34830"/>
                    </a:lnTo>
                    <a:cubicBezTo>
                      <a:pt x="1" y="36461"/>
                      <a:pt x="1" y="39103"/>
                      <a:pt x="1632" y="40734"/>
                    </a:cubicBezTo>
                    <a:cubicBezTo>
                      <a:pt x="2414" y="41550"/>
                      <a:pt x="3491" y="41941"/>
                      <a:pt x="4567" y="41941"/>
                    </a:cubicBezTo>
                    <a:cubicBezTo>
                      <a:pt x="5611" y="41941"/>
                      <a:pt x="6688" y="41550"/>
                      <a:pt x="7503" y="40734"/>
                    </a:cubicBezTo>
                    <a:lnTo>
                      <a:pt x="41134" y="7103"/>
                    </a:lnTo>
                    <a:cubicBezTo>
                      <a:pt x="42765" y="5472"/>
                      <a:pt x="42765" y="2830"/>
                      <a:pt x="41134" y="1199"/>
                    </a:cubicBezTo>
                    <a:cubicBezTo>
                      <a:pt x="40319" y="400"/>
                      <a:pt x="39250" y="0"/>
                      <a:pt x="3818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40"/>
              <p:cNvSpPr/>
              <p:nvPr/>
            </p:nvSpPr>
            <p:spPr>
              <a:xfrm>
                <a:off x="3066250" y="3702750"/>
                <a:ext cx="298500" cy="278525"/>
              </a:xfrm>
              <a:custGeom>
                <a:rect b="b" l="l" r="r" t="t"/>
                <a:pathLst>
                  <a:path extrusionOk="0" h="11141" w="11940">
                    <a:moveTo>
                      <a:pt x="7373" y="0"/>
                    </a:moveTo>
                    <a:cubicBezTo>
                      <a:pt x="6313" y="0"/>
                      <a:pt x="5252" y="408"/>
                      <a:pt x="4437" y="1224"/>
                    </a:cubicBezTo>
                    <a:lnTo>
                      <a:pt x="1632" y="4029"/>
                    </a:lnTo>
                    <a:cubicBezTo>
                      <a:pt x="1" y="5660"/>
                      <a:pt x="1" y="8302"/>
                      <a:pt x="1632" y="9901"/>
                    </a:cubicBezTo>
                    <a:cubicBezTo>
                      <a:pt x="2447" y="10716"/>
                      <a:pt x="3491" y="11140"/>
                      <a:pt x="4567" y="11140"/>
                    </a:cubicBezTo>
                    <a:cubicBezTo>
                      <a:pt x="5644" y="11140"/>
                      <a:pt x="6688" y="10716"/>
                      <a:pt x="7503" y="9901"/>
                    </a:cubicBezTo>
                    <a:lnTo>
                      <a:pt x="10309" y="7128"/>
                    </a:lnTo>
                    <a:cubicBezTo>
                      <a:pt x="11940" y="5497"/>
                      <a:pt x="11940" y="2855"/>
                      <a:pt x="10309" y="1224"/>
                    </a:cubicBezTo>
                    <a:cubicBezTo>
                      <a:pt x="9493" y="408"/>
                      <a:pt x="8433" y="0"/>
                      <a:pt x="737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8" name="Google Shape;648;p40"/>
            <p:cNvGrpSpPr/>
            <p:nvPr/>
          </p:nvGrpSpPr>
          <p:grpSpPr>
            <a:xfrm>
              <a:off x="5375328" y="2552585"/>
              <a:ext cx="221692" cy="177835"/>
              <a:chOff x="1154725" y="725375"/>
              <a:chExt cx="5290975" cy="4244275"/>
            </a:xfrm>
          </p:grpSpPr>
          <p:sp>
            <p:nvSpPr>
              <p:cNvPr id="649" name="Google Shape;649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2" name="Google Shape;652;p40"/>
            <p:cNvGrpSpPr/>
            <p:nvPr/>
          </p:nvGrpSpPr>
          <p:grpSpPr>
            <a:xfrm>
              <a:off x="4301599" y="4031874"/>
              <a:ext cx="221350" cy="218684"/>
              <a:chOff x="1158800" y="238125"/>
              <a:chExt cx="5282825" cy="5219200"/>
            </a:xfrm>
          </p:grpSpPr>
          <p:sp>
            <p:nvSpPr>
              <p:cNvPr id="653" name="Google Shape;653;p40"/>
              <p:cNvSpPr/>
              <p:nvPr/>
            </p:nvSpPr>
            <p:spPr>
              <a:xfrm>
                <a:off x="1158800" y="238125"/>
                <a:ext cx="5282825" cy="5219200"/>
              </a:xfrm>
              <a:custGeom>
                <a:rect b="b" l="l" r="r" t="t"/>
                <a:pathLst>
                  <a:path extrusionOk="0" h="208768" w="211313">
                    <a:moveTo>
                      <a:pt x="174126" y="8318"/>
                    </a:moveTo>
                    <a:cubicBezTo>
                      <a:pt x="175333" y="8318"/>
                      <a:pt x="176540" y="8775"/>
                      <a:pt x="177453" y="9688"/>
                    </a:cubicBezTo>
                    <a:lnTo>
                      <a:pt x="200352" y="32587"/>
                    </a:lnTo>
                    <a:cubicBezTo>
                      <a:pt x="202179" y="34414"/>
                      <a:pt x="202179" y="37415"/>
                      <a:pt x="200352" y="39242"/>
                    </a:cubicBezTo>
                    <a:lnTo>
                      <a:pt x="144442" y="95185"/>
                    </a:lnTo>
                    <a:cubicBezTo>
                      <a:pt x="139353" y="100241"/>
                      <a:pt x="139353" y="108526"/>
                      <a:pt x="144442" y="113615"/>
                    </a:cubicBezTo>
                    <a:lnTo>
                      <a:pt x="200352" y="169525"/>
                    </a:lnTo>
                    <a:cubicBezTo>
                      <a:pt x="202179" y="171352"/>
                      <a:pt x="202179" y="174353"/>
                      <a:pt x="200352" y="176180"/>
                    </a:cubicBezTo>
                    <a:lnTo>
                      <a:pt x="177453" y="199079"/>
                    </a:lnTo>
                    <a:cubicBezTo>
                      <a:pt x="176540" y="199992"/>
                      <a:pt x="175333" y="200449"/>
                      <a:pt x="174126" y="200449"/>
                    </a:cubicBezTo>
                    <a:cubicBezTo>
                      <a:pt x="172919" y="200449"/>
                      <a:pt x="171712" y="199992"/>
                      <a:pt x="170798" y="199079"/>
                    </a:cubicBezTo>
                    <a:lnTo>
                      <a:pt x="114888" y="143169"/>
                    </a:lnTo>
                    <a:cubicBezTo>
                      <a:pt x="112344" y="140624"/>
                      <a:pt x="109000" y="139352"/>
                      <a:pt x="105661" y="139352"/>
                    </a:cubicBezTo>
                    <a:cubicBezTo>
                      <a:pt x="102321" y="139352"/>
                      <a:pt x="98986" y="140624"/>
                      <a:pt x="96458" y="143169"/>
                    </a:cubicBezTo>
                    <a:lnTo>
                      <a:pt x="40515" y="199079"/>
                    </a:lnTo>
                    <a:cubicBezTo>
                      <a:pt x="39601" y="199992"/>
                      <a:pt x="38394" y="200449"/>
                      <a:pt x="37187" y="200449"/>
                    </a:cubicBezTo>
                    <a:cubicBezTo>
                      <a:pt x="35981" y="200449"/>
                      <a:pt x="34774" y="199992"/>
                      <a:pt x="33860" y="199079"/>
                    </a:cubicBezTo>
                    <a:lnTo>
                      <a:pt x="10961" y="176180"/>
                    </a:lnTo>
                    <a:cubicBezTo>
                      <a:pt x="9134" y="174353"/>
                      <a:pt x="9134" y="171352"/>
                      <a:pt x="10961" y="169525"/>
                    </a:cubicBezTo>
                    <a:lnTo>
                      <a:pt x="66872" y="113615"/>
                    </a:lnTo>
                    <a:cubicBezTo>
                      <a:pt x="71960" y="108526"/>
                      <a:pt x="71960" y="100241"/>
                      <a:pt x="66872" y="95185"/>
                    </a:cubicBezTo>
                    <a:lnTo>
                      <a:pt x="10961" y="39242"/>
                    </a:lnTo>
                    <a:cubicBezTo>
                      <a:pt x="9134" y="37415"/>
                      <a:pt x="9134" y="34414"/>
                      <a:pt x="10961" y="32587"/>
                    </a:cubicBezTo>
                    <a:lnTo>
                      <a:pt x="33860" y="9688"/>
                    </a:lnTo>
                    <a:cubicBezTo>
                      <a:pt x="34774" y="8775"/>
                      <a:pt x="35981" y="8318"/>
                      <a:pt x="37187" y="8318"/>
                    </a:cubicBezTo>
                    <a:cubicBezTo>
                      <a:pt x="38394" y="8318"/>
                      <a:pt x="39601" y="8775"/>
                      <a:pt x="40515" y="9688"/>
                    </a:cubicBezTo>
                    <a:lnTo>
                      <a:pt x="96458" y="65599"/>
                    </a:lnTo>
                    <a:cubicBezTo>
                      <a:pt x="98986" y="68143"/>
                      <a:pt x="102321" y="69415"/>
                      <a:pt x="105661" y="69415"/>
                    </a:cubicBezTo>
                    <a:cubicBezTo>
                      <a:pt x="109000" y="69415"/>
                      <a:pt x="112344" y="68143"/>
                      <a:pt x="114888" y="65599"/>
                    </a:cubicBezTo>
                    <a:lnTo>
                      <a:pt x="170798" y="9688"/>
                    </a:lnTo>
                    <a:cubicBezTo>
                      <a:pt x="171712" y="8775"/>
                      <a:pt x="172919" y="8318"/>
                      <a:pt x="174126" y="8318"/>
                    </a:cubicBezTo>
                    <a:close/>
                    <a:moveTo>
                      <a:pt x="37192" y="0"/>
                    </a:moveTo>
                    <a:cubicBezTo>
                      <a:pt x="33852" y="0"/>
                      <a:pt x="30517" y="1272"/>
                      <a:pt x="27989" y="3817"/>
                    </a:cubicBezTo>
                    <a:lnTo>
                      <a:pt x="5090" y="26716"/>
                    </a:lnTo>
                    <a:cubicBezTo>
                      <a:pt x="1" y="31772"/>
                      <a:pt x="1" y="40057"/>
                      <a:pt x="5090" y="45146"/>
                    </a:cubicBezTo>
                    <a:lnTo>
                      <a:pt x="61000" y="101056"/>
                    </a:lnTo>
                    <a:cubicBezTo>
                      <a:pt x="62827" y="102883"/>
                      <a:pt x="62827" y="105884"/>
                      <a:pt x="61000" y="107711"/>
                    </a:cubicBezTo>
                    <a:lnTo>
                      <a:pt x="5090" y="163621"/>
                    </a:lnTo>
                    <a:cubicBezTo>
                      <a:pt x="1" y="168710"/>
                      <a:pt x="1" y="176995"/>
                      <a:pt x="5090" y="182051"/>
                    </a:cubicBezTo>
                    <a:lnTo>
                      <a:pt x="27989" y="204951"/>
                    </a:lnTo>
                    <a:cubicBezTo>
                      <a:pt x="30500" y="207495"/>
                      <a:pt x="33860" y="208767"/>
                      <a:pt x="37187" y="208767"/>
                    </a:cubicBezTo>
                    <a:cubicBezTo>
                      <a:pt x="40515" y="208767"/>
                      <a:pt x="43875" y="207495"/>
                      <a:pt x="46419" y="204951"/>
                    </a:cubicBezTo>
                    <a:lnTo>
                      <a:pt x="102329" y="149040"/>
                    </a:lnTo>
                    <a:cubicBezTo>
                      <a:pt x="103243" y="148127"/>
                      <a:pt x="104450" y="147670"/>
                      <a:pt x="105657" y="147670"/>
                    </a:cubicBezTo>
                    <a:cubicBezTo>
                      <a:pt x="106864" y="147670"/>
                      <a:pt x="108070" y="148127"/>
                      <a:pt x="108984" y="149040"/>
                    </a:cubicBezTo>
                    <a:lnTo>
                      <a:pt x="164894" y="204951"/>
                    </a:lnTo>
                    <a:cubicBezTo>
                      <a:pt x="167439" y="207495"/>
                      <a:pt x="170782" y="208767"/>
                      <a:pt x="174122" y="208767"/>
                    </a:cubicBezTo>
                    <a:cubicBezTo>
                      <a:pt x="177461" y="208767"/>
                      <a:pt x="180796" y="207495"/>
                      <a:pt x="183324" y="204951"/>
                    </a:cubicBezTo>
                    <a:lnTo>
                      <a:pt x="206224" y="182051"/>
                    </a:lnTo>
                    <a:cubicBezTo>
                      <a:pt x="211312" y="176995"/>
                      <a:pt x="211312" y="168710"/>
                      <a:pt x="206224" y="163621"/>
                    </a:cubicBezTo>
                    <a:lnTo>
                      <a:pt x="150313" y="107711"/>
                    </a:lnTo>
                    <a:cubicBezTo>
                      <a:pt x="148486" y="105884"/>
                      <a:pt x="148486" y="102883"/>
                      <a:pt x="150313" y="101056"/>
                    </a:cubicBezTo>
                    <a:lnTo>
                      <a:pt x="206224" y="45146"/>
                    </a:lnTo>
                    <a:cubicBezTo>
                      <a:pt x="211312" y="40057"/>
                      <a:pt x="211312" y="31772"/>
                      <a:pt x="206224" y="26716"/>
                    </a:cubicBezTo>
                    <a:lnTo>
                      <a:pt x="183324" y="3817"/>
                    </a:lnTo>
                    <a:cubicBezTo>
                      <a:pt x="180796" y="1272"/>
                      <a:pt x="177461" y="0"/>
                      <a:pt x="174122" y="0"/>
                    </a:cubicBezTo>
                    <a:cubicBezTo>
                      <a:pt x="170782" y="0"/>
                      <a:pt x="167439" y="1272"/>
                      <a:pt x="164894" y="3817"/>
                    </a:cubicBezTo>
                    <a:lnTo>
                      <a:pt x="108984" y="59727"/>
                    </a:lnTo>
                    <a:cubicBezTo>
                      <a:pt x="108070" y="60640"/>
                      <a:pt x="106864" y="61097"/>
                      <a:pt x="105657" y="61097"/>
                    </a:cubicBezTo>
                    <a:cubicBezTo>
                      <a:pt x="104450" y="61097"/>
                      <a:pt x="103243" y="60640"/>
                      <a:pt x="102329" y="59727"/>
                    </a:cubicBezTo>
                    <a:lnTo>
                      <a:pt x="46419" y="3817"/>
                    </a:lnTo>
                    <a:cubicBezTo>
                      <a:pt x="43875" y="1272"/>
                      <a:pt x="40531" y="0"/>
                      <a:pt x="3719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0"/>
              <p:cNvSpPr/>
              <p:nvPr/>
            </p:nvSpPr>
            <p:spPr>
              <a:xfrm>
                <a:off x="1983275" y="4015700"/>
                <a:ext cx="1069150" cy="1048550"/>
              </a:xfrm>
              <a:custGeom>
                <a:rect b="b" l="l" r="r" t="t"/>
                <a:pathLst>
                  <a:path extrusionOk="0" h="41942" w="42766">
                    <a:moveTo>
                      <a:pt x="38182" y="0"/>
                    </a:moveTo>
                    <a:cubicBezTo>
                      <a:pt x="37114" y="0"/>
                      <a:pt x="36045" y="400"/>
                      <a:pt x="35230" y="1199"/>
                    </a:cubicBezTo>
                    <a:lnTo>
                      <a:pt x="1632" y="34830"/>
                    </a:lnTo>
                    <a:cubicBezTo>
                      <a:pt x="1" y="36461"/>
                      <a:pt x="1" y="39103"/>
                      <a:pt x="1632" y="40734"/>
                    </a:cubicBezTo>
                    <a:cubicBezTo>
                      <a:pt x="2414" y="41550"/>
                      <a:pt x="3491" y="41941"/>
                      <a:pt x="4567" y="41941"/>
                    </a:cubicBezTo>
                    <a:cubicBezTo>
                      <a:pt x="5611" y="41941"/>
                      <a:pt x="6688" y="41550"/>
                      <a:pt x="7503" y="40734"/>
                    </a:cubicBezTo>
                    <a:lnTo>
                      <a:pt x="41134" y="7103"/>
                    </a:lnTo>
                    <a:cubicBezTo>
                      <a:pt x="42765" y="5472"/>
                      <a:pt x="42765" y="2830"/>
                      <a:pt x="41134" y="1199"/>
                    </a:cubicBezTo>
                    <a:cubicBezTo>
                      <a:pt x="40319" y="400"/>
                      <a:pt x="39250" y="0"/>
                      <a:pt x="3818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40"/>
              <p:cNvSpPr/>
              <p:nvPr/>
            </p:nvSpPr>
            <p:spPr>
              <a:xfrm>
                <a:off x="3066250" y="3702750"/>
                <a:ext cx="298500" cy="278525"/>
              </a:xfrm>
              <a:custGeom>
                <a:rect b="b" l="l" r="r" t="t"/>
                <a:pathLst>
                  <a:path extrusionOk="0" h="11141" w="11940">
                    <a:moveTo>
                      <a:pt x="7373" y="0"/>
                    </a:moveTo>
                    <a:cubicBezTo>
                      <a:pt x="6313" y="0"/>
                      <a:pt x="5252" y="408"/>
                      <a:pt x="4437" y="1224"/>
                    </a:cubicBezTo>
                    <a:lnTo>
                      <a:pt x="1632" y="4029"/>
                    </a:lnTo>
                    <a:cubicBezTo>
                      <a:pt x="1" y="5660"/>
                      <a:pt x="1" y="8302"/>
                      <a:pt x="1632" y="9901"/>
                    </a:cubicBezTo>
                    <a:cubicBezTo>
                      <a:pt x="2447" y="10716"/>
                      <a:pt x="3491" y="11140"/>
                      <a:pt x="4567" y="11140"/>
                    </a:cubicBezTo>
                    <a:cubicBezTo>
                      <a:pt x="5644" y="11140"/>
                      <a:pt x="6688" y="10716"/>
                      <a:pt x="7503" y="9901"/>
                    </a:cubicBezTo>
                    <a:lnTo>
                      <a:pt x="10309" y="7128"/>
                    </a:lnTo>
                    <a:cubicBezTo>
                      <a:pt x="11940" y="5497"/>
                      <a:pt x="11940" y="2855"/>
                      <a:pt x="10309" y="1224"/>
                    </a:cubicBezTo>
                    <a:cubicBezTo>
                      <a:pt x="9493" y="408"/>
                      <a:pt x="8433" y="0"/>
                      <a:pt x="7373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6" name="Google Shape;656;p40"/>
            <p:cNvGrpSpPr/>
            <p:nvPr/>
          </p:nvGrpSpPr>
          <p:grpSpPr>
            <a:xfrm>
              <a:off x="4301428" y="1807824"/>
              <a:ext cx="221692" cy="177835"/>
              <a:chOff x="1154725" y="725375"/>
              <a:chExt cx="5290975" cy="4244275"/>
            </a:xfrm>
          </p:grpSpPr>
          <p:sp>
            <p:nvSpPr>
              <p:cNvPr id="657" name="Google Shape;657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0" name="Google Shape;660;p40"/>
            <p:cNvGrpSpPr/>
            <p:nvPr/>
          </p:nvGrpSpPr>
          <p:grpSpPr>
            <a:xfrm>
              <a:off x="5375328" y="1807824"/>
              <a:ext cx="221692" cy="177835"/>
              <a:chOff x="1154725" y="725375"/>
              <a:chExt cx="5290975" cy="4244275"/>
            </a:xfrm>
          </p:grpSpPr>
          <p:sp>
            <p:nvSpPr>
              <p:cNvPr id="661" name="Google Shape;661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4" name="Google Shape;664;p40"/>
            <p:cNvGrpSpPr/>
            <p:nvPr/>
          </p:nvGrpSpPr>
          <p:grpSpPr>
            <a:xfrm>
              <a:off x="6436757" y="1807824"/>
              <a:ext cx="221692" cy="177835"/>
              <a:chOff x="1154725" y="725375"/>
              <a:chExt cx="5290975" cy="4244275"/>
            </a:xfrm>
          </p:grpSpPr>
          <p:sp>
            <p:nvSpPr>
              <p:cNvPr id="665" name="Google Shape;665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8" name="Google Shape;668;p40"/>
            <p:cNvGrpSpPr/>
            <p:nvPr/>
          </p:nvGrpSpPr>
          <p:grpSpPr>
            <a:xfrm>
              <a:off x="6436757" y="4052299"/>
              <a:ext cx="221692" cy="177835"/>
              <a:chOff x="1154725" y="725375"/>
              <a:chExt cx="5290975" cy="4244275"/>
            </a:xfrm>
          </p:grpSpPr>
          <p:sp>
            <p:nvSpPr>
              <p:cNvPr id="669" name="Google Shape;669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2" name="Google Shape;672;p40"/>
            <p:cNvGrpSpPr/>
            <p:nvPr/>
          </p:nvGrpSpPr>
          <p:grpSpPr>
            <a:xfrm>
              <a:off x="5375328" y="4052299"/>
              <a:ext cx="221692" cy="177835"/>
              <a:chOff x="1154725" y="725375"/>
              <a:chExt cx="5290975" cy="4244275"/>
            </a:xfrm>
          </p:grpSpPr>
          <p:sp>
            <p:nvSpPr>
              <p:cNvPr id="673" name="Google Shape;673;p40"/>
              <p:cNvSpPr/>
              <p:nvPr/>
            </p:nvSpPr>
            <p:spPr>
              <a:xfrm>
                <a:off x="1154725" y="725375"/>
                <a:ext cx="5290975" cy="4244275"/>
              </a:xfrm>
              <a:custGeom>
                <a:rect b="b" l="l" r="r" t="t"/>
                <a:pathLst>
                  <a:path extrusionOk="0" h="169771" w="211639">
                    <a:moveTo>
                      <a:pt x="182052" y="8327"/>
                    </a:moveTo>
                    <a:cubicBezTo>
                      <a:pt x="183659" y="8327"/>
                      <a:pt x="185265" y="8938"/>
                      <a:pt x="186488" y="10161"/>
                    </a:cubicBezTo>
                    <a:lnTo>
                      <a:pt x="200058" y="23731"/>
                    </a:lnTo>
                    <a:cubicBezTo>
                      <a:pt x="202505" y="26178"/>
                      <a:pt x="202505" y="30125"/>
                      <a:pt x="200058" y="32571"/>
                    </a:cubicBezTo>
                    <a:lnTo>
                      <a:pt x="73298" y="159626"/>
                    </a:lnTo>
                    <a:cubicBezTo>
                      <a:pt x="72123" y="160800"/>
                      <a:pt x="70525" y="161452"/>
                      <a:pt x="68861" y="161452"/>
                    </a:cubicBezTo>
                    <a:cubicBezTo>
                      <a:pt x="67165" y="161452"/>
                      <a:pt x="65599" y="160800"/>
                      <a:pt x="64425" y="159626"/>
                    </a:cubicBezTo>
                    <a:lnTo>
                      <a:pt x="11581" y="106781"/>
                    </a:lnTo>
                    <a:cubicBezTo>
                      <a:pt x="9134" y="104335"/>
                      <a:pt x="9134" y="100355"/>
                      <a:pt x="11581" y="97942"/>
                    </a:cubicBezTo>
                    <a:lnTo>
                      <a:pt x="25151" y="84372"/>
                    </a:lnTo>
                    <a:cubicBezTo>
                      <a:pt x="26358" y="83132"/>
                      <a:pt x="27989" y="82545"/>
                      <a:pt x="29587" y="82545"/>
                    </a:cubicBezTo>
                    <a:cubicBezTo>
                      <a:pt x="31185" y="82545"/>
                      <a:pt x="32784" y="83132"/>
                      <a:pt x="34023" y="84372"/>
                    </a:cubicBezTo>
                    <a:lnTo>
                      <a:pt x="62892" y="113240"/>
                    </a:lnTo>
                    <a:cubicBezTo>
                      <a:pt x="64507" y="114855"/>
                      <a:pt x="66610" y="115662"/>
                      <a:pt x="68710" y="115662"/>
                    </a:cubicBezTo>
                    <a:cubicBezTo>
                      <a:pt x="70810" y="115662"/>
                      <a:pt x="72906" y="114855"/>
                      <a:pt x="74504" y="113240"/>
                    </a:cubicBezTo>
                    <a:lnTo>
                      <a:pt x="177616" y="10161"/>
                    </a:lnTo>
                    <a:cubicBezTo>
                      <a:pt x="178839" y="8938"/>
                      <a:pt x="180446" y="8327"/>
                      <a:pt x="182052" y="8327"/>
                    </a:cubicBezTo>
                    <a:close/>
                    <a:moveTo>
                      <a:pt x="182052" y="0"/>
                    </a:moveTo>
                    <a:cubicBezTo>
                      <a:pt x="178317" y="0"/>
                      <a:pt x="174582" y="1419"/>
                      <a:pt x="171744" y="4257"/>
                    </a:cubicBezTo>
                    <a:lnTo>
                      <a:pt x="68698" y="107303"/>
                    </a:lnTo>
                    <a:lnTo>
                      <a:pt x="39895" y="78467"/>
                    </a:lnTo>
                    <a:cubicBezTo>
                      <a:pt x="37057" y="75630"/>
                      <a:pt x="33322" y="74211"/>
                      <a:pt x="29587" y="74211"/>
                    </a:cubicBezTo>
                    <a:cubicBezTo>
                      <a:pt x="25852" y="74211"/>
                      <a:pt x="22117" y="75630"/>
                      <a:pt x="19279" y="78467"/>
                    </a:cubicBezTo>
                    <a:lnTo>
                      <a:pt x="5709" y="92037"/>
                    </a:lnTo>
                    <a:cubicBezTo>
                      <a:pt x="1" y="97746"/>
                      <a:pt x="1" y="106977"/>
                      <a:pt x="5709" y="112686"/>
                    </a:cubicBezTo>
                    <a:lnTo>
                      <a:pt x="58553" y="165497"/>
                    </a:lnTo>
                    <a:cubicBezTo>
                      <a:pt x="61293" y="168270"/>
                      <a:pt x="64947" y="169770"/>
                      <a:pt x="68861" y="169770"/>
                    </a:cubicBezTo>
                    <a:cubicBezTo>
                      <a:pt x="72776" y="169770"/>
                      <a:pt x="76429" y="168270"/>
                      <a:pt x="79169" y="165497"/>
                    </a:cubicBezTo>
                    <a:lnTo>
                      <a:pt x="205963" y="38443"/>
                    </a:lnTo>
                    <a:cubicBezTo>
                      <a:pt x="211638" y="32767"/>
                      <a:pt x="211606" y="23536"/>
                      <a:pt x="205930" y="17827"/>
                    </a:cubicBezTo>
                    <a:lnTo>
                      <a:pt x="192360" y="4257"/>
                    </a:lnTo>
                    <a:cubicBezTo>
                      <a:pt x="189522" y="1419"/>
                      <a:pt x="185787" y="0"/>
                      <a:pt x="182052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40"/>
              <p:cNvSpPr/>
              <p:nvPr/>
            </p:nvSpPr>
            <p:spPr>
              <a:xfrm>
                <a:off x="3902950" y="3242800"/>
                <a:ext cx="261000" cy="240200"/>
              </a:xfrm>
              <a:custGeom>
                <a:rect b="b" l="l" r="r" t="t"/>
                <a:pathLst>
                  <a:path extrusionOk="0" h="9608" w="10440">
                    <a:moveTo>
                      <a:pt x="5860" y="1"/>
                    </a:moveTo>
                    <a:cubicBezTo>
                      <a:pt x="4796" y="1"/>
                      <a:pt x="3736" y="409"/>
                      <a:pt x="2936" y="1224"/>
                    </a:cubicBezTo>
                    <a:lnTo>
                      <a:pt x="1632" y="2496"/>
                    </a:lnTo>
                    <a:cubicBezTo>
                      <a:pt x="1" y="4127"/>
                      <a:pt x="1" y="6770"/>
                      <a:pt x="1632" y="8401"/>
                    </a:cubicBezTo>
                    <a:cubicBezTo>
                      <a:pt x="2447" y="9216"/>
                      <a:pt x="3491" y="9607"/>
                      <a:pt x="4567" y="9607"/>
                    </a:cubicBezTo>
                    <a:cubicBezTo>
                      <a:pt x="5611" y="9607"/>
                      <a:pt x="6688" y="9216"/>
                      <a:pt x="7503" y="8401"/>
                    </a:cubicBezTo>
                    <a:lnTo>
                      <a:pt x="8808" y="7096"/>
                    </a:lnTo>
                    <a:cubicBezTo>
                      <a:pt x="10439" y="5465"/>
                      <a:pt x="10439" y="2823"/>
                      <a:pt x="8808" y="1224"/>
                    </a:cubicBezTo>
                    <a:cubicBezTo>
                      <a:pt x="7993" y="409"/>
                      <a:pt x="6924" y="1"/>
                      <a:pt x="5860" y="1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40"/>
              <p:cNvSpPr/>
              <p:nvPr/>
            </p:nvSpPr>
            <p:spPr>
              <a:xfrm>
                <a:off x="2796325" y="3546175"/>
                <a:ext cx="1063425" cy="1043450"/>
              </a:xfrm>
              <a:custGeom>
                <a:rect b="b" l="l" r="r" t="t"/>
                <a:pathLst>
                  <a:path extrusionOk="0" h="41738" w="42537">
                    <a:moveTo>
                      <a:pt x="37986" y="0"/>
                    </a:moveTo>
                    <a:cubicBezTo>
                      <a:pt x="36918" y="0"/>
                      <a:pt x="35850" y="408"/>
                      <a:pt x="35034" y="1224"/>
                    </a:cubicBezTo>
                    <a:lnTo>
                      <a:pt x="1632" y="34626"/>
                    </a:lnTo>
                    <a:cubicBezTo>
                      <a:pt x="1" y="36257"/>
                      <a:pt x="1" y="38900"/>
                      <a:pt x="1632" y="40498"/>
                    </a:cubicBezTo>
                    <a:cubicBezTo>
                      <a:pt x="2447" y="41314"/>
                      <a:pt x="3523" y="41738"/>
                      <a:pt x="4567" y="41738"/>
                    </a:cubicBezTo>
                    <a:cubicBezTo>
                      <a:pt x="5644" y="41738"/>
                      <a:pt x="6720" y="41314"/>
                      <a:pt x="7536" y="40498"/>
                    </a:cubicBezTo>
                    <a:lnTo>
                      <a:pt x="40938" y="7095"/>
                    </a:lnTo>
                    <a:cubicBezTo>
                      <a:pt x="42537" y="5464"/>
                      <a:pt x="42537" y="2855"/>
                      <a:pt x="40938" y="1224"/>
                    </a:cubicBezTo>
                    <a:cubicBezTo>
                      <a:pt x="40123" y="408"/>
                      <a:pt x="39055" y="0"/>
                      <a:pt x="37986" y="0"/>
                    </a:cubicBezTo>
                    <a:close/>
                  </a:path>
                </a:pathLst>
              </a:custGeom>
              <a:solidFill>
                <a:srgbClr val="F3F3F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79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41"/>
          <p:cNvSpPr txBox="1"/>
          <p:nvPr>
            <p:ph idx="2" type="ctrTitle"/>
          </p:nvPr>
        </p:nvSpPr>
        <p:spPr>
          <a:xfrm>
            <a:off x="6112268" y="272861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/>
          </a:p>
        </p:txBody>
      </p:sp>
      <p:sp>
        <p:nvSpPr>
          <p:cNvPr id="681" name="Google Shape;681;p41"/>
          <p:cNvSpPr txBox="1"/>
          <p:nvPr>
            <p:ph type="title"/>
          </p:nvPr>
        </p:nvSpPr>
        <p:spPr>
          <a:xfrm flipH="1">
            <a:off x="63352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03</a:t>
            </a:r>
            <a:endParaRPr/>
          </a:p>
        </p:txBody>
      </p:sp>
      <p:sp>
        <p:nvSpPr>
          <p:cNvPr id="682" name="Google Shape;682;p41"/>
          <p:cNvSpPr txBox="1"/>
          <p:nvPr>
            <p:ph idx="1" type="subTitle"/>
          </p:nvPr>
        </p:nvSpPr>
        <p:spPr>
          <a:xfrm>
            <a:off x="1693800" y="3595279"/>
            <a:ext cx="3873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42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SERVICES</a:t>
            </a:r>
            <a:endParaRPr/>
          </a:p>
        </p:txBody>
      </p:sp>
      <p:pic>
        <p:nvPicPr>
          <p:cNvPr id="688" name="Google Shape;688;p42"/>
          <p:cNvPicPr preferRelativeResize="0"/>
          <p:nvPr/>
        </p:nvPicPr>
        <p:blipFill rotWithShape="1">
          <a:blip r:embed="rId3">
            <a:alphaModFix/>
          </a:blip>
          <a:srcRect b="9041" l="29" r="39" t="0"/>
          <a:stretch/>
        </p:blipFill>
        <p:spPr>
          <a:xfrm flipH="1">
            <a:off x="6100425" y="1991700"/>
            <a:ext cx="2304400" cy="3146998"/>
          </a:xfrm>
          <a:prstGeom prst="rect">
            <a:avLst/>
          </a:prstGeom>
          <a:noFill/>
          <a:ln>
            <a:noFill/>
          </a:ln>
        </p:spPr>
      </p:pic>
      <p:pic>
        <p:nvPicPr>
          <p:cNvPr id="689" name="Google Shape;689;p42"/>
          <p:cNvPicPr preferRelativeResize="0"/>
          <p:nvPr/>
        </p:nvPicPr>
        <p:blipFill rotWithShape="1">
          <a:blip r:embed="rId4">
            <a:alphaModFix/>
          </a:blip>
          <a:srcRect b="8900" l="49" r="39" t="0"/>
          <a:stretch/>
        </p:blipFill>
        <p:spPr>
          <a:xfrm flipH="1">
            <a:off x="739173" y="1991700"/>
            <a:ext cx="2303827" cy="3151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90" name="Google Shape;690;p42"/>
          <p:cNvPicPr preferRelativeResize="0"/>
          <p:nvPr/>
        </p:nvPicPr>
        <p:blipFill rotWithShape="1">
          <a:blip r:embed="rId5">
            <a:alphaModFix/>
          </a:blip>
          <a:srcRect b="9041" l="49" r="49" t="0"/>
          <a:stretch/>
        </p:blipFill>
        <p:spPr>
          <a:xfrm flipH="1">
            <a:off x="3433549" y="1996500"/>
            <a:ext cx="2303601" cy="3146998"/>
          </a:xfrm>
          <a:prstGeom prst="rect">
            <a:avLst/>
          </a:prstGeom>
          <a:noFill/>
          <a:ln>
            <a:noFill/>
          </a:ln>
        </p:spPr>
      </p:pic>
      <p:sp>
        <p:nvSpPr>
          <p:cNvPr id="691" name="Google Shape;691;p42"/>
          <p:cNvSpPr/>
          <p:nvPr/>
        </p:nvSpPr>
        <p:spPr>
          <a:xfrm>
            <a:off x="965550" y="1465401"/>
            <a:ext cx="1836600" cy="11514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42"/>
          <p:cNvSpPr/>
          <p:nvPr/>
        </p:nvSpPr>
        <p:spPr>
          <a:xfrm>
            <a:off x="3684817" y="1465401"/>
            <a:ext cx="1836600" cy="11514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42"/>
          <p:cNvSpPr/>
          <p:nvPr/>
        </p:nvSpPr>
        <p:spPr>
          <a:xfrm>
            <a:off x="6339447" y="1465401"/>
            <a:ext cx="1836600" cy="11514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42"/>
          <p:cNvSpPr txBox="1"/>
          <p:nvPr>
            <p:ph idx="4294967295" type="subTitle"/>
          </p:nvPr>
        </p:nvSpPr>
        <p:spPr>
          <a:xfrm>
            <a:off x="6490626" y="1869975"/>
            <a:ext cx="1538700" cy="7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It’s a gas giant and the biggest planet in our Solar System</a:t>
            </a:r>
            <a:endParaRPr sz="11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695" name="Google Shape;695;p42"/>
          <p:cNvSpPr txBox="1"/>
          <p:nvPr>
            <p:ph idx="4294967295" type="ctrTitle"/>
          </p:nvPr>
        </p:nvSpPr>
        <p:spPr>
          <a:xfrm>
            <a:off x="1051770" y="1405300"/>
            <a:ext cx="1663800" cy="5778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SATURN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696" name="Google Shape;696;p42"/>
          <p:cNvSpPr txBox="1"/>
          <p:nvPr>
            <p:ph idx="4294967295" type="subTitle"/>
          </p:nvPr>
        </p:nvSpPr>
        <p:spPr>
          <a:xfrm>
            <a:off x="1114287" y="1868175"/>
            <a:ext cx="15387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</a:rPr>
              <a:t>It’s a gas giant, composed mostly of hydrogen and helium</a:t>
            </a:r>
            <a:endParaRPr sz="11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697" name="Google Shape;697;p42"/>
          <p:cNvSpPr txBox="1"/>
          <p:nvPr>
            <p:ph idx="4294967295" type="ctrTitle"/>
          </p:nvPr>
        </p:nvSpPr>
        <p:spPr>
          <a:xfrm>
            <a:off x="3846904" y="1405300"/>
            <a:ext cx="153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VENUS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698" name="Google Shape;698;p42"/>
          <p:cNvSpPr txBox="1"/>
          <p:nvPr>
            <p:ph idx="4294967295" type="subTitle"/>
          </p:nvPr>
        </p:nvSpPr>
        <p:spPr>
          <a:xfrm>
            <a:off x="3832031" y="1866775"/>
            <a:ext cx="1538700" cy="52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Venus has a beautiful name, but it’s terribly hot</a:t>
            </a:r>
            <a:endParaRPr sz="11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699" name="Google Shape;699;p42"/>
          <p:cNvSpPr txBox="1"/>
          <p:nvPr>
            <p:ph idx="4294967295" type="ctrTitle"/>
          </p:nvPr>
        </p:nvSpPr>
        <p:spPr>
          <a:xfrm>
            <a:off x="6487332" y="1405300"/>
            <a:ext cx="1538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JUPITER</a:t>
            </a:r>
            <a:endParaRPr sz="14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703" name="Shape 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" name="Google Shape;704;p43"/>
          <p:cNvSpPr/>
          <p:nvPr/>
        </p:nvSpPr>
        <p:spPr>
          <a:xfrm rot="10800000">
            <a:off x="6171014" y="1512000"/>
            <a:ext cx="465371" cy="1328353"/>
          </a:xfrm>
          <a:custGeom>
            <a:rect b="b" l="l" r="r" t="t"/>
            <a:pathLst>
              <a:path extrusionOk="0" h="12104" w="3067">
                <a:moveTo>
                  <a:pt x="0" y="1"/>
                </a:moveTo>
                <a:lnTo>
                  <a:pt x="0" y="12103"/>
                </a:lnTo>
                <a:lnTo>
                  <a:pt x="3066" y="12103"/>
                </a:lnTo>
                <a:lnTo>
                  <a:pt x="3066" y="1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43"/>
          <p:cNvSpPr/>
          <p:nvPr/>
        </p:nvSpPr>
        <p:spPr>
          <a:xfrm rot="10800000">
            <a:off x="5448125" y="1900429"/>
            <a:ext cx="465523" cy="939921"/>
          </a:xfrm>
          <a:custGeom>
            <a:rect b="b" l="l" r="r" t="t"/>
            <a:pathLst>
              <a:path extrusionOk="0" h="23228" w="3068">
                <a:moveTo>
                  <a:pt x="0" y="1"/>
                </a:moveTo>
                <a:lnTo>
                  <a:pt x="0" y="23227"/>
                </a:lnTo>
                <a:lnTo>
                  <a:pt x="3067" y="23227"/>
                </a:lnTo>
                <a:lnTo>
                  <a:pt x="3067" y="1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06" name="Google Shape;706;p43"/>
          <p:cNvCxnSpPr>
            <a:endCxn id="707" idx="1"/>
          </p:cNvCxnSpPr>
          <p:nvPr/>
        </p:nvCxnSpPr>
        <p:spPr>
          <a:xfrm flipH="1" rot="10800000">
            <a:off x="2974006" y="2556178"/>
            <a:ext cx="3947100" cy="8400"/>
          </a:xfrm>
          <a:prstGeom prst="straightConnector1">
            <a:avLst/>
          </a:prstGeom>
          <a:noFill/>
          <a:ln cap="flat" cmpd="sng" w="19050">
            <a:solidFill>
              <a:srgbClr val="B25148"/>
            </a:solidFill>
            <a:prstDash val="solid"/>
            <a:round/>
            <a:headEnd len="med" w="med" type="oval"/>
            <a:tailEnd len="med" w="med" type="oval"/>
          </a:ln>
        </p:spPr>
      </p:cxnSp>
      <p:sp>
        <p:nvSpPr>
          <p:cNvPr id="708" name="Google Shape;708;p43"/>
          <p:cNvSpPr/>
          <p:nvPr/>
        </p:nvSpPr>
        <p:spPr>
          <a:xfrm>
            <a:off x="3290275" y="2288875"/>
            <a:ext cx="465371" cy="1328353"/>
          </a:xfrm>
          <a:custGeom>
            <a:rect b="b" l="l" r="r" t="t"/>
            <a:pathLst>
              <a:path extrusionOk="0" h="12104" w="3067">
                <a:moveTo>
                  <a:pt x="0" y="1"/>
                </a:moveTo>
                <a:lnTo>
                  <a:pt x="0" y="12103"/>
                </a:lnTo>
                <a:lnTo>
                  <a:pt x="3066" y="12103"/>
                </a:lnTo>
                <a:lnTo>
                  <a:pt x="3066" y="1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43"/>
          <p:cNvSpPr/>
          <p:nvPr/>
        </p:nvSpPr>
        <p:spPr>
          <a:xfrm>
            <a:off x="4717525" y="1900422"/>
            <a:ext cx="467177" cy="1328368"/>
          </a:xfrm>
          <a:custGeom>
            <a:rect b="b" l="l" r="r" t="t"/>
            <a:pathLst>
              <a:path extrusionOk="0" h="27844" w="3079">
                <a:moveTo>
                  <a:pt x="1" y="0"/>
                </a:moveTo>
                <a:lnTo>
                  <a:pt x="1" y="27844"/>
                </a:lnTo>
                <a:lnTo>
                  <a:pt x="3079" y="27844"/>
                </a:lnTo>
                <a:lnTo>
                  <a:pt x="3079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43"/>
          <p:cNvSpPr/>
          <p:nvPr/>
        </p:nvSpPr>
        <p:spPr>
          <a:xfrm>
            <a:off x="4003825" y="2288877"/>
            <a:ext cx="465523" cy="939921"/>
          </a:xfrm>
          <a:custGeom>
            <a:rect b="b" l="l" r="r" t="t"/>
            <a:pathLst>
              <a:path extrusionOk="0" h="23228" w="3068">
                <a:moveTo>
                  <a:pt x="0" y="1"/>
                </a:moveTo>
                <a:lnTo>
                  <a:pt x="0" y="23227"/>
                </a:lnTo>
                <a:lnTo>
                  <a:pt x="3067" y="23227"/>
                </a:lnTo>
                <a:lnTo>
                  <a:pt x="3067" y="1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43"/>
          <p:cNvSpPr txBox="1"/>
          <p:nvPr/>
        </p:nvSpPr>
        <p:spPr>
          <a:xfrm>
            <a:off x="1198158" y="2224860"/>
            <a:ext cx="17892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BIG </a:t>
            </a: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LOSS</a:t>
            </a:r>
            <a:br>
              <a:rPr lang="es"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Mercury is the closest planet to the Sun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12" name="Google Shape;712;p43"/>
          <p:cNvSpPr txBox="1"/>
          <p:nvPr/>
        </p:nvSpPr>
        <p:spPr>
          <a:xfrm>
            <a:off x="3112100" y="3654000"/>
            <a:ext cx="14070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LOSS</a:t>
            </a:r>
            <a:br>
              <a:rPr lang="es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Despite being red, Mars is a cold place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13" name="Google Shape;713;p43"/>
          <p:cNvSpPr txBox="1"/>
          <p:nvPr/>
        </p:nvSpPr>
        <p:spPr>
          <a:xfrm>
            <a:off x="5328075" y="3654000"/>
            <a:ext cx="16779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PROFIT</a:t>
            </a:r>
            <a:br>
              <a:rPr lang="es"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Neptune is the furthest planet in our Solar System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14" name="Google Shape;714;p43"/>
          <p:cNvSpPr txBox="1"/>
          <p:nvPr/>
        </p:nvSpPr>
        <p:spPr>
          <a:xfrm>
            <a:off x="4005300" y="760835"/>
            <a:ext cx="1881000" cy="76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BREAK-EVEN POINT</a:t>
            </a:r>
            <a:br>
              <a:rPr lang="es" sz="12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Jupiter is the biggest planet in our Solar System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07" name="Google Shape;707;p43"/>
          <p:cNvSpPr txBox="1"/>
          <p:nvPr/>
        </p:nvSpPr>
        <p:spPr>
          <a:xfrm>
            <a:off x="6921106" y="2216428"/>
            <a:ext cx="1851600" cy="67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HIGH </a:t>
            </a:r>
            <a:r>
              <a:rPr lang="es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PROFIT</a:t>
            </a:r>
            <a:b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</a:b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Neptune is the furthest planet in our Solar System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grpSp>
        <p:nvGrpSpPr>
          <p:cNvPr id="715" name="Google Shape;715;p43"/>
          <p:cNvGrpSpPr/>
          <p:nvPr/>
        </p:nvGrpSpPr>
        <p:grpSpPr>
          <a:xfrm>
            <a:off x="4109387" y="2438179"/>
            <a:ext cx="251103" cy="251421"/>
            <a:chOff x="-61784125" y="1931250"/>
            <a:chExt cx="316650" cy="317050"/>
          </a:xfrm>
        </p:grpSpPr>
        <p:sp>
          <p:nvSpPr>
            <p:cNvPr id="716" name="Google Shape;716;p43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43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43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43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" name="Google Shape;720;p43"/>
          <p:cNvGrpSpPr/>
          <p:nvPr/>
        </p:nvGrpSpPr>
        <p:grpSpPr>
          <a:xfrm>
            <a:off x="3395395" y="2422138"/>
            <a:ext cx="251103" cy="252352"/>
            <a:chOff x="-62150375" y="2664925"/>
            <a:chExt cx="316650" cy="318225"/>
          </a:xfrm>
        </p:grpSpPr>
        <p:sp>
          <p:nvSpPr>
            <p:cNvPr id="721" name="Google Shape;721;p43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22" name="Google Shape;722;p43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23" name="Google Shape;723;p43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  <p:sp>
          <p:nvSpPr>
            <p:cNvPr id="724" name="Google Shape;724;p43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aseline="-25000"/>
            </a:p>
          </p:txBody>
        </p:sp>
      </p:grpSp>
      <p:grpSp>
        <p:nvGrpSpPr>
          <p:cNvPr id="725" name="Google Shape;725;p43"/>
          <p:cNvGrpSpPr/>
          <p:nvPr/>
        </p:nvGrpSpPr>
        <p:grpSpPr>
          <a:xfrm>
            <a:off x="5554404" y="2437565"/>
            <a:ext cx="252967" cy="252650"/>
            <a:chOff x="-60620800" y="2304600"/>
            <a:chExt cx="319000" cy="318600"/>
          </a:xfrm>
        </p:grpSpPr>
        <p:sp>
          <p:nvSpPr>
            <p:cNvPr id="726" name="Google Shape;726;p43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43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43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43"/>
          <p:cNvGrpSpPr/>
          <p:nvPr/>
        </p:nvGrpSpPr>
        <p:grpSpPr>
          <a:xfrm>
            <a:off x="6300667" y="2457862"/>
            <a:ext cx="233418" cy="212055"/>
            <a:chOff x="-62518200" y="2692475"/>
            <a:chExt cx="318225" cy="289100"/>
          </a:xfrm>
        </p:grpSpPr>
        <p:sp>
          <p:nvSpPr>
            <p:cNvPr id="730" name="Google Shape;730;p43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43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" name="Google Shape;732;p43"/>
          <p:cNvSpPr/>
          <p:nvPr/>
        </p:nvSpPr>
        <p:spPr>
          <a:xfrm>
            <a:off x="4822518" y="2438235"/>
            <a:ext cx="246555" cy="251310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" name="Google Shape;733;p43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BREAK-EVEN ANALYSIS</a:t>
            </a:r>
            <a:endParaRPr/>
          </a:p>
        </p:txBody>
      </p:sp>
      <p:cxnSp>
        <p:nvCxnSpPr>
          <p:cNvPr id="734" name="Google Shape;734;p43"/>
          <p:cNvCxnSpPr/>
          <p:nvPr/>
        </p:nvCxnSpPr>
        <p:spPr>
          <a:xfrm>
            <a:off x="4945800" y="1458385"/>
            <a:ext cx="0" cy="485700"/>
          </a:xfrm>
          <a:prstGeom prst="straightConnector1">
            <a:avLst/>
          </a:prstGeom>
          <a:noFill/>
          <a:ln cap="flat" cmpd="sng" w="19050">
            <a:solidFill>
              <a:srgbClr val="B25148"/>
            </a:solidFill>
            <a:prstDash val="solid"/>
            <a:round/>
            <a:headEnd len="med" w="med" type="oval"/>
            <a:tailEnd len="med" w="med" type="none"/>
          </a:ln>
        </p:spPr>
      </p:cxnSp>
      <p:cxnSp>
        <p:nvCxnSpPr>
          <p:cNvPr id="735" name="Google Shape;735;p43"/>
          <p:cNvCxnSpPr/>
          <p:nvPr/>
        </p:nvCxnSpPr>
        <p:spPr>
          <a:xfrm>
            <a:off x="4234938" y="3168310"/>
            <a:ext cx="0" cy="485700"/>
          </a:xfrm>
          <a:prstGeom prst="straightConnector1">
            <a:avLst/>
          </a:prstGeom>
          <a:noFill/>
          <a:ln cap="flat" cmpd="sng" w="19050">
            <a:solidFill>
              <a:srgbClr val="B25148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36" name="Google Shape;736;p43"/>
          <p:cNvCxnSpPr/>
          <p:nvPr/>
        </p:nvCxnSpPr>
        <p:spPr>
          <a:xfrm>
            <a:off x="5696125" y="2782550"/>
            <a:ext cx="0" cy="871500"/>
          </a:xfrm>
          <a:prstGeom prst="straightConnector1">
            <a:avLst/>
          </a:prstGeom>
          <a:noFill/>
          <a:ln cap="flat" cmpd="sng" w="19050">
            <a:solidFill>
              <a:srgbClr val="B25148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737" name="Google Shape;737;p43"/>
          <p:cNvSpPr/>
          <p:nvPr/>
        </p:nvSpPr>
        <p:spPr>
          <a:xfrm>
            <a:off x="0" y="0"/>
            <a:ext cx="1082100" cy="51435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38" name="Google Shape;738;p43"/>
          <p:cNvPicPr preferRelativeResize="0"/>
          <p:nvPr/>
        </p:nvPicPr>
        <p:blipFill rotWithShape="1">
          <a:blip r:embed="rId3">
            <a:alphaModFix/>
          </a:blip>
          <a:srcRect b="0" l="44877" r="44876" t="0"/>
          <a:stretch/>
        </p:blipFill>
        <p:spPr>
          <a:xfrm>
            <a:off x="0" y="0"/>
            <a:ext cx="7905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739" name="Google Shape;739;p43"/>
          <p:cNvSpPr/>
          <p:nvPr/>
        </p:nvSpPr>
        <p:spPr>
          <a:xfrm>
            <a:off x="-400" y="0"/>
            <a:ext cx="790500" cy="5143500"/>
          </a:xfrm>
          <a:prstGeom prst="rect">
            <a:avLst/>
          </a:prstGeom>
          <a:solidFill>
            <a:srgbClr val="276670">
              <a:alpha val="1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4" name="Google Shape;744;p44"/>
          <p:cNvPicPr preferRelativeResize="0"/>
          <p:nvPr/>
        </p:nvPicPr>
        <p:blipFill rotWithShape="1">
          <a:blip r:embed="rId3">
            <a:alphaModFix/>
          </a:blip>
          <a:srcRect b="32033" l="20505" r="29444" t="34384"/>
          <a:stretch/>
        </p:blipFill>
        <p:spPr>
          <a:xfrm>
            <a:off x="783225" y="1222650"/>
            <a:ext cx="2306051" cy="2321377"/>
          </a:xfrm>
          <a:prstGeom prst="rect">
            <a:avLst/>
          </a:prstGeom>
          <a:noFill/>
          <a:ln>
            <a:noFill/>
          </a:ln>
        </p:spPr>
      </p:pic>
      <p:pic>
        <p:nvPicPr>
          <p:cNvPr id="745" name="Google Shape;745;p44"/>
          <p:cNvPicPr preferRelativeResize="0"/>
          <p:nvPr/>
        </p:nvPicPr>
        <p:blipFill rotWithShape="1">
          <a:blip r:embed="rId4">
            <a:alphaModFix/>
          </a:blip>
          <a:srcRect b="48830" l="11878" r="11878" t="0"/>
          <a:stretch/>
        </p:blipFill>
        <p:spPr>
          <a:xfrm flipH="1">
            <a:off x="3419599" y="1222650"/>
            <a:ext cx="2305151" cy="2321377"/>
          </a:xfrm>
          <a:prstGeom prst="rect">
            <a:avLst/>
          </a:prstGeom>
          <a:noFill/>
          <a:ln>
            <a:noFill/>
          </a:ln>
        </p:spPr>
      </p:pic>
      <p:pic>
        <p:nvPicPr>
          <p:cNvPr id="746" name="Google Shape;746;p44"/>
          <p:cNvPicPr preferRelativeResize="0"/>
          <p:nvPr/>
        </p:nvPicPr>
        <p:blipFill rotWithShape="1">
          <a:blip r:embed="rId5">
            <a:alphaModFix/>
          </a:blip>
          <a:srcRect b="45439" l="24535" r="13694" t="13098"/>
          <a:stretch/>
        </p:blipFill>
        <p:spPr>
          <a:xfrm flipH="1">
            <a:off x="6055074" y="1222650"/>
            <a:ext cx="2305151" cy="2321377"/>
          </a:xfrm>
          <a:prstGeom prst="rect">
            <a:avLst/>
          </a:prstGeom>
          <a:noFill/>
          <a:ln>
            <a:noFill/>
          </a:ln>
        </p:spPr>
      </p:pic>
      <p:sp>
        <p:nvSpPr>
          <p:cNvPr id="747" name="Google Shape;747;p44"/>
          <p:cNvSpPr txBox="1"/>
          <p:nvPr/>
        </p:nvSpPr>
        <p:spPr>
          <a:xfrm>
            <a:off x="1480499" y="4321845"/>
            <a:ext cx="987600" cy="2820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BASIC</a:t>
            </a:r>
            <a:endParaRPr sz="9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48" name="Google Shape;748;p44"/>
          <p:cNvSpPr txBox="1"/>
          <p:nvPr/>
        </p:nvSpPr>
        <p:spPr>
          <a:xfrm>
            <a:off x="6713849" y="4321845"/>
            <a:ext cx="987600" cy="2820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PREMIUM</a:t>
            </a:r>
            <a:endParaRPr sz="9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49" name="Google Shape;749;p44"/>
          <p:cNvSpPr txBox="1"/>
          <p:nvPr/>
        </p:nvSpPr>
        <p:spPr>
          <a:xfrm>
            <a:off x="4078195" y="4321845"/>
            <a:ext cx="987600" cy="2820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PRO</a:t>
            </a:r>
            <a:endParaRPr sz="9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50" name="Google Shape;750;p44"/>
          <p:cNvSpPr txBox="1"/>
          <p:nvPr/>
        </p:nvSpPr>
        <p:spPr>
          <a:xfrm>
            <a:off x="962988" y="3591200"/>
            <a:ext cx="20226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  <a:t>Jupiter is a gas giant and the biggest planet in our Solar System</a:t>
            </a:r>
            <a:endParaRPr sz="11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51" name="Google Shape;751;p44"/>
          <p:cNvSpPr txBox="1"/>
          <p:nvPr/>
        </p:nvSpPr>
        <p:spPr>
          <a:xfrm>
            <a:off x="3560726" y="3591200"/>
            <a:ext cx="20226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  <a:t>Saturn is a gas giant, composed mostly of hydrogen and helium</a:t>
            </a:r>
            <a:endParaRPr sz="11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52" name="Google Shape;752;p44"/>
          <p:cNvSpPr txBox="1"/>
          <p:nvPr/>
        </p:nvSpPr>
        <p:spPr>
          <a:xfrm>
            <a:off x="6157825" y="3591200"/>
            <a:ext cx="20226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34343"/>
                </a:solidFill>
                <a:latin typeface="Anaheim"/>
                <a:ea typeface="Anaheim"/>
                <a:cs typeface="Anaheim"/>
                <a:sym typeface="Anaheim"/>
              </a:rPr>
              <a:t>Venus has a beautiful name and is the second planet from the Sun</a:t>
            </a:r>
            <a:endParaRPr sz="1100">
              <a:solidFill>
                <a:srgbClr val="43434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753" name="Google Shape;753;p44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PLANS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D8A451"/>
        </a:solidFill>
      </p:bgPr>
    </p:bg>
    <p:spTree>
      <p:nvGrpSpPr>
        <p:cNvPr id="757" name="Shape 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8" name="Google Shape;758;p4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 flipH="1" rot="10800000">
            <a:off x="-66674" y="6"/>
            <a:ext cx="2647707" cy="3971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759" name="Google Shape;759;p4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2049225" y="1153836"/>
            <a:ext cx="2659527" cy="3989665"/>
          </a:xfrm>
          <a:prstGeom prst="rect">
            <a:avLst/>
          </a:prstGeom>
          <a:noFill/>
          <a:ln>
            <a:noFill/>
          </a:ln>
        </p:spPr>
      </p:pic>
      <p:pic>
        <p:nvPicPr>
          <p:cNvPr id="760" name="Google Shape;760;p45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 flipH="1" rot="10800000">
            <a:off x="4210051" y="6"/>
            <a:ext cx="2647707" cy="3971920"/>
          </a:xfrm>
          <a:prstGeom prst="rect">
            <a:avLst/>
          </a:prstGeom>
          <a:noFill/>
          <a:ln>
            <a:noFill/>
          </a:ln>
        </p:spPr>
      </p:pic>
      <p:pic>
        <p:nvPicPr>
          <p:cNvPr id="761" name="Google Shape;761;p4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6325950" y="1153836"/>
            <a:ext cx="2659527" cy="398966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62" name="Google Shape;762;p45"/>
          <p:cNvGrpSpPr/>
          <p:nvPr/>
        </p:nvGrpSpPr>
        <p:grpSpPr>
          <a:xfrm>
            <a:off x="5321118" y="2256352"/>
            <a:ext cx="392477" cy="553757"/>
            <a:chOff x="1950650" y="238125"/>
            <a:chExt cx="3699125" cy="5219200"/>
          </a:xfrm>
        </p:grpSpPr>
        <p:sp>
          <p:nvSpPr>
            <p:cNvPr id="763" name="Google Shape;763;p45"/>
            <p:cNvSpPr/>
            <p:nvPr/>
          </p:nvSpPr>
          <p:spPr>
            <a:xfrm>
              <a:off x="3470750" y="1504575"/>
              <a:ext cx="658925" cy="659775"/>
            </a:xfrm>
            <a:custGeom>
              <a:rect b="b" l="l" r="r" t="t"/>
              <a:pathLst>
                <a:path extrusionOk="0" h="26391" w="26357">
                  <a:moveTo>
                    <a:pt x="13179" y="6133"/>
                  </a:moveTo>
                  <a:cubicBezTo>
                    <a:pt x="17093" y="6133"/>
                    <a:pt x="20257" y="9297"/>
                    <a:pt x="20257" y="13212"/>
                  </a:cubicBezTo>
                  <a:cubicBezTo>
                    <a:pt x="20257" y="17093"/>
                    <a:pt x="17093" y="20258"/>
                    <a:pt x="13179" y="20258"/>
                  </a:cubicBezTo>
                  <a:cubicBezTo>
                    <a:pt x="9264" y="20258"/>
                    <a:pt x="6100" y="17093"/>
                    <a:pt x="6100" y="13212"/>
                  </a:cubicBezTo>
                  <a:cubicBezTo>
                    <a:pt x="6100" y="9297"/>
                    <a:pt x="9264" y="6133"/>
                    <a:pt x="13179" y="6133"/>
                  </a:cubicBezTo>
                  <a:close/>
                  <a:moveTo>
                    <a:pt x="13179" y="1"/>
                  </a:moveTo>
                  <a:cubicBezTo>
                    <a:pt x="5904" y="1"/>
                    <a:pt x="0" y="5937"/>
                    <a:pt x="0" y="13179"/>
                  </a:cubicBezTo>
                  <a:cubicBezTo>
                    <a:pt x="0" y="20453"/>
                    <a:pt x="5904" y="26390"/>
                    <a:pt x="13179" y="26390"/>
                  </a:cubicBezTo>
                  <a:cubicBezTo>
                    <a:pt x="20453" y="26390"/>
                    <a:pt x="26357" y="20453"/>
                    <a:pt x="26357" y="13179"/>
                  </a:cubicBezTo>
                  <a:cubicBezTo>
                    <a:pt x="26357" y="5937"/>
                    <a:pt x="20453" y="1"/>
                    <a:pt x="13179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45"/>
            <p:cNvSpPr/>
            <p:nvPr/>
          </p:nvSpPr>
          <p:spPr>
            <a:xfrm>
              <a:off x="4568400" y="4628750"/>
              <a:ext cx="658950" cy="490950"/>
            </a:xfrm>
            <a:custGeom>
              <a:rect b="b" l="l" r="r" t="t"/>
              <a:pathLst>
                <a:path extrusionOk="0" h="19638" w="26358">
                  <a:moveTo>
                    <a:pt x="20257" y="6133"/>
                  </a:moveTo>
                  <a:lnTo>
                    <a:pt x="20257" y="13505"/>
                  </a:lnTo>
                  <a:lnTo>
                    <a:pt x="6100" y="13505"/>
                  </a:lnTo>
                  <a:lnTo>
                    <a:pt x="6100" y="6133"/>
                  </a:lnTo>
                  <a:close/>
                  <a:moveTo>
                    <a:pt x="3034" y="0"/>
                  </a:moveTo>
                  <a:cubicBezTo>
                    <a:pt x="1371" y="0"/>
                    <a:pt x="0" y="1370"/>
                    <a:pt x="0" y="3067"/>
                  </a:cubicBezTo>
                  <a:lnTo>
                    <a:pt x="0" y="16571"/>
                  </a:lnTo>
                  <a:cubicBezTo>
                    <a:pt x="0" y="18267"/>
                    <a:pt x="1371" y="19638"/>
                    <a:pt x="3034" y="19638"/>
                  </a:cubicBezTo>
                  <a:lnTo>
                    <a:pt x="23324" y="19638"/>
                  </a:lnTo>
                  <a:cubicBezTo>
                    <a:pt x="24987" y="19638"/>
                    <a:pt x="26357" y="18267"/>
                    <a:pt x="26357" y="16571"/>
                  </a:cubicBezTo>
                  <a:lnTo>
                    <a:pt x="26357" y="3067"/>
                  </a:lnTo>
                  <a:cubicBezTo>
                    <a:pt x="26357" y="1370"/>
                    <a:pt x="24987" y="0"/>
                    <a:pt x="2332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45"/>
            <p:cNvSpPr/>
            <p:nvPr/>
          </p:nvSpPr>
          <p:spPr>
            <a:xfrm>
              <a:off x="2963500" y="3193400"/>
              <a:ext cx="1419800" cy="1588675"/>
            </a:xfrm>
            <a:custGeom>
              <a:rect b="b" l="l" r="r" t="t"/>
              <a:pathLst>
                <a:path extrusionOk="0" h="63547" w="56792">
                  <a:moveTo>
                    <a:pt x="50659" y="6788"/>
                  </a:moveTo>
                  <a:lnTo>
                    <a:pt x="50659" y="10670"/>
                  </a:lnTo>
                  <a:lnTo>
                    <a:pt x="23030" y="16215"/>
                  </a:lnTo>
                  <a:lnTo>
                    <a:pt x="23030" y="12334"/>
                  </a:lnTo>
                  <a:lnTo>
                    <a:pt x="50659" y="6788"/>
                  </a:lnTo>
                  <a:close/>
                  <a:moveTo>
                    <a:pt x="45277" y="39897"/>
                  </a:moveTo>
                  <a:cubicBezTo>
                    <a:pt x="48245" y="39897"/>
                    <a:pt x="50659" y="42311"/>
                    <a:pt x="50659" y="45280"/>
                  </a:cubicBezTo>
                  <a:cubicBezTo>
                    <a:pt x="50659" y="48248"/>
                    <a:pt x="48245" y="50662"/>
                    <a:pt x="45277" y="50662"/>
                  </a:cubicBezTo>
                  <a:cubicBezTo>
                    <a:pt x="42309" y="50662"/>
                    <a:pt x="39895" y="48248"/>
                    <a:pt x="39895" y="45280"/>
                  </a:cubicBezTo>
                  <a:cubicBezTo>
                    <a:pt x="39895" y="42311"/>
                    <a:pt x="42309" y="39897"/>
                    <a:pt x="45277" y="39897"/>
                  </a:cubicBezTo>
                  <a:close/>
                  <a:moveTo>
                    <a:pt x="11515" y="46650"/>
                  </a:moveTo>
                  <a:cubicBezTo>
                    <a:pt x="14484" y="46650"/>
                    <a:pt x="16898" y="49064"/>
                    <a:pt x="16898" y="52032"/>
                  </a:cubicBezTo>
                  <a:cubicBezTo>
                    <a:pt x="16898" y="55000"/>
                    <a:pt x="14484" y="57414"/>
                    <a:pt x="11515" y="57414"/>
                  </a:cubicBezTo>
                  <a:cubicBezTo>
                    <a:pt x="8547" y="57414"/>
                    <a:pt x="6133" y="55000"/>
                    <a:pt x="6133" y="52032"/>
                  </a:cubicBezTo>
                  <a:cubicBezTo>
                    <a:pt x="6133" y="49064"/>
                    <a:pt x="8547" y="46650"/>
                    <a:pt x="11515" y="46650"/>
                  </a:cubicBezTo>
                  <a:close/>
                  <a:moveTo>
                    <a:pt x="53766" y="0"/>
                  </a:moveTo>
                  <a:cubicBezTo>
                    <a:pt x="53556" y="0"/>
                    <a:pt x="53345" y="23"/>
                    <a:pt x="53138" y="69"/>
                  </a:cubicBezTo>
                  <a:lnTo>
                    <a:pt x="19344" y="6821"/>
                  </a:lnTo>
                  <a:cubicBezTo>
                    <a:pt x="17942" y="7115"/>
                    <a:pt x="16898" y="8354"/>
                    <a:pt x="16898" y="9822"/>
                  </a:cubicBezTo>
                  <a:lnTo>
                    <a:pt x="16898" y="19902"/>
                  </a:lnTo>
                  <a:lnTo>
                    <a:pt x="16898" y="19934"/>
                  </a:lnTo>
                  <a:lnTo>
                    <a:pt x="16898" y="41887"/>
                  </a:lnTo>
                  <a:cubicBezTo>
                    <a:pt x="15299" y="41007"/>
                    <a:pt x="13473" y="40517"/>
                    <a:pt x="11515" y="40517"/>
                  </a:cubicBezTo>
                  <a:cubicBezTo>
                    <a:pt x="5187" y="40517"/>
                    <a:pt x="1" y="45704"/>
                    <a:pt x="1" y="52032"/>
                  </a:cubicBezTo>
                  <a:cubicBezTo>
                    <a:pt x="1" y="58360"/>
                    <a:pt x="5187" y="63547"/>
                    <a:pt x="11515" y="63547"/>
                  </a:cubicBezTo>
                  <a:cubicBezTo>
                    <a:pt x="17844" y="63547"/>
                    <a:pt x="23030" y="58360"/>
                    <a:pt x="23030" y="52032"/>
                  </a:cubicBezTo>
                  <a:lnTo>
                    <a:pt x="23030" y="22446"/>
                  </a:lnTo>
                  <a:lnTo>
                    <a:pt x="50659" y="16933"/>
                  </a:lnTo>
                  <a:lnTo>
                    <a:pt x="50659" y="35135"/>
                  </a:lnTo>
                  <a:cubicBezTo>
                    <a:pt x="49061" y="34254"/>
                    <a:pt x="47234" y="33765"/>
                    <a:pt x="45277" y="33765"/>
                  </a:cubicBezTo>
                  <a:cubicBezTo>
                    <a:pt x="38949" y="33765"/>
                    <a:pt x="33795" y="38952"/>
                    <a:pt x="33795" y="45280"/>
                  </a:cubicBezTo>
                  <a:cubicBezTo>
                    <a:pt x="33795" y="51608"/>
                    <a:pt x="38949" y="56795"/>
                    <a:pt x="45277" y="56795"/>
                  </a:cubicBezTo>
                  <a:cubicBezTo>
                    <a:pt x="51638" y="56795"/>
                    <a:pt x="56792" y="51608"/>
                    <a:pt x="56792" y="45280"/>
                  </a:cubicBezTo>
                  <a:lnTo>
                    <a:pt x="56792" y="13214"/>
                  </a:lnTo>
                  <a:lnTo>
                    <a:pt x="56792" y="13182"/>
                  </a:lnTo>
                  <a:lnTo>
                    <a:pt x="56792" y="3070"/>
                  </a:lnTo>
                  <a:cubicBezTo>
                    <a:pt x="56792" y="2156"/>
                    <a:pt x="56368" y="1276"/>
                    <a:pt x="55683" y="688"/>
                  </a:cubicBezTo>
                  <a:cubicBezTo>
                    <a:pt x="55134" y="239"/>
                    <a:pt x="54451" y="0"/>
                    <a:pt x="5376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45"/>
            <p:cNvSpPr/>
            <p:nvPr/>
          </p:nvSpPr>
          <p:spPr>
            <a:xfrm>
              <a:off x="1950650" y="238125"/>
              <a:ext cx="3699125" cy="5219200"/>
            </a:xfrm>
            <a:custGeom>
              <a:rect b="b" l="l" r="r" t="t"/>
              <a:pathLst>
                <a:path extrusionOk="0" h="208768" w="147965">
                  <a:moveTo>
                    <a:pt x="73983" y="6133"/>
                  </a:moveTo>
                  <a:cubicBezTo>
                    <a:pt x="104808" y="6133"/>
                    <a:pt x="130056" y="30369"/>
                    <a:pt x="131654" y="60803"/>
                  </a:cubicBezTo>
                  <a:lnTo>
                    <a:pt x="94240" y="60803"/>
                  </a:lnTo>
                  <a:cubicBezTo>
                    <a:pt x="93391" y="60803"/>
                    <a:pt x="92641" y="61130"/>
                    <a:pt x="92087" y="61684"/>
                  </a:cubicBezTo>
                  <a:cubicBezTo>
                    <a:pt x="91532" y="62239"/>
                    <a:pt x="91173" y="63022"/>
                    <a:pt x="91173" y="63870"/>
                  </a:cubicBezTo>
                  <a:lnTo>
                    <a:pt x="91206" y="63870"/>
                  </a:lnTo>
                  <a:cubicBezTo>
                    <a:pt x="91173" y="73329"/>
                    <a:pt x="83475" y="81060"/>
                    <a:pt x="73983" y="81060"/>
                  </a:cubicBezTo>
                  <a:cubicBezTo>
                    <a:pt x="64490" y="81060"/>
                    <a:pt x="56792" y="73329"/>
                    <a:pt x="56792" y="63870"/>
                  </a:cubicBezTo>
                  <a:cubicBezTo>
                    <a:pt x="56792" y="62173"/>
                    <a:pt x="55422" y="60803"/>
                    <a:pt x="53726" y="60803"/>
                  </a:cubicBezTo>
                  <a:lnTo>
                    <a:pt x="16343" y="60803"/>
                  </a:lnTo>
                  <a:cubicBezTo>
                    <a:pt x="17909" y="30369"/>
                    <a:pt x="43157" y="6133"/>
                    <a:pt x="73983" y="6133"/>
                  </a:cubicBezTo>
                  <a:close/>
                  <a:moveTo>
                    <a:pt x="141865" y="66903"/>
                  </a:moveTo>
                  <a:lnTo>
                    <a:pt x="141865" y="94565"/>
                  </a:lnTo>
                  <a:lnTo>
                    <a:pt x="6101" y="94565"/>
                  </a:lnTo>
                  <a:lnTo>
                    <a:pt x="6101" y="66903"/>
                  </a:lnTo>
                  <a:lnTo>
                    <a:pt x="50855" y="66903"/>
                  </a:lnTo>
                  <a:cubicBezTo>
                    <a:pt x="52356" y="78320"/>
                    <a:pt x="62174" y="87160"/>
                    <a:pt x="73983" y="87160"/>
                  </a:cubicBezTo>
                  <a:cubicBezTo>
                    <a:pt x="85791" y="87160"/>
                    <a:pt x="95610" y="78320"/>
                    <a:pt x="97110" y="66903"/>
                  </a:cubicBezTo>
                  <a:close/>
                  <a:moveTo>
                    <a:pt x="23324" y="114202"/>
                  </a:moveTo>
                  <a:cubicBezTo>
                    <a:pt x="25346" y="114202"/>
                    <a:pt x="27010" y="115866"/>
                    <a:pt x="27010" y="117888"/>
                  </a:cubicBezTo>
                  <a:cubicBezTo>
                    <a:pt x="27010" y="119943"/>
                    <a:pt x="25346" y="121607"/>
                    <a:pt x="23324" y="121607"/>
                  </a:cubicBezTo>
                  <a:lnTo>
                    <a:pt x="19931" y="121574"/>
                  </a:lnTo>
                  <a:cubicBezTo>
                    <a:pt x="14517" y="121574"/>
                    <a:pt x="10113" y="125978"/>
                    <a:pt x="10113" y="131393"/>
                  </a:cubicBezTo>
                  <a:cubicBezTo>
                    <a:pt x="10113" y="136808"/>
                    <a:pt x="14517" y="141211"/>
                    <a:pt x="19931" y="141211"/>
                  </a:cubicBezTo>
                  <a:lnTo>
                    <a:pt x="33469" y="141211"/>
                  </a:lnTo>
                  <a:cubicBezTo>
                    <a:pt x="35491" y="141211"/>
                    <a:pt x="37155" y="142875"/>
                    <a:pt x="37155" y="144897"/>
                  </a:cubicBezTo>
                  <a:cubicBezTo>
                    <a:pt x="37155" y="146952"/>
                    <a:pt x="35491" y="148616"/>
                    <a:pt x="33469" y="148616"/>
                  </a:cubicBezTo>
                  <a:lnTo>
                    <a:pt x="6101" y="148616"/>
                  </a:lnTo>
                  <a:lnTo>
                    <a:pt x="6101" y="114202"/>
                  </a:lnTo>
                  <a:close/>
                  <a:moveTo>
                    <a:pt x="141865" y="114202"/>
                  </a:moveTo>
                  <a:lnTo>
                    <a:pt x="141865" y="148616"/>
                  </a:lnTo>
                  <a:lnTo>
                    <a:pt x="114529" y="148616"/>
                  </a:lnTo>
                  <a:cubicBezTo>
                    <a:pt x="112474" y="148616"/>
                    <a:pt x="110810" y="146952"/>
                    <a:pt x="110810" y="144930"/>
                  </a:cubicBezTo>
                  <a:cubicBezTo>
                    <a:pt x="110810" y="142875"/>
                    <a:pt x="112474" y="141211"/>
                    <a:pt x="114529" y="141211"/>
                  </a:cubicBezTo>
                  <a:lnTo>
                    <a:pt x="128034" y="141211"/>
                  </a:lnTo>
                  <a:cubicBezTo>
                    <a:pt x="133449" y="141211"/>
                    <a:pt x="137852" y="136808"/>
                    <a:pt x="137852" y="131393"/>
                  </a:cubicBezTo>
                  <a:cubicBezTo>
                    <a:pt x="137852" y="125978"/>
                    <a:pt x="133449" y="121574"/>
                    <a:pt x="128034" y="121574"/>
                  </a:cubicBezTo>
                  <a:lnTo>
                    <a:pt x="124641" y="121607"/>
                  </a:lnTo>
                  <a:cubicBezTo>
                    <a:pt x="122619" y="121607"/>
                    <a:pt x="120955" y="119943"/>
                    <a:pt x="120955" y="117888"/>
                  </a:cubicBezTo>
                  <a:cubicBezTo>
                    <a:pt x="120955" y="115866"/>
                    <a:pt x="122619" y="114202"/>
                    <a:pt x="124641" y="114202"/>
                  </a:cubicBezTo>
                  <a:close/>
                  <a:moveTo>
                    <a:pt x="73983" y="0"/>
                  </a:moveTo>
                  <a:cubicBezTo>
                    <a:pt x="39797" y="0"/>
                    <a:pt x="11809" y="27009"/>
                    <a:pt x="10211" y="60803"/>
                  </a:cubicBezTo>
                  <a:lnTo>
                    <a:pt x="3067" y="60803"/>
                  </a:lnTo>
                  <a:cubicBezTo>
                    <a:pt x="1371" y="60803"/>
                    <a:pt x="1" y="62173"/>
                    <a:pt x="1" y="63870"/>
                  </a:cubicBezTo>
                  <a:lnTo>
                    <a:pt x="1" y="173277"/>
                  </a:lnTo>
                  <a:cubicBezTo>
                    <a:pt x="1" y="174940"/>
                    <a:pt x="1371" y="176310"/>
                    <a:pt x="3067" y="176310"/>
                  </a:cubicBezTo>
                  <a:cubicBezTo>
                    <a:pt x="4731" y="176310"/>
                    <a:pt x="6101" y="174940"/>
                    <a:pt x="6101" y="173277"/>
                  </a:cubicBezTo>
                  <a:lnTo>
                    <a:pt x="6101" y="154716"/>
                  </a:lnTo>
                  <a:lnTo>
                    <a:pt x="33469" y="154716"/>
                  </a:lnTo>
                  <a:cubicBezTo>
                    <a:pt x="38851" y="154716"/>
                    <a:pt x="43255" y="150312"/>
                    <a:pt x="43255" y="144930"/>
                  </a:cubicBezTo>
                  <a:cubicBezTo>
                    <a:pt x="43255" y="139515"/>
                    <a:pt x="38851" y="135111"/>
                    <a:pt x="33469" y="135111"/>
                  </a:cubicBezTo>
                  <a:lnTo>
                    <a:pt x="19931" y="135111"/>
                  </a:lnTo>
                  <a:cubicBezTo>
                    <a:pt x="17909" y="135111"/>
                    <a:pt x="16245" y="133448"/>
                    <a:pt x="16245" y="131393"/>
                  </a:cubicBezTo>
                  <a:cubicBezTo>
                    <a:pt x="16245" y="129370"/>
                    <a:pt x="17909" y="127707"/>
                    <a:pt x="19931" y="127707"/>
                  </a:cubicBezTo>
                  <a:lnTo>
                    <a:pt x="23324" y="127707"/>
                  </a:lnTo>
                  <a:cubicBezTo>
                    <a:pt x="28739" y="127707"/>
                    <a:pt x="33142" y="123303"/>
                    <a:pt x="33142" y="117888"/>
                  </a:cubicBezTo>
                  <a:cubicBezTo>
                    <a:pt x="33142" y="112473"/>
                    <a:pt x="28739" y="108070"/>
                    <a:pt x="23324" y="108070"/>
                  </a:cubicBezTo>
                  <a:lnTo>
                    <a:pt x="6101" y="108070"/>
                  </a:lnTo>
                  <a:lnTo>
                    <a:pt x="6101" y="100698"/>
                  </a:lnTo>
                  <a:lnTo>
                    <a:pt x="141865" y="100698"/>
                  </a:lnTo>
                  <a:lnTo>
                    <a:pt x="141865" y="108070"/>
                  </a:lnTo>
                  <a:lnTo>
                    <a:pt x="124641" y="108070"/>
                  </a:lnTo>
                  <a:cubicBezTo>
                    <a:pt x="119226" y="108070"/>
                    <a:pt x="114823" y="112473"/>
                    <a:pt x="114823" y="117888"/>
                  </a:cubicBezTo>
                  <a:cubicBezTo>
                    <a:pt x="114823" y="123303"/>
                    <a:pt x="119226" y="127707"/>
                    <a:pt x="124641" y="127707"/>
                  </a:cubicBezTo>
                  <a:lnTo>
                    <a:pt x="128034" y="127707"/>
                  </a:lnTo>
                  <a:cubicBezTo>
                    <a:pt x="130056" y="127707"/>
                    <a:pt x="131720" y="129370"/>
                    <a:pt x="131720" y="131393"/>
                  </a:cubicBezTo>
                  <a:cubicBezTo>
                    <a:pt x="131720" y="133448"/>
                    <a:pt x="130056" y="135111"/>
                    <a:pt x="128034" y="135111"/>
                  </a:cubicBezTo>
                  <a:lnTo>
                    <a:pt x="114529" y="135111"/>
                  </a:lnTo>
                  <a:cubicBezTo>
                    <a:pt x="109114" y="135111"/>
                    <a:pt x="104710" y="139515"/>
                    <a:pt x="104710" y="144930"/>
                  </a:cubicBezTo>
                  <a:cubicBezTo>
                    <a:pt x="104710" y="150312"/>
                    <a:pt x="109114" y="154716"/>
                    <a:pt x="114529" y="154716"/>
                  </a:cubicBezTo>
                  <a:lnTo>
                    <a:pt x="141865" y="154716"/>
                  </a:lnTo>
                  <a:lnTo>
                    <a:pt x="141865" y="202667"/>
                  </a:lnTo>
                  <a:lnTo>
                    <a:pt x="6101" y="202667"/>
                  </a:lnTo>
                  <a:lnTo>
                    <a:pt x="6101" y="185444"/>
                  </a:lnTo>
                  <a:cubicBezTo>
                    <a:pt x="6101" y="183748"/>
                    <a:pt x="4731" y="182378"/>
                    <a:pt x="3067" y="182378"/>
                  </a:cubicBezTo>
                  <a:cubicBezTo>
                    <a:pt x="1371" y="182378"/>
                    <a:pt x="1" y="183748"/>
                    <a:pt x="1" y="185444"/>
                  </a:cubicBezTo>
                  <a:lnTo>
                    <a:pt x="1" y="205701"/>
                  </a:lnTo>
                  <a:cubicBezTo>
                    <a:pt x="1" y="207397"/>
                    <a:pt x="1371" y="208767"/>
                    <a:pt x="3067" y="208767"/>
                  </a:cubicBezTo>
                  <a:lnTo>
                    <a:pt x="144898" y="208767"/>
                  </a:lnTo>
                  <a:cubicBezTo>
                    <a:pt x="146594" y="208767"/>
                    <a:pt x="147964" y="207397"/>
                    <a:pt x="147964" y="205701"/>
                  </a:cubicBezTo>
                  <a:lnTo>
                    <a:pt x="147964" y="111136"/>
                  </a:lnTo>
                  <a:lnTo>
                    <a:pt x="147964" y="63870"/>
                  </a:lnTo>
                  <a:cubicBezTo>
                    <a:pt x="147964" y="62173"/>
                    <a:pt x="146594" y="60803"/>
                    <a:pt x="144898" y="60803"/>
                  </a:cubicBezTo>
                  <a:lnTo>
                    <a:pt x="137754" y="60803"/>
                  </a:lnTo>
                  <a:cubicBezTo>
                    <a:pt x="136156" y="27009"/>
                    <a:pt x="108168" y="0"/>
                    <a:pt x="7398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" name="Google Shape;767;p45"/>
          <p:cNvSpPr/>
          <p:nvPr/>
        </p:nvSpPr>
        <p:spPr>
          <a:xfrm>
            <a:off x="1060950" y="2256390"/>
            <a:ext cx="392442" cy="553682"/>
          </a:xfrm>
          <a:custGeom>
            <a:rect b="b" l="l" r="r" t="t"/>
            <a:pathLst>
              <a:path extrusionOk="0" h="209134" w="148231">
                <a:moveTo>
                  <a:pt x="74115" y="6127"/>
                </a:moveTo>
                <a:cubicBezTo>
                  <a:pt x="86002" y="6127"/>
                  <a:pt x="96590" y="11666"/>
                  <a:pt x="103477" y="20293"/>
                </a:cubicBezTo>
                <a:lnTo>
                  <a:pt x="94433" y="20293"/>
                </a:lnTo>
                <a:cubicBezTo>
                  <a:pt x="92742" y="20293"/>
                  <a:pt x="91370" y="21666"/>
                  <a:pt x="91370" y="23357"/>
                </a:cubicBezTo>
                <a:cubicBezTo>
                  <a:pt x="91370" y="25048"/>
                  <a:pt x="92742" y="26420"/>
                  <a:pt x="94433" y="26420"/>
                </a:cubicBezTo>
                <a:lnTo>
                  <a:pt x="107472" y="26420"/>
                </a:lnTo>
                <a:cubicBezTo>
                  <a:pt x="108942" y="29263"/>
                  <a:pt x="110045" y="32327"/>
                  <a:pt x="110781" y="35538"/>
                </a:cubicBezTo>
                <a:lnTo>
                  <a:pt x="94433" y="35538"/>
                </a:lnTo>
                <a:cubicBezTo>
                  <a:pt x="92742" y="35538"/>
                  <a:pt x="91370" y="36910"/>
                  <a:pt x="91370" y="38601"/>
                </a:cubicBezTo>
                <a:cubicBezTo>
                  <a:pt x="91370" y="40292"/>
                  <a:pt x="92742" y="41665"/>
                  <a:pt x="94433" y="41665"/>
                </a:cubicBezTo>
                <a:lnTo>
                  <a:pt x="111614" y="41665"/>
                </a:lnTo>
                <a:cubicBezTo>
                  <a:pt x="111638" y="42327"/>
                  <a:pt x="111663" y="42988"/>
                  <a:pt x="111663" y="43675"/>
                </a:cubicBezTo>
                <a:lnTo>
                  <a:pt x="111663" y="50758"/>
                </a:lnTo>
                <a:lnTo>
                  <a:pt x="94433" y="50758"/>
                </a:lnTo>
                <a:cubicBezTo>
                  <a:pt x="92742" y="50758"/>
                  <a:pt x="91370" y="52130"/>
                  <a:pt x="91370" y="53821"/>
                </a:cubicBezTo>
                <a:cubicBezTo>
                  <a:pt x="91370" y="55512"/>
                  <a:pt x="92742" y="56885"/>
                  <a:pt x="94433" y="56885"/>
                </a:cubicBezTo>
                <a:lnTo>
                  <a:pt x="111663" y="56885"/>
                </a:lnTo>
                <a:lnTo>
                  <a:pt x="111663" y="64287"/>
                </a:lnTo>
                <a:lnTo>
                  <a:pt x="36593" y="64287"/>
                </a:lnTo>
                <a:lnTo>
                  <a:pt x="36593" y="56885"/>
                </a:lnTo>
                <a:lnTo>
                  <a:pt x="53822" y="56885"/>
                </a:lnTo>
                <a:cubicBezTo>
                  <a:pt x="55513" y="56885"/>
                  <a:pt x="56886" y="55512"/>
                  <a:pt x="56886" y="53821"/>
                </a:cubicBezTo>
                <a:cubicBezTo>
                  <a:pt x="56886" y="52130"/>
                  <a:pt x="55513" y="50758"/>
                  <a:pt x="53822" y="50758"/>
                </a:cubicBezTo>
                <a:lnTo>
                  <a:pt x="36593" y="50758"/>
                </a:lnTo>
                <a:lnTo>
                  <a:pt x="36593" y="43675"/>
                </a:lnTo>
                <a:cubicBezTo>
                  <a:pt x="36593" y="42988"/>
                  <a:pt x="36593" y="42327"/>
                  <a:pt x="36642" y="41665"/>
                </a:cubicBezTo>
                <a:lnTo>
                  <a:pt x="53822" y="41665"/>
                </a:lnTo>
                <a:cubicBezTo>
                  <a:pt x="55513" y="41665"/>
                  <a:pt x="56886" y="40292"/>
                  <a:pt x="56886" y="38601"/>
                </a:cubicBezTo>
                <a:cubicBezTo>
                  <a:pt x="56886" y="36910"/>
                  <a:pt x="55513" y="35538"/>
                  <a:pt x="53822" y="35538"/>
                </a:cubicBezTo>
                <a:lnTo>
                  <a:pt x="37475" y="35538"/>
                </a:lnTo>
                <a:cubicBezTo>
                  <a:pt x="38186" y="32327"/>
                  <a:pt x="39313" y="29263"/>
                  <a:pt x="40784" y="26420"/>
                </a:cubicBezTo>
                <a:lnTo>
                  <a:pt x="53822" y="26420"/>
                </a:lnTo>
                <a:cubicBezTo>
                  <a:pt x="55513" y="26420"/>
                  <a:pt x="56886" y="25048"/>
                  <a:pt x="56886" y="23357"/>
                </a:cubicBezTo>
                <a:cubicBezTo>
                  <a:pt x="56886" y="21666"/>
                  <a:pt x="55513" y="20293"/>
                  <a:pt x="53822" y="20293"/>
                </a:cubicBezTo>
                <a:lnTo>
                  <a:pt x="44754" y="20293"/>
                </a:lnTo>
                <a:cubicBezTo>
                  <a:pt x="51641" y="11666"/>
                  <a:pt x="62253" y="6127"/>
                  <a:pt x="74115" y="6127"/>
                </a:cubicBezTo>
                <a:close/>
                <a:moveTo>
                  <a:pt x="81199" y="83943"/>
                </a:moveTo>
                <a:lnTo>
                  <a:pt x="81199" y="87962"/>
                </a:lnTo>
                <a:lnTo>
                  <a:pt x="67032" y="87962"/>
                </a:lnTo>
                <a:lnTo>
                  <a:pt x="67032" y="83943"/>
                </a:lnTo>
                <a:close/>
                <a:moveTo>
                  <a:pt x="114727" y="70414"/>
                </a:moveTo>
                <a:cubicBezTo>
                  <a:pt x="116761" y="70414"/>
                  <a:pt x="118427" y="72080"/>
                  <a:pt x="118427" y="74115"/>
                </a:cubicBezTo>
                <a:cubicBezTo>
                  <a:pt x="118427" y="76149"/>
                  <a:pt x="116761" y="77815"/>
                  <a:pt x="114727" y="77815"/>
                </a:cubicBezTo>
                <a:lnTo>
                  <a:pt x="54901" y="77815"/>
                </a:lnTo>
                <a:cubicBezTo>
                  <a:pt x="53210" y="77815"/>
                  <a:pt x="51837" y="79188"/>
                  <a:pt x="51837" y="80879"/>
                </a:cubicBezTo>
                <a:cubicBezTo>
                  <a:pt x="51837" y="82570"/>
                  <a:pt x="53210" y="83943"/>
                  <a:pt x="54901" y="83943"/>
                </a:cubicBezTo>
                <a:lnTo>
                  <a:pt x="60905" y="83943"/>
                </a:lnTo>
                <a:lnTo>
                  <a:pt x="60905" y="91026"/>
                </a:lnTo>
                <a:cubicBezTo>
                  <a:pt x="60905" y="92717"/>
                  <a:pt x="62278" y="94089"/>
                  <a:pt x="63969" y="94089"/>
                </a:cubicBezTo>
                <a:lnTo>
                  <a:pt x="84262" y="94089"/>
                </a:lnTo>
                <a:cubicBezTo>
                  <a:pt x="85953" y="94089"/>
                  <a:pt x="87326" y="92717"/>
                  <a:pt x="87326" y="91026"/>
                </a:cubicBezTo>
                <a:lnTo>
                  <a:pt x="87326" y="83943"/>
                </a:lnTo>
                <a:lnTo>
                  <a:pt x="111663" y="83943"/>
                </a:lnTo>
                <a:lnTo>
                  <a:pt x="111663" y="91026"/>
                </a:lnTo>
                <a:cubicBezTo>
                  <a:pt x="111663" y="111735"/>
                  <a:pt x="94825" y="128573"/>
                  <a:pt x="74115" y="128573"/>
                </a:cubicBezTo>
                <a:cubicBezTo>
                  <a:pt x="53430" y="128573"/>
                  <a:pt x="36593" y="111735"/>
                  <a:pt x="36593" y="91026"/>
                </a:cubicBezTo>
                <a:lnTo>
                  <a:pt x="36593" y="83943"/>
                </a:lnTo>
                <a:lnTo>
                  <a:pt x="42646" y="83943"/>
                </a:lnTo>
                <a:cubicBezTo>
                  <a:pt x="44337" y="83943"/>
                  <a:pt x="45710" y="82570"/>
                  <a:pt x="45710" y="80879"/>
                </a:cubicBezTo>
                <a:cubicBezTo>
                  <a:pt x="45710" y="79188"/>
                  <a:pt x="44337" y="77815"/>
                  <a:pt x="42646" y="77815"/>
                </a:cubicBezTo>
                <a:lnTo>
                  <a:pt x="33529" y="77815"/>
                </a:lnTo>
                <a:cubicBezTo>
                  <a:pt x="31470" y="77815"/>
                  <a:pt x="29804" y="76149"/>
                  <a:pt x="29804" y="74115"/>
                </a:cubicBezTo>
                <a:cubicBezTo>
                  <a:pt x="29804" y="72080"/>
                  <a:pt x="31470" y="70414"/>
                  <a:pt x="33529" y="70414"/>
                </a:cubicBezTo>
                <a:close/>
                <a:moveTo>
                  <a:pt x="125192" y="77178"/>
                </a:moveTo>
                <a:lnTo>
                  <a:pt x="125192" y="91026"/>
                </a:lnTo>
                <a:cubicBezTo>
                  <a:pt x="125192" y="119186"/>
                  <a:pt x="102276" y="142102"/>
                  <a:pt x="74115" y="142102"/>
                </a:cubicBezTo>
                <a:cubicBezTo>
                  <a:pt x="45955" y="142102"/>
                  <a:pt x="23039" y="119186"/>
                  <a:pt x="23039" y="91026"/>
                </a:cubicBezTo>
                <a:lnTo>
                  <a:pt x="23039" y="77178"/>
                </a:lnTo>
                <a:lnTo>
                  <a:pt x="24167" y="77178"/>
                </a:lnTo>
                <a:cubicBezTo>
                  <a:pt x="25147" y="80144"/>
                  <a:pt x="27500" y="82497"/>
                  <a:pt x="30465" y="83452"/>
                </a:cubicBezTo>
                <a:lnTo>
                  <a:pt x="30465" y="91026"/>
                </a:lnTo>
                <a:cubicBezTo>
                  <a:pt x="30465" y="115118"/>
                  <a:pt x="50048" y="134700"/>
                  <a:pt x="74115" y="134700"/>
                </a:cubicBezTo>
                <a:cubicBezTo>
                  <a:pt x="98208" y="134700"/>
                  <a:pt x="117790" y="115118"/>
                  <a:pt x="117790" y="91026"/>
                </a:cubicBezTo>
                <a:lnTo>
                  <a:pt x="117790" y="83452"/>
                </a:lnTo>
                <a:cubicBezTo>
                  <a:pt x="120756" y="82497"/>
                  <a:pt x="123084" y="80144"/>
                  <a:pt x="124064" y="77178"/>
                </a:cubicBezTo>
                <a:close/>
                <a:moveTo>
                  <a:pt x="135338" y="70414"/>
                </a:moveTo>
                <a:lnTo>
                  <a:pt x="135338" y="91026"/>
                </a:lnTo>
                <a:cubicBezTo>
                  <a:pt x="135338" y="124799"/>
                  <a:pt x="107889" y="152273"/>
                  <a:pt x="74115" y="152273"/>
                </a:cubicBezTo>
                <a:cubicBezTo>
                  <a:pt x="40367" y="152273"/>
                  <a:pt x="12893" y="124799"/>
                  <a:pt x="12893" y="91026"/>
                </a:cubicBezTo>
                <a:lnTo>
                  <a:pt x="12893" y="70414"/>
                </a:lnTo>
                <a:lnTo>
                  <a:pt x="16912" y="70414"/>
                </a:lnTo>
                <a:lnTo>
                  <a:pt x="16912" y="91026"/>
                </a:lnTo>
                <a:cubicBezTo>
                  <a:pt x="16912" y="122568"/>
                  <a:pt x="42573" y="148229"/>
                  <a:pt x="74115" y="148229"/>
                </a:cubicBezTo>
                <a:cubicBezTo>
                  <a:pt x="105658" y="148229"/>
                  <a:pt x="131319" y="122568"/>
                  <a:pt x="131319" y="91026"/>
                </a:cubicBezTo>
                <a:lnTo>
                  <a:pt x="131319" y="70414"/>
                </a:lnTo>
                <a:close/>
                <a:moveTo>
                  <a:pt x="77816" y="158278"/>
                </a:moveTo>
                <a:lnTo>
                  <a:pt x="77816" y="169184"/>
                </a:lnTo>
                <a:lnTo>
                  <a:pt x="70415" y="169184"/>
                </a:lnTo>
                <a:lnTo>
                  <a:pt x="70415" y="158278"/>
                </a:lnTo>
                <a:cubicBezTo>
                  <a:pt x="71640" y="158351"/>
                  <a:pt x="72890" y="158400"/>
                  <a:pt x="74115" y="158400"/>
                </a:cubicBezTo>
                <a:cubicBezTo>
                  <a:pt x="75365" y="158400"/>
                  <a:pt x="76591" y="158351"/>
                  <a:pt x="77816" y="158278"/>
                </a:cubicBezTo>
                <a:close/>
                <a:moveTo>
                  <a:pt x="114727" y="175311"/>
                </a:moveTo>
                <a:cubicBezTo>
                  <a:pt x="120486" y="175311"/>
                  <a:pt x="125192" y="179992"/>
                  <a:pt x="125192" y="185776"/>
                </a:cubicBezTo>
                <a:lnTo>
                  <a:pt x="125192" y="189477"/>
                </a:lnTo>
                <a:lnTo>
                  <a:pt x="23039" y="189477"/>
                </a:lnTo>
                <a:lnTo>
                  <a:pt x="23039" y="185776"/>
                </a:lnTo>
                <a:cubicBezTo>
                  <a:pt x="23039" y="179992"/>
                  <a:pt x="27745" y="175311"/>
                  <a:pt x="33529" y="175311"/>
                </a:cubicBezTo>
                <a:close/>
                <a:moveTo>
                  <a:pt x="135020" y="195605"/>
                </a:moveTo>
                <a:cubicBezTo>
                  <a:pt x="137079" y="195605"/>
                  <a:pt x="138721" y="197271"/>
                  <a:pt x="138721" y="199305"/>
                </a:cubicBezTo>
                <a:cubicBezTo>
                  <a:pt x="138721" y="201364"/>
                  <a:pt x="137079" y="203006"/>
                  <a:pt x="135020" y="203006"/>
                </a:cubicBezTo>
                <a:lnTo>
                  <a:pt x="13211" y="203006"/>
                </a:lnTo>
                <a:cubicBezTo>
                  <a:pt x="11177" y="203006"/>
                  <a:pt x="9510" y="201364"/>
                  <a:pt x="9510" y="199305"/>
                </a:cubicBezTo>
                <a:cubicBezTo>
                  <a:pt x="9510" y="197271"/>
                  <a:pt x="11177" y="195605"/>
                  <a:pt x="13211" y="195605"/>
                </a:cubicBezTo>
                <a:close/>
                <a:moveTo>
                  <a:pt x="74115" y="0"/>
                </a:moveTo>
                <a:cubicBezTo>
                  <a:pt x="58111" y="0"/>
                  <a:pt x="44068" y="8676"/>
                  <a:pt x="36470" y="21568"/>
                </a:cubicBezTo>
                <a:cubicBezTo>
                  <a:pt x="36347" y="21739"/>
                  <a:pt x="36249" y="21911"/>
                  <a:pt x="36176" y="22082"/>
                </a:cubicBezTo>
                <a:cubicBezTo>
                  <a:pt x="33382" y="26960"/>
                  <a:pt x="31519" y="32425"/>
                  <a:pt x="30784" y="38234"/>
                </a:cubicBezTo>
                <a:cubicBezTo>
                  <a:pt x="30784" y="38258"/>
                  <a:pt x="30784" y="38283"/>
                  <a:pt x="30784" y="38307"/>
                </a:cubicBezTo>
                <a:cubicBezTo>
                  <a:pt x="30563" y="40072"/>
                  <a:pt x="30465" y="41861"/>
                  <a:pt x="30465" y="43675"/>
                </a:cubicBezTo>
                <a:lnTo>
                  <a:pt x="30465" y="53797"/>
                </a:lnTo>
                <a:cubicBezTo>
                  <a:pt x="30465" y="53797"/>
                  <a:pt x="30465" y="53821"/>
                  <a:pt x="30465" y="53821"/>
                </a:cubicBezTo>
                <a:cubicBezTo>
                  <a:pt x="30465" y="53821"/>
                  <a:pt x="30465" y="53821"/>
                  <a:pt x="30465" y="53846"/>
                </a:cubicBezTo>
                <a:lnTo>
                  <a:pt x="30465" y="64777"/>
                </a:lnTo>
                <a:cubicBezTo>
                  <a:pt x="27500" y="65757"/>
                  <a:pt x="25147" y="68085"/>
                  <a:pt x="24167" y="71051"/>
                </a:cubicBezTo>
                <a:lnTo>
                  <a:pt x="23039" y="71051"/>
                </a:lnTo>
                <a:lnTo>
                  <a:pt x="23039" y="67350"/>
                </a:lnTo>
                <a:cubicBezTo>
                  <a:pt x="23039" y="65659"/>
                  <a:pt x="21667" y="64287"/>
                  <a:pt x="19976" y="64287"/>
                </a:cubicBezTo>
                <a:lnTo>
                  <a:pt x="9829" y="64287"/>
                </a:lnTo>
                <a:cubicBezTo>
                  <a:pt x="8138" y="64287"/>
                  <a:pt x="6765" y="65659"/>
                  <a:pt x="6765" y="67350"/>
                </a:cubicBezTo>
                <a:lnTo>
                  <a:pt x="6765" y="71051"/>
                </a:lnTo>
                <a:lnTo>
                  <a:pt x="3065" y="71051"/>
                </a:lnTo>
                <a:cubicBezTo>
                  <a:pt x="1373" y="71051"/>
                  <a:pt x="1" y="72423"/>
                  <a:pt x="1" y="74115"/>
                </a:cubicBezTo>
                <a:cubicBezTo>
                  <a:pt x="1" y="75806"/>
                  <a:pt x="1373" y="77178"/>
                  <a:pt x="3065" y="77178"/>
                </a:cubicBezTo>
                <a:lnTo>
                  <a:pt x="6765" y="77178"/>
                </a:lnTo>
                <a:lnTo>
                  <a:pt x="6765" y="91026"/>
                </a:lnTo>
                <a:cubicBezTo>
                  <a:pt x="6765" y="124823"/>
                  <a:pt x="31789" y="152886"/>
                  <a:pt x="64287" y="157665"/>
                </a:cubicBezTo>
                <a:lnTo>
                  <a:pt x="64287" y="169184"/>
                </a:lnTo>
                <a:lnTo>
                  <a:pt x="33529" y="169184"/>
                </a:lnTo>
                <a:cubicBezTo>
                  <a:pt x="24363" y="169184"/>
                  <a:pt x="16912" y="176635"/>
                  <a:pt x="16912" y="185776"/>
                </a:cubicBezTo>
                <a:lnTo>
                  <a:pt x="16912" y="189477"/>
                </a:lnTo>
                <a:lnTo>
                  <a:pt x="13211" y="189477"/>
                </a:lnTo>
                <a:cubicBezTo>
                  <a:pt x="7795" y="189477"/>
                  <a:pt x="3383" y="193889"/>
                  <a:pt x="3383" y="199305"/>
                </a:cubicBezTo>
                <a:cubicBezTo>
                  <a:pt x="3383" y="204722"/>
                  <a:pt x="7795" y="209133"/>
                  <a:pt x="13211" y="209133"/>
                </a:cubicBezTo>
                <a:lnTo>
                  <a:pt x="135020" y="209133"/>
                </a:lnTo>
                <a:cubicBezTo>
                  <a:pt x="140436" y="209133"/>
                  <a:pt x="144848" y="204722"/>
                  <a:pt x="144848" y="199305"/>
                </a:cubicBezTo>
                <a:cubicBezTo>
                  <a:pt x="144848" y="193889"/>
                  <a:pt x="140436" y="189477"/>
                  <a:pt x="135020" y="189477"/>
                </a:cubicBezTo>
                <a:lnTo>
                  <a:pt x="131319" y="189477"/>
                </a:lnTo>
                <a:lnTo>
                  <a:pt x="131319" y="185776"/>
                </a:lnTo>
                <a:cubicBezTo>
                  <a:pt x="131319" y="176635"/>
                  <a:pt x="123868" y="169184"/>
                  <a:pt x="114727" y="169184"/>
                </a:cubicBezTo>
                <a:lnTo>
                  <a:pt x="83944" y="169184"/>
                </a:lnTo>
                <a:lnTo>
                  <a:pt x="83944" y="157665"/>
                </a:lnTo>
                <a:cubicBezTo>
                  <a:pt x="116442" y="152886"/>
                  <a:pt x="141466" y="124823"/>
                  <a:pt x="141466" y="91026"/>
                </a:cubicBezTo>
                <a:lnTo>
                  <a:pt x="141466" y="77178"/>
                </a:lnTo>
                <a:lnTo>
                  <a:pt x="145166" y="77178"/>
                </a:lnTo>
                <a:cubicBezTo>
                  <a:pt x="146858" y="77178"/>
                  <a:pt x="148230" y="75806"/>
                  <a:pt x="148230" y="74115"/>
                </a:cubicBezTo>
                <a:cubicBezTo>
                  <a:pt x="148230" y="72423"/>
                  <a:pt x="146858" y="71051"/>
                  <a:pt x="145166" y="71051"/>
                </a:cubicBezTo>
                <a:lnTo>
                  <a:pt x="141466" y="71051"/>
                </a:lnTo>
                <a:lnTo>
                  <a:pt x="141466" y="67350"/>
                </a:lnTo>
                <a:cubicBezTo>
                  <a:pt x="141466" y="65659"/>
                  <a:pt x="140093" y="64287"/>
                  <a:pt x="138402" y="64287"/>
                </a:cubicBezTo>
                <a:lnTo>
                  <a:pt x="128255" y="64287"/>
                </a:lnTo>
                <a:cubicBezTo>
                  <a:pt x="126564" y="64287"/>
                  <a:pt x="125192" y="65659"/>
                  <a:pt x="125192" y="67350"/>
                </a:cubicBezTo>
                <a:lnTo>
                  <a:pt x="125192" y="71051"/>
                </a:lnTo>
                <a:lnTo>
                  <a:pt x="124064" y="71051"/>
                </a:lnTo>
                <a:cubicBezTo>
                  <a:pt x="123084" y="68085"/>
                  <a:pt x="120756" y="65757"/>
                  <a:pt x="117790" y="64777"/>
                </a:cubicBezTo>
                <a:lnTo>
                  <a:pt x="117790" y="53821"/>
                </a:lnTo>
                <a:lnTo>
                  <a:pt x="117790" y="43675"/>
                </a:lnTo>
                <a:cubicBezTo>
                  <a:pt x="117790" y="41836"/>
                  <a:pt x="117668" y="40047"/>
                  <a:pt x="117447" y="38283"/>
                </a:cubicBezTo>
                <a:cubicBezTo>
                  <a:pt x="117447" y="38283"/>
                  <a:pt x="117447" y="38258"/>
                  <a:pt x="117447" y="38258"/>
                </a:cubicBezTo>
                <a:cubicBezTo>
                  <a:pt x="116736" y="32425"/>
                  <a:pt x="114849" y="26960"/>
                  <a:pt x="112055" y="22082"/>
                </a:cubicBezTo>
                <a:cubicBezTo>
                  <a:pt x="111982" y="21911"/>
                  <a:pt x="111884" y="21739"/>
                  <a:pt x="111785" y="21568"/>
                </a:cubicBezTo>
                <a:cubicBezTo>
                  <a:pt x="104188" y="8676"/>
                  <a:pt x="90144" y="0"/>
                  <a:pt x="74115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" name="Google Shape;768;p45"/>
          <p:cNvGrpSpPr/>
          <p:nvPr/>
        </p:nvGrpSpPr>
        <p:grpSpPr>
          <a:xfrm>
            <a:off x="3147216" y="2257587"/>
            <a:ext cx="496650" cy="518652"/>
            <a:chOff x="1302750" y="238125"/>
            <a:chExt cx="5006550" cy="5228350"/>
          </a:xfrm>
        </p:grpSpPr>
        <p:sp>
          <p:nvSpPr>
            <p:cNvPr id="769" name="Google Shape;769;p45"/>
            <p:cNvSpPr/>
            <p:nvPr/>
          </p:nvSpPr>
          <p:spPr>
            <a:xfrm>
              <a:off x="1302750" y="238125"/>
              <a:ext cx="5006550" cy="5228350"/>
            </a:xfrm>
            <a:custGeom>
              <a:rect b="b" l="l" r="r" t="t"/>
              <a:pathLst>
                <a:path extrusionOk="0" h="209134" w="200262">
                  <a:moveTo>
                    <a:pt x="129750" y="108451"/>
                  </a:moveTo>
                  <a:lnTo>
                    <a:pt x="129750" y="123279"/>
                  </a:lnTo>
                  <a:lnTo>
                    <a:pt x="70536" y="123279"/>
                  </a:lnTo>
                  <a:lnTo>
                    <a:pt x="70536" y="108451"/>
                  </a:lnTo>
                  <a:close/>
                  <a:moveTo>
                    <a:pt x="100143" y="6127"/>
                  </a:moveTo>
                  <a:cubicBezTo>
                    <a:pt x="122789" y="6127"/>
                    <a:pt x="141220" y="24558"/>
                    <a:pt x="141220" y="47204"/>
                  </a:cubicBezTo>
                  <a:cubicBezTo>
                    <a:pt x="141220" y="55831"/>
                    <a:pt x="138548" y="64115"/>
                    <a:pt x="133548" y="71100"/>
                  </a:cubicBezTo>
                  <a:cubicBezTo>
                    <a:pt x="132544" y="72472"/>
                    <a:pt x="132862" y="74384"/>
                    <a:pt x="134235" y="75389"/>
                  </a:cubicBezTo>
                  <a:cubicBezTo>
                    <a:pt x="134772" y="75773"/>
                    <a:pt x="135397" y="75958"/>
                    <a:pt x="136016" y="75958"/>
                  </a:cubicBezTo>
                  <a:cubicBezTo>
                    <a:pt x="136978" y="75958"/>
                    <a:pt x="137927" y="75513"/>
                    <a:pt x="138524" y="74678"/>
                  </a:cubicBezTo>
                  <a:cubicBezTo>
                    <a:pt x="143695" y="67473"/>
                    <a:pt x="146661" y="59066"/>
                    <a:pt x="147224" y="50267"/>
                  </a:cubicBezTo>
                  <a:lnTo>
                    <a:pt x="193129" y="50267"/>
                  </a:lnTo>
                  <a:cubicBezTo>
                    <a:pt x="193693" y="50267"/>
                    <a:pt x="194134" y="50733"/>
                    <a:pt x="194134" y="51297"/>
                  </a:cubicBezTo>
                  <a:lnTo>
                    <a:pt x="194134" y="101295"/>
                  </a:lnTo>
                  <a:cubicBezTo>
                    <a:pt x="194134" y="101858"/>
                    <a:pt x="193693" y="102324"/>
                    <a:pt x="193129" y="102324"/>
                  </a:cubicBezTo>
                  <a:lnTo>
                    <a:pt x="50831" y="102324"/>
                  </a:lnTo>
                  <a:cubicBezTo>
                    <a:pt x="49140" y="102324"/>
                    <a:pt x="47768" y="103697"/>
                    <a:pt x="47768" y="105388"/>
                  </a:cubicBezTo>
                  <a:cubicBezTo>
                    <a:pt x="47768" y="107079"/>
                    <a:pt x="49140" y="108451"/>
                    <a:pt x="50831" y="108451"/>
                  </a:cubicBezTo>
                  <a:lnTo>
                    <a:pt x="64409" y="108451"/>
                  </a:lnTo>
                  <a:lnTo>
                    <a:pt x="64409" y="176659"/>
                  </a:lnTo>
                  <a:lnTo>
                    <a:pt x="19926" y="176659"/>
                  </a:lnTo>
                  <a:lnTo>
                    <a:pt x="19926" y="108451"/>
                  </a:lnTo>
                  <a:lnTo>
                    <a:pt x="36714" y="108451"/>
                  </a:lnTo>
                  <a:cubicBezTo>
                    <a:pt x="38405" y="108451"/>
                    <a:pt x="39778" y="107079"/>
                    <a:pt x="39778" y="105388"/>
                  </a:cubicBezTo>
                  <a:cubicBezTo>
                    <a:pt x="39778" y="103697"/>
                    <a:pt x="38405" y="102324"/>
                    <a:pt x="36714" y="102324"/>
                  </a:cubicBezTo>
                  <a:lnTo>
                    <a:pt x="7157" y="102324"/>
                  </a:lnTo>
                  <a:cubicBezTo>
                    <a:pt x="6593" y="102324"/>
                    <a:pt x="6127" y="101858"/>
                    <a:pt x="6127" y="101295"/>
                  </a:cubicBezTo>
                  <a:lnTo>
                    <a:pt x="6127" y="51297"/>
                  </a:lnTo>
                  <a:cubicBezTo>
                    <a:pt x="6127" y="50733"/>
                    <a:pt x="6593" y="50267"/>
                    <a:pt x="7157" y="50267"/>
                  </a:cubicBezTo>
                  <a:lnTo>
                    <a:pt x="53037" y="50267"/>
                  </a:lnTo>
                  <a:cubicBezTo>
                    <a:pt x="54630" y="74874"/>
                    <a:pt x="75144" y="94408"/>
                    <a:pt x="100143" y="94408"/>
                  </a:cubicBezTo>
                  <a:cubicBezTo>
                    <a:pt x="110192" y="94408"/>
                    <a:pt x="119799" y="91271"/>
                    <a:pt x="127887" y="85364"/>
                  </a:cubicBezTo>
                  <a:cubicBezTo>
                    <a:pt x="129259" y="84384"/>
                    <a:pt x="129553" y="82472"/>
                    <a:pt x="128573" y="81100"/>
                  </a:cubicBezTo>
                  <a:cubicBezTo>
                    <a:pt x="127967" y="80272"/>
                    <a:pt x="127031" y="79836"/>
                    <a:pt x="126082" y="79836"/>
                  </a:cubicBezTo>
                  <a:cubicBezTo>
                    <a:pt x="125458" y="79836"/>
                    <a:pt x="124829" y="80024"/>
                    <a:pt x="124284" y="80413"/>
                  </a:cubicBezTo>
                  <a:cubicBezTo>
                    <a:pt x="117226" y="85560"/>
                    <a:pt x="108893" y="88281"/>
                    <a:pt x="100143" y="88281"/>
                  </a:cubicBezTo>
                  <a:cubicBezTo>
                    <a:pt x="77497" y="88281"/>
                    <a:pt x="59066" y="69850"/>
                    <a:pt x="59066" y="47204"/>
                  </a:cubicBezTo>
                  <a:cubicBezTo>
                    <a:pt x="59066" y="24558"/>
                    <a:pt x="77497" y="6127"/>
                    <a:pt x="100143" y="6127"/>
                  </a:cubicBezTo>
                  <a:close/>
                  <a:moveTo>
                    <a:pt x="64409" y="182786"/>
                  </a:moveTo>
                  <a:lnTo>
                    <a:pt x="64409" y="203006"/>
                  </a:lnTo>
                  <a:lnTo>
                    <a:pt x="19926" y="203006"/>
                  </a:lnTo>
                  <a:lnTo>
                    <a:pt x="19926" y="182786"/>
                  </a:lnTo>
                  <a:close/>
                  <a:moveTo>
                    <a:pt x="129750" y="129406"/>
                  </a:moveTo>
                  <a:lnTo>
                    <a:pt x="129750" y="203006"/>
                  </a:lnTo>
                  <a:lnTo>
                    <a:pt x="70536" y="203006"/>
                  </a:lnTo>
                  <a:lnTo>
                    <a:pt x="70536" y="129406"/>
                  </a:lnTo>
                  <a:close/>
                  <a:moveTo>
                    <a:pt x="180360" y="182786"/>
                  </a:moveTo>
                  <a:lnTo>
                    <a:pt x="180360" y="203006"/>
                  </a:lnTo>
                  <a:lnTo>
                    <a:pt x="135877" y="203006"/>
                  </a:lnTo>
                  <a:lnTo>
                    <a:pt x="135877" y="182786"/>
                  </a:lnTo>
                  <a:close/>
                  <a:moveTo>
                    <a:pt x="100143" y="0"/>
                  </a:moveTo>
                  <a:cubicBezTo>
                    <a:pt x="75144" y="0"/>
                    <a:pt x="54630" y="19533"/>
                    <a:pt x="53037" y="44140"/>
                  </a:cubicBezTo>
                  <a:lnTo>
                    <a:pt x="7157" y="44140"/>
                  </a:lnTo>
                  <a:cubicBezTo>
                    <a:pt x="3211" y="44140"/>
                    <a:pt x="0" y="47351"/>
                    <a:pt x="0" y="51297"/>
                  </a:cubicBezTo>
                  <a:lnTo>
                    <a:pt x="0" y="101295"/>
                  </a:lnTo>
                  <a:cubicBezTo>
                    <a:pt x="0" y="105241"/>
                    <a:pt x="3211" y="108451"/>
                    <a:pt x="7157" y="108451"/>
                  </a:cubicBezTo>
                  <a:lnTo>
                    <a:pt x="13799" y="108451"/>
                  </a:lnTo>
                  <a:lnTo>
                    <a:pt x="13799" y="203006"/>
                  </a:lnTo>
                  <a:lnTo>
                    <a:pt x="3064" y="203006"/>
                  </a:lnTo>
                  <a:cubicBezTo>
                    <a:pt x="1373" y="203006"/>
                    <a:pt x="0" y="204379"/>
                    <a:pt x="0" y="206070"/>
                  </a:cubicBezTo>
                  <a:cubicBezTo>
                    <a:pt x="0" y="207761"/>
                    <a:pt x="1373" y="209133"/>
                    <a:pt x="3064" y="209133"/>
                  </a:cubicBezTo>
                  <a:lnTo>
                    <a:pt x="197198" y="209133"/>
                  </a:lnTo>
                  <a:cubicBezTo>
                    <a:pt x="198889" y="209133"/>
                    <a:pt x="200261" y="207761"/>
                    <a:pt x="200261" y="206070"/>
                  </a:cubicBezTo>
                  <a:cubicBezTo>
                    <a:pt x="200261" y="204379"/>
                    <a:pt x="198889" y="203006"/>
                    <a:pt x="197198" y="203006"/>
                  </a:cubicBezTo>
                  <a:lnTo>
                    <a:pt x="186487" y="203006"/>
                  </a:lnTo>
                  <a:lnTo>
                    <a:pt x="186487" y="159013"/>
                  </a:lnTo>
                  <a:cubicBezTo>
                    <a:pt x="186487" y="157322"/>
                    <a:pt x="185115" y="155949"/>
                    <a:pt x="183424" y="155949"/>
                  </a:cubicBezTo>
                  <a:cubicBezTo>
                    <a:pt x="181733" y="155949"/>
                    <a:pt x="180360" y="157322"/>
                    <a:pt x="180360" y="159013"/>
                  </a:cubicBezTo>
                  <a:lnTo>
                    <a:pt x="180360" y="176659"/>
                  </a:lnTo>
                  <a:lnTo>
                    <a:pt x="135877" y="176659"/>
                  </a:lnTo>
                  <a:lnTo>
                    <a:pt x="135877" y="108451"/>
                  </a:lnTo>
                  <a:lnTo>
                    <a:pt x="180360" y="108451"/>
                  </a:lnTo>
                  <a:lnTo>
                    <a:pt x="180360" y="144896"/>
                  </a:lnTo>
                  <a:cubicBezTo>
                    <a:pt x="180360" y="146587"/>
                    <a:pt x="181733" y="147959"/>
                    <a:pt x="183424" y="147959"/>
                  </a:cubicBezTo>
                  <a:cubicBezTo>
                    <a:pt x="185115" y="147959"/>
                    <a:pt x="186487" y="146587"/>
                    <a:pt x="186487" y="144896"/>
                  </a:cubicBezTo>
                  <a:lnTo>
                    <a:pt x="186487" y="108451"/>
                  </a:lnTo>
                  <a:lnTo>
                    <a:pt x="193129" y="108451"/>
                  </a:lnTo>
                  <a:cubicBezTo>
                    <a:pt x="197075" y="108451"/>
                    <a:pt x="200261" y="105241"/>
                    <a:pt x="200261" y="101295"/>
                  </a:cubicBezTo>
                  <a:lnTo>
                    <a:pt x="200261" y="51297"/>
                  </a:lnTo>
                  <a:cubicBezTo>
                    <a:pt x="200261" y="47351"/>
                    <a:pt x="197075" y="44140"/>
                    <a:pt x="193129" y="44140"/>
                  </a:cubicBezTo>
                  <a:lnTo>
                    <a:pt x="147249" y="44140"/>
                  </a:lnTo>
                  <a:cubicBezTo>
                    <a:pt x="145656" y="19533"/>
                    <a:pt x="125142" y="0"/>
                    <a:pt x="1001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45"/>
            <p:cNvSpPr/>
            <p:nvPr/>
          </p:nvSpPr>
          <p:spPr>
            <a:xfrm>
              <a:off x="3244450" y="856350"/>
              <a:ext cx="1123125" cy="1123750"/>
            </a:xfrm>
            <a:custGeom>
              <a:rect b="b" l="l" r="r" t="t"/>
              <a:pathLst>
                <a:path extrusionOk="0" h="44950" w="44925">
                  <a:moveTo>
                    <a:pt x="22475" y="6128"/>
                  </a:moveTo>
                  <a:cubicBezTo>
                    <a:pt x="31470" y="6128"/>
                    <a:pt x="38798" y="13456"/>
                    <a:pt x="38798" y="22475"/>
                  </a:cubicBezTo>
                  <a:cubicBezTo>
                    <a:pt x="38798" y="31470"/>
                    <a:pt x="31470" y="38798"/>
                    <a:pt x="22475" y="38798"/>
                  </a:cubicBezTo>
                  <a:cubicBezTo>
                    <a:pt x="13456" y="38798"/>
                    <a:pt x="6128" y="31470"/>
                    <a:pt x="6128" y="22475"/>
                  </a:cubicBezTo>
                  <a:cubicBezTo>
                    <a:pt x="6128" y="13456"/>
                    <a:pt x="13456" y="6128"/>
                    <a:pt x="22475" y="6128"/>
                  </a:cubicBezTo>
                  <a:close/>
                  <a:moveTo>
                    <a:pt x="22475" y="0"/>
                  </a:moveTo>
                  <a:cubicBezTo>
                    <a:pt x="10074" y="0"/>
                    <a:pt x="0" y="10073"/>
                    <a:pt x="0" y="22475"/>
                  </a:cubicBezTo>
                  <a:cubicBezTo>
                    <a:pt x="0" y="34852"/>
                    <a:pt x="10074" y="44949"/>
                    <a:pt x="22475" y="44949"/>
                  </a:cubicBezTo>
                  <a:cubicBezTo>
                    <a:pt x="34852" y="44949"/>
                    <a:pt x="44925" y="34852"/>
                    <a:pt x="44925" y="22475"/>
                  </a:cubicBezTo>
                  <a:cubicBezTo>
                    <a:pt x="44925" y="10073"/>
                    <a:pt x="34852" y="0"/>
                    <a:pt x="2247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45"/>
            <p:cNvSpPr/>
            <p:nvPr/>
          </p:nvSpPr>
          <p:spPr>
            <a:xfrm>
              <a:off x="3522000" y="1133900"/>
              <a:ext cx="568025" cy="568025"/>
            </a:xfrm>
            <a:custGeom>
              <a:rect b="b" l="l" r="r" t="t"/>
              <a:pathLst>
                <a:path extrusionOk="0" h="22721" w="22721">
                  <a:moveTo>
                    <a:pt x="11373" y="6128"/>
                  </a:moveTo>
                  <a:cubicBezTo>
                    <a:pt x="14265" y="6128"/>
                    <a:pt x="16593" y="8481"/>
                    <a:pt x="16593" y="11373"/>
                  </a:cubicBezTo>
                  <a:cubicBezTo>
                    <a:pt x="16593" y="14240"/>
                    <a:pt x="14265" y="16593"/>
                    <a:pt x="11373" y="16593"/>
                  </a:cubicBezTo>
                  <a:cubicBezTo>
                    <a:pt x="8481" y="16593"/>
                    <a:pt x="6128" y="14265"/>
                    <a:pt x="6128" y="11373"/>
                  </a:cubicBezTo>
                  <a:cubicBezTo>
                    <a:pt x="6128" y="8481"/>
                    <a:pt x="8481" y="6128"/>
                    <a:pt x="11373" y="6128"/>
                  </a:cubicBezTo>
                  <a:close/>
                  <a:moveTo>
                    <a:pt x="11373" y="1"/>
                  </a:moveTo>
                  <a:cubicBezTo>
                    <a:pt x="5099" y="1"/>
                    <a:pt x="1" y="5099"/>
                    <a:pt x="1" y="11373"/>
                  </a:cubicBezTo>
                  <a:cubicBezTo>
                    <a:pt x="1" y="17623"/>
                    <a:pt x="5099" y="22720"/>
                    <a:pt x="11373" y="22720"/>
                  </a:cubicBezTo>
                  <a:cubicBezTo>
                    <a:pt x="17623" y="22720"/>
                    <a:pt x="22721" y="17623"/>
                    <a:pt x="22721" y="11373"/>
                  </a:cubicBezTo>
                  <a:cubicBezTo>
                    <a:pt x="22721" y="5099"/>
                    <a:pt x="17623" y="1"/>
                    <a:pt x="1137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45"/>
            <p:cNvSpPr/>
            <p:nvPr/>
          </p:nvSpPr>
          <p:spPr>
            <a:xfrm>
              <a:off x="3370050" y="3923000"/>
              <a:ext cx="871925" cy="765325"/>
            </a:xfrm>
            <a:custGeom>
              <a:rect b="b" l="l" r="r" t="t"/>
              <a:pathLst>
                <a:path extrusionOk="0" h="30613" w="34877">
                  <a:moveTo>
                    <a:pt x="17451" y="7598"/>
                  </a:moveTo>
                  <a:lnTo>
                    <a:pt x="20931" y="11446"/>
                  </a:lnTo>
                  <a:lnTo>
                    <a:pt x="13946" y="11446"/>
                  </a:lnTo>
                  <a:lnTo>
                    <a:pt x="17451" y="7598"/>
                  </a:lnTo>
                  <a:close/>
                  <a:moveTo>
                    <a:pt x="28749" y="17574"/>
                  </a:moveTo>
                  <a:lnTo>
                    <a:pt x="28749" y="24485"/>
                  </a:lnTo>
                  <a:lnTo>
                    <a:pt x="6128" y="24485"/>
                  </a:lnTo>
                  <a:lnTo>
                    <a:pt x="6128" y="17574"/>
                  </a:lnTo>
                  <a:close/>
                  <a:moveTo>
                    <a:pt x="17451" y="1"/>
                  </a:moveTo>
                  <a:cubicBezTo>
                    <a:pt x="16593" y="1"/>
                    <a:pt x="15760" y="368"/>
                    <a:pt x="15172" y="1006"/>
                  </a:cubicBezTo>
                  <a:lnTo>
                    <a:pt x="5662" y="11446"/>
                  </a:lnTo>
                  <a:lnTo>
                    <a:pt x="5515" y="11446"/>
                  </a:lnTo>
                  <a:cubicBezTo>
                    <a:pt x="2476" y="11446"/>
                    <a:pt x="1" y="13922"/>
                    <a:pt x="1" y="16961"/>
                  </a:cubicBezTo>
                  <a:lnTo>
                    <a:pt x="1" y="25098"/>
                  </a:lnTo>
                  <a:cubicBezTo>
                    <a:pt x="1" y="28137"/>
                    <a:pt x="2476" y="30612"/>
                    <a:pt x="5515" y="30612"/>
                  </a:cubicBezTo>
                  <a:lnTo>
                    <a:pt x="29362" y="30612"/>
                  </a:lnTo>
                  <a:cubicBezTo>
                    <a:pt x="32426" y="30612"/>
                    <a:pt x="34877" y="28137"/>
                    <a:pt x="34877" y="25098"/>
                  </a:cubicBezTo>
                  <a:lnTo>
                    <a:pt x="34877" y="16961"/>
                  </a:lnTo>
                  <a:cubicBezTo>
                    <a:pt x="34877" y="13922"/>
                    <a:pt x="32426" y="11446"/>
                    <a:pt x="29362" y="11446"/>
                  </a:cubicBezTo>
                  <a:lnTo>
                    <a:pt x="29240" y="11446"/>
                  </a:lnTo>
                  <a:lnTo>
                    <a:pt x="19706" y="1006"/>
                  </a:lnTo>
                  <a:cubicBezTo>
                    <a:pt x="19142" y="368"/>
                    <a:pt x="18309" y="1"/>
                    <a:pt x="1745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45"/>
            <p:cNvSpPr/>
            <p:nvPr/>
          </p:nvSpPr>
          <p:spPr>
            <a:xfrm>
              <a:off x="4857125" y="3355025"/>
              <a:ext cx="796550" cy="1033675"/>
            </a:xfrm>
            <a:custGeom>
              <a:rect b="b" l="l" r="r" t="t"/>
              <a:pathLst>
                <a:path extrusionOk="0" h="41347" w="31862">
                  <a:moveTo>
                    <a:pt x="25735" y="6127"/>
                  </a:moveTo>
                  <a:lnTo>
                    <a:pt x="25735" y="24117"/>
                  </a:lnTo>
                  <a:lnTo>
                    <a:pt x="6128" y="24117"/>
                  </a:lnTo>
                  <a:lnTo>
                    <a:pt x="6128" y="6127"/>
                  </a:lnTo>
                  <a:close/>
                  <a:moveTo>
                    <a:pt x="25735" y="30244"/>
                  </a:moveTo>
                  <a:lnTo>
                    <a:pt x="25735" y="35219"/>
                  </a:lnTo>
                  <a:lnTo>
                    <a:pt x="6128" y="35219"/>
                  </a:lnTo>
                  <a:lnTo>
                    <a:pt x="6128" y="30244"/>
                  </a:lnTo>
                  <a:close/>
                  <a:moveTo>
                    <a:pt x="3064" y="0"/>
                  </a:moveTo>
                  <a:cubicBezTo>
                    <a:pt x="1373" y="0"/>
                    <a:pt x="0" y="1373"/>
                    <a:pt x="0" y="3064"/>
                  </a:cubicBezTo>
                  <a:lnTo>
                    <a:pt x="0" y="38283"/>
                  </a:lnTo>
                  <a:cubicBezTo>
                    <a:pt x="0" y="39974"/>
                    <a:pt x="1373" y="41346"/>
                    <a:pt x="3064" y="41346"/>
                  </a:cubicBezTo>
                  <a:lnTo>
                    <a:pt x="28798" y="41346"/>
                  </a:lnTo>
                  <a:cubicBezTo>
                    <a:pt x="30489" y="41346"/>
                    <a:pt x="31862" y="39974"/>
                    <a:pt x="31862" y="38283"/>
                  </a:cubicBezTo>
                  <a:lnTo>
                    <a:pt x="31862" y="3064"/>
                  </a:lnTo>
                  <a:cubicBezTo>
                    <a:pt x="31862" y="1373"/>
                    <a:pt x="30489" y="0"/>
                    <a:pt x="2879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45"/>
            <p:cNvSpPr/>
            <p:nvPr/>
          </p:nvSpPr>
          <p:spPr>
            <a:xfrm>
              <a:off x="1958975" y="3355025"/>
              <a:ext cx="796550" cy="1033675"/>
            </a:xfrm>
            <a:custGeom>
              <a:rect b="b" l="l" r="r" t="t"/>
              <a:pathLst>
                <a:path extrusionOk="0" h="41347" w="31862">
                  <a:moveTo>
                    <a:pt x="25734" y="6127"/>
                  </a:moveTo>
                  <a:lnTo>
                    <a:pt x="25734" y="24117"/>
                  </a:lnTo>
                  <a:lnTo>
                    <a:pt x="6127" y="24117"/>
                  </a:lnTo>
                  <a:lnTo>
                    <a:pt x="6127" y="6127"/>
                  </a:lnTo>
                  <a:close/>
                  <a:moveTo>
                    <a:pt x="25734" y="30244"/>
                  </a:moveTo>
                  <a:lnTo>
                    <a:pt x="25734" y="35219"/>
                  </a:lnTo>
                  <a:lnTo>
                    <a:pt x="6127" y="35219"/>
                  </a:lnTo>
                  <a:lnTo>
                    <a:pt x="6127" y="30244"/>
                  </a:lnTo>
                  <a:close/>
                  <a:moveTo>
                    <a:pt x="3064" y="0"/>
                  </a:moveTo>
                  <a:cubicBezTo>
                    <a:pt x="1372" y="0"/>
                    <a:pt x="0" y="1373"/>
                    <a:pt x="0" y="3064"/>
                  </a:cubicBezTo>
                  <a:lnTo>
                    <a:pt x="0" y="38283"/>
                  </a:lnTo>
                  <a:cubicBezTo>
                    <a:pt x="0" y="39974"/>
                    <a:pt x="1372" y="41346"/>
                    <a:pt x="3064" y="41346"/>
                  </a:cubicBezTo>
                  <a:lnTo>
                    <a:pt x="28798" y="41346"/>
                  </a:lnTo>
                  <a:cubicBezTo>
                    <a:pt x="30489" y="41346"/>
                    <a:pt x="31861" y="39974"/>
                    <a:pt x="31861" y="38283"/>
                  </a:cubicBezTo>
                  <a:lnTo>
                    <a:pt x="31861" y="3064"/>
                  </a:lnTo>
                  <a:cubicBezTo>
                    <a:pt x="31861" y="1373"/>
                    <a:pt x="30489" y="0"/>
                    <a:pt x="2879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45"/>
            <p:cNvSpPr/>
            <p:nvPr/>
          </p:nvSpPr>
          <p:spPr>
            <a:xfrm>
              <a:off x="1759825" y="1673100"/>
              <a:ext cx="674025" cy="153200"/>
            </a:xfrm>
            <a:custGeom>
              <a:rect b="b" l="l" r="r" t="t"/>
              <a:pathLst>
                <a:path extrusionOk="0" h="6128" w="26961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23897" y="6128"/>
                  </a:lnTo>
                  <a:cubicBezTo>
                    <a:pt x="25588" y="6128"/>
                    <a:pt x="26960" y="4755"/>
                    <a:pt x="26960" y="3064"/>
                  </a:cubicBezTo>
                  <a:cubicBezTo>
                    <a:pt x="26960" y="1373"/>
                    <a:pt x="25588" y="1"/>
                    <a:pt x="2389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45"/>
            <p:cNvSpPr/>
            <p:nvPr/>
          </p:nvSpPr>
          <p:spPr>
            <a:xfrm>
              <a:off x="1913000" y="1977000"/>
              <a:ext cx="367675" cy="153225"/>
            </a:xfrm>
            <a:custGeom>
              <a:rect b="b" l="l" r="r" t="t"/>
              <a:pathLst>
                <a:path extrusionOk="0" h="6129" w="14707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11643" y="6128"/>
                  </a:lnTo>
                  <a:cubicBezTo>
                    <a:pt x="13334" y="6128"/>
                    <a:pt x="14706" y="4756"/>
                    <a:pt x="14706" y="3064"/>
                  </a:cubicBezTo>
                  <a:cubicBezTo>
                    <a:pt x="14706" y="1373"/>
                    <a:pt x="13334" y="1"/>
                    <a:pt x="1164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45"/>
            <p:cNvSpPr/>
            <p:nvPr/>
          </p:nvSpPr>
          <p:spPr>
            <a:xfrm>
              <a:off x="1913000" y="2405925"/>
              <a:ext cx="367675" cy="153200"/>
            </a:xfrm>
            <a:custGeom>
              <a:rect b="b" l="l" r="r" t="t"/>
              <a:pathLst>
                <a:path extrusionOk="0" h="6128" w="14707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11643" y="6127"/>
                  </a:lnTo>
                  <a:cubicBezTo>
                    <a:pt x="13334" y="6127"/>
                    <a:pt x="14706" y="4755"/>
                    <a:pt x="14706" y="3064"/>
                  </a:cubicBezTo>
                  <a:cubicBezTo>
                    <a:pt x="14706" y="1373"/>
                    <a:pt x="13334" y="0"/>
                    <a:pt x="11643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45"/>
            <p:cNvSpPr/>
            <p:nvPr/>
          </p:nvSpPr>
          <p:spPr>
            <a:xfrm>
              <a:off x="5178800" y="1673100"/>
              <a:ext cx="674025" cy="153200"/>
            </a:xfrm>
            <a:custGeom>
              <a:rect b="b" l="l" r="r" t="t"/>
              <a:pathLst>
                <a:path extrusionOk="0" h="6128" w="26961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5"/>
                    <a:pt x="1373" y="6128"/>
                    <a:pt x="3064" y="6128"/>
                  </a:cubicBezTo>
                  <a:lnTo>
                    <a:pt x="23897" y="6128"/>
                  </a:lnTo>
                  <a:cubicBezTo>
                    <a:pt x="25588" y="6128"/>
                    <a:pt x="26960" y="4755"/>
                    <a:pt x="26960" y="3064"/>
                  </a:cubicBezTo>
                  <a:cubicBezTo>
                    <a:pt x="26960" y="1373"/>
                    <a:pt x="25588" y="1"/>
                    <a:pt x="2389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5"/>
            <p:cNvSpPr/>
            <p:nvPr/>
          </p:nvSpPr>
          <p:spPr>
            <a:xfrm>
              <a:off x="5331975" y="1977000"/>
              <a:ext cx="367675" cy="153225"/>
            </a:xfrm>
            <a:custGeom>
              <a:rect b="b" l="l" r="r" t="t"/>
              <a:pathLst>
                <a:path extrusionOk="0" h="6129" w="14707">
                  <a:moveTo>
                    <a:pt x="3064" y="1"/>
                  </a:moveTo>
                  <a:cubicBezTo>
                    <a:pt x="1373" y="1"/>
                    <a:pt x="1" y="1373"/>
                    <a:pt x="1" y="3064"/>
                  </a:cubicBezTo>
                  <a:cubicBezTo>
                    <a:pt x="1" y="4756"/>
                    <a:pt x="1373" y="6128"/>
                    <a:pt x="3064" y="6128"/>
                  </a:cubicBezTo>
                  <a:lnTo>
                    <a:pt x="11642" y="6128"/>
                  </a:lnTo>
                  <a:cubicBezTo>
                    <a:pt x="13334" y="6128"/>
                    <a:pt x="14706" y="4756"/>
                    <a:pt x="14706" y="3064"/>
                  </a:cubicBezTo>
                  <a:cubicBezTo>
                    <a:pt x="14706" y="1373"/>
                    <a:pt x="13334" y="1"/>
                    <a:pt x="1164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45"/>
            <p:cNvSpPr/>
            <p:nvPr/>
          </p:nvSpPr>
          <p:spPr>
            <a:xfrm>
              <a:off x="5331975" y="2405925"/>
              <a:ext cx="367675" cy="153200"/>
            </a:xfrm>
            <a:custGeom>
              <a:rect b="b" l="l" r="r" t="t"/>
              <a:pathLst>
                <a:path extrusionOk="0" h="6128" w="14707">
                  <a:moveTo>
                    <a:pt x="3064" y="0"/>
                  </a:moveTo>
                  <a:cubicBezTo>
                    <a:pt x="1373" y="0"/>
                    <a:pt x="1" y="1373"/>
                    <a:pt x="1" y="3064"/>
                  </a:cubicBezTo>
                  <a:cubicBezTo>
                    <a:pt x="1" y="4755"/>
                    <a:pt x="1373" y="6127"/>
                    <a:pt x="3064" y="6127"/>
                  </a:cubicBezTo>
                  <a:lnTo>
                    <a:pt x="11642" y="6127"/>
                  </a:lnTo>
                  <a:cubicBezTo>
                    <a:pt x="13334" y="6127"/>
                    <a:pt x="14706" y="4755"/>
                    <a:pt x="14706" y="3064"/>
                  </a:cubicBezTo>
                  <a:cubicBezTo>
                    <a:pt x="14706" y="1373"/>
                    <a:pt x="13334" y="0"/>
                    <a:pt x="1164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45"/>
          <p:cNvGrpSpPr/>
          <p:nvPr/>
        </p:nvGrpSpPr>
        <p:grpSpPr>
          <a:xfrm>
            <a:off x="7479018" y="2269452"/>
            <a:ext cx="353385" cy="527558"/>
            <a:chOff x="2066800" y="237950"/>
            <a:chExt cx="3502325" cy="5228525"/>
          </a:xfrm>
        </p:grpSpPr>
        <p:sp>
          <p:nvSpPr>
            <p:cNvPr id="782" name="Google Shape;782;p45"/>
            <p:cNvSpPr/>
            <p:nvPr/>
          </p:nvSpPr>
          <p:spPr>
            <a:xfrm>
              <a:off x="2983425" y="674725"/>
              <a:ext cx="1735250" cy="2824300"/>
            </a:xfrm>
            <a:custGeom>
              <a:rect b="b" l="l" r="r" t="t"/>
              <a:pathLst>
                <a:path extrusionOk="0" h="112972" w="69410">
                  <a:moveTo>
                    <a:pt x="33896" y="3295"/>
                  </a:moveTo>
                  <a:cubicBezTo>
                    <a:pt x="35832" y="3295"/>
                    <a:pt x="37695" y="3589"/>
                    <a:pt x="39435" y="4226"/>
                  </a:cubicBezTo>
                  <a:cubicBezTo>
                    <a:pt x="47156" y="6971"/>
                    <a:pt x="54043" y="13466"/>
                    <a:pt x="58307" y="22044"/>
                  </a:cubicBezTo>
                  <a:cubicBezTo>
                    <a:pt x="59974" y="25377"/>
                    <a:pt x="61224" y="28858"/>
                    <a:pt x="62179" y="32460"/>
                  </a:cubicBezTo>
                  <a:cubicBezTo>
                    <a:pt x="61177" y="32901"/>
                    <a:pt x="60076" y="33121"/>
                    <a:pt x="58973" y="33121"/>
                  </a:cubicBezTo>
                  <a:cubicBezTo>
                    <a:pt x="57378" y="33121"/>
                    <a:pt x="55777" y="32662"/>
                    <a:pt x="54459" y="31750"/>
                  </a:cubicBezTo>
                  <a:cubicBezTo>
                    <a:pt x="53603" y="31162"/>
                    <a:pt x="52228" y="30217"/>
                    <a:pt x="50809" y="30217"/>
                  </a:cubicBezTo>
                  <a:cubicBezTo>
                    <a:pt x="50157" y="30217"/>
                    <a:pt x="49496" y="30416"/>
                    <a:pt x="48871" y="30941"/>
                  </a:cubicBezTo>
                  <a:cubicBezTo>
                    <a:pt x="47499" y="32093"/>
                    <a:pt x="47670" y="33955"/>
                    <a:pt x="47744" y="34666"/>
                  </a:cubicBezTo>
                  <a:cubicBezTo>
                    <a:pt x="47964" y="36921"/>
                    <a:pt x="48381" y="39151"/>
                    <a:pt x="49018" y="41308"/>
                  </a:cubicBezTo>
                  <a:cubicBezTo>
                    <a:pt x="44484" y="41235"/>
                    <a:pt x="39827" y="39494"/>
                    <a:pt x="35955" y="36431"/>
                  </a:cubicBezTo>
                  <a:cubicBezTo>
                    <a:pt x="31911" y="33196"/>
                    <a:pt x="28676" y="28539"/>
                    <a:pt x="26617" y="22926"/>
                  </a:cubicBezTo>
                  <a:cubicBezTo>
                    <a:pt x="26397" y="22363"/>
                    <a:pt x="25857" y="21946"/>
                    <a:pt x="25245" y="21873"/>
                  </a:cubicBezTo>
                  <a:cubicBezTo>
                    <a:pt x="25178" y="21865"/>
                    <a:pt x="25112" y="21861"/>
                    <a:pt x="25046" y="21861"/>
                  </a:cubicBezTo>
                  <a:cubicBezTo>
                    <a:pt x="24502" y="21861"/>
                    <a:pt x="23982" y="22127"/>
                    <a:pt x="23676" y="22608"/>
                  </a:cubicBezTo>
                  <a:cubicBezTo>
                    <a:pt x="21225" y="26358"/>
                    <a:pt x="20515" y="31186"/>
                    <a:pt x="21691" y="35499"/>
                  </a:cubicBezTo>
                  <a:cubicBezTo>
                    <a:pt x="14951" y="34519"/>
                    <a:pt x="9486" y="30132"/>
                    <a:pt x="7672" y="24005"/>
                  </a:cubicBezTo>
                  <a:cubicBezTo>
                    <a:pt x="7647" y="23980"/>
                    <a:pt x="7647" y="23931"/>
                    <a:pt x="7623" y="23882"/>
                  </a:cubicBezTo>
                  <a:cubicBezTo>
                    <a:pt x="7770" y="23441"/>
                    <a:pt x="7942" y="23000"/>
                    <a:pt x="8113" y="22559"/>
                  </a:cubicBezTo>
                  <a:cubicBezTo>
                    <a:pt x="9878" y="18147"/>
                    <a:pt x="12794" y="14079"/>
                    <a:pt x="16544" y="10795"/>
                  </a:cubicBezTo>
                  <a:cubicBezTo>
                    <a:pt x="22108" y="5893"/>
                    <a:pt x="28259" y="3295"/>
                    <a:pt x="33896" y="3295"/>
                  </a:cubicBezTo>
                  <a:close/>
                  <a:moveTo>
                    <a:pt x="24975" y="27534"/>
                  </a:moveTo>
                  <a:lnTo>
                    <a:pt x="24975" y="27534"/>
                  </a:lnTo>
                  <a:cubicBezTo>
                    <a:pt x="27205" y="32166"/>
                    <a:pt x="30269" y="36088"/>
                    <a:pt x="33921" y="39004"/>
                  </a:cubicBezTo>
                  <a:cubicBezTo>
                    <a:pt x="38479" y="42607"/>
                    <a:pt x="43994" y="44617"/>
                    <a:pt x="49361" y="44617"/>
                  </a:cubicBezTo>
                  <a:cubicBezTo>
                    <a:pt x="50048" y="44617"/>
                    <a:pt x="50734" y="44568"/>
                    <a:pt x="51420" y="44519"/>
                  </a:cubicBezTo>
                  <a:cubicBezTo>
                    <a:pt x="51910" y="44470"/>
                    <a:pt x="52376" y="44176"/>
                    <a:pt x="52646" y="43759"/>
                  </a:cubicBezTo>
                  <a:cubicBezTo>
                    <a:pt x="52915" y="43318"/>
                    <a:pt x="52964" y="42803"/>
                    <a:pt x="52793" y="42313"/>
                  </a:cubicBezTo>
                  <a:cubicBezTo>
                    <a:pt x="51886" y="39739"/>
                    <a:pt x="51273" y="37068"/>
                    <a:pt x="51028" y="34348"/>
                  </a:cubicBezTo>
                  <a:cubicBezTo>
                    <a:pt x="50979" y="33931"/>
                    <a:pt x="50979" y="33686"/>
                    <a:pt x="51003" y="33539"/>
                  </a:cubicBezTo>
                  <a:lnTo>
                    <a:pt x="51003" y="33539"/>
                  </a:lnTo>
                  <a:cubicBezTo>
                    <a:pt x="51445" y="33661"/>
                    <a:pt x="52229" y="34225"/>
                    <a:pt x="52596" y="34470"/>
                  </a:cubicBezTo>
                  <a:cubicBezTo>
                    <a:pt x="54454" y="35749"/>
                    <a:pt x="56698" y="36394"/>
                    <a:pt x="58943" y="36394"/>
                  </a:cubicBezTo>
                  <a:cubicBezTo>
                    <a:pt x="60313" y="36394"/>
                    <a:pt x="61682" y="36154"/>
                    <a:pt x="62964" y="35671"/>
                  </a:cubicBezTo>
                  <a:cubicBezTo>
                    <a:pt x="64287" y="41823"/>
                    <a:pt x="64900" y="48170"/>
                    <a:pt x="65292" y="54322"/>
                  </a:cubicBezTo>
                  <a:cubicBezTo>
                    <a:pt x="65464" y="57116"/>
                    <a:pt x="65586" y="59910"/>
                    <a:pt x="65611" y="62680"/>
                  </a:cubicBezTo>
                  <a:cubicBezTo>
                    <a:pt x="65488" y="62802"/>
                    <a:pt x="65366" y="62949"/>
                    <a:pt x="65292" y="63121"/>
                  </a:cubicBezTo>
                  <a:cubicBezTo>
                    <a:pt x="59453" y="74264"/>
                    <a:pt x="45981" y="82558"/>
                    <a:pt x="33796" y="82558"/>
                  </a:cubicBezTo>
                  <a:cubicBezTo>
                    <a:pt x="33707" y="82558"/>
                    <a:pt x="33618" y="82557"/>
                    <a:pt x="33529" y="82556"/>
                  </a:cubicBezTo>
                  <a:cubicBezTo>
                    <a:pt x="21250" y="82385"/>
                    <a:pt x="9388" y="74983"/>
                    <a:pt x="3775" y="64052"/>
                  </a:cubicBezTo>
                  <a:cubicBezTo>
                    <a:pt x="3873" y="63145"/>
                    <a:pt x="3971" y="62214"/>
                    <a:pt x="4045" y="61307"/>
                  </a:cubicBezTo>
                  <a:cubicBezTo>
                    <a:pt x="4265" y="59126"/>
                    <a:pt x="4510" y="56847"/>
                    <a:pt x="4657" y="54592"/>
                  </a:cubicBezTo>
                  <a:cubicBezTo>
                    <a:pt x="4829" y="51675"/>
                    <a:pt x="4878" y="48685"/>
                    <a:pt x="4927" y="45793"/>
                  </a:cubicBezTo>
                  <a:cubicBezTo>
                    <a:pt x="5049" y="39936"/>
                    <a:pt x="5148" y="34323"/>
                    <a:pt x="6250" y="28956"/>
                  </a:cubicBezTo>
                  <a:cubicBezTo>
                    <a:pt x="9706" y="34960"/>
                    <a:pt x="16422" y="38857"/>
                    <a:pt x="24093" y="38980"/>
                  </a:cubicBezTo>
                  <a:cubicBezTo>
                    <a:pt x="24116" y="38981"/>
                    <a:pt x="24138" y="38981"/>
                    <a:pt x="24161" y="38981"/>
                  </a:cubicBezTo>
                  <a:cubicBezTo>
                    <a:pt x="24721" y="38981"/>
                    <a:pt x="25208" y="38692"/>
                    <a:pt x="25514" y="38244"/>
                  </a:cubicBezTo>
                  <a:cubicBezTo>
                    <a:pt x="25808" y="37754"/>
                    <a:pt x="25857" y="37142"/>
                    <a:pt x="25612" y="36627"/>
                  </a:cubicBezTo>
                  <a:cubicBezTo>
                    <a:pt x="24264" y="33833"/>
                    <a:pt x="24068" y="30500"/>
                    <a:pt x="24975" y="27534"/>
                  </a:cubicBezTo>
                  <a:close/>
                  <a:moveTo>
                    <a:pt x="65464" y="69027"/>
                  </a:moveTo>
                  <a:cubicBezTo>
                    <a:pt x="65022" y="76527"/>
                    <a:pt x="63454" y="83757"/>
                    <a:pt x="59581" y="90007"/>
                  </a:cubicBezTo>
                  <a:cubicBezTo>
                    <a:pt x="58773" y="91306"/>
                    <a:pt x="57866" y="92556"/>
                    <a:pt x="56886" y="93757"/>
                  </a:cubicBezTo>
                  <a:cubicBezTo>
                    <a:pt x="56714" y="93561"/>
                    <a:pt x="56518" y="93365"/>
                    <a:pt x="56248" y="93242"/>
                  </a:cubicBezTo>
                  <a:cubicBezTo>
                    <a:pt x="54508" y="92433"/>
                    <a:pt x="53160" y="90448"/>
                    <a:pt x="52695" y="87997"/>
                  </a:cubicBezTo>
                  <a:cubicBezTo>
                    <a:pt x="52229" y="85546"/>
                    <a:pt x="52572" y="82924"/>
                    <a:pt x="52891" y="80400"/>
                  </a:cubicBezTo>
                  <a:cubicBezTo>
                    <a:pt x="52915" y="80351"/>
                    <a:pt x="52915" y="80301"/>
                    <a:pt x="52915" y="80228"/>
                  </a:cubicBezTo>
                  <a:cubicBezTo>
                    <a:pt x="57817" y="77336"/>
                    <a:pt x="62204" y="73488"/>
                    <a:pt x="65464" y="69027"/>
                  </a:cubicBezTo>
                  <a:close/>
                  <a:moveTo>
                    <a:pt x="3383" y="69738"/>
                  </a:moveTo>
                  <a:cubicBezTo>
                    <a:pt x="6569" y="74272"/>
                    <a:pt x="10760" y="78047"/>
                    <a:pt x="15564" y="80816"/>
                  </a:cubicBezTo>
                  <a:cubicBezTo>
                    <a:pt x="15588" y="80890"/>
                    <a:pt x="15588" y="80963"/>
                    <a:pt x="15613" y="81012"/>
                  </a:cubicBezTo>
                  <a:cubicBezTo>
                    <a:pt x="16887" y="85522"/>
                    <a:pt x="15539" y="90620"/>
                    <a:pt x="12304" y="93953"/>
                  </a:cubicBezTo>
                  <a:cubicBezTo>
                    <a:pt x="10245" y="92164"/>
                    <a:pt x="8407" y="90179"/>
                    <a:pt x="7010" y="87875"/>
                  </a:cubicBezTo>
                  <a:cubicBezTo>
                    <a:pt x="4535" y="83806"/>
                    <a:pt x="3285" y="78439"/>
                    <a:pt x="3334" y="71919"/>
                  </a:cubicBezTo>
                  <a:cubicBezTo>
                    <a:pt x="3334" y="71209"/>
                    <a:pt x="3358" y="70473"/>
                    <a:pt x="3383" y="69738"/>
                  </a:cubicBezTo>
                  <a:close/>
                  <a:moveTo>
                    <a:pt x="49386" y="82115"/>
                  </a:moveTo>
                  <a:lnTo>
                    <a:pt x="49386" y="82115"/>
                  </a:lnTo>
                  <a:cubicBezTo>
                    <a:pt x="49165" y="84198"/>
                    <a:pt x="49043" y="86404"/>
                    <a:pt x="49459" y="88610"/>
                  </a:cubicBezTo>
                  <a:cubicBezTo>
                    <a:pt x="50121" y="92066"/>
                    <a:pt x="52082" y="94860"/>
                    <a:pt x="54753" y="96159"/>
                  </a:cubicBezTo>
                  <a:cubicBezTo>
                    <a:pt x="50170" y="100938"/>
                    <a:pt x="44558" y="104786"/>
                    <a:pt x="39411" y="108315"/>
                  </a:cubicBezTo>
                  <a:cubicBezTo>
                    <a:pt x="38324" y="109047"/>
                    <a:pt x="37352" y="109666"/>
                    <a:pt x="36449" y="109666"/>
                  </a:cubicBezTo>
                  <a:cubicBezTo>
                    <a:pt x="36415" y="109666"/>
                    <a:pt x="36381" y="109665"/>
                    <a:pt x="36347" y="109663"/>
                  </a:cubicBezTo>
                  <a:cubicBezTo>
                    <a:pt x="35538" y="109638"/>
                    <a:pt x="34607" y="109026"/>
                    <a:pt x="33774" y="108511"/>
                  </a:cubicBezTo>
                  <a:lnTo>
                    <a:pt x="21103" y="100301"/>
                  </a:lnTo>
                  <a:cubicBezTo>
                    <a:pt x="19068" y="98977"/>
                    <a:pt x="16936" y="97580"/>
                    <a:pt x="14877" y="96036"/>
                  </a:cubicBezTo>
                  <a:cubicBezTo>
                    <a:pt x="18186" y="92507"/>
                    <a:pt x="19804" y="87483"/>
                    <a:pt x="19265" y="82679"/>
                  </a:cubicBezTo>
                  <a:lnTo>
                    <a:pt x="19265" y="82679"/>
                  </a:lnTo>
                  <a:cubicBezTo>
                    <a:pt x="23750" y="84664"/>
                    <a:pt x="28578" y="85767"/>
                    <a:pt x="33504" y="85840"/>
                  </a:cubicBezTo>
                  <a:lnTo>
                    <a:pt x="33872" y="85840"/>
                  </a:lnTo>
                  <a:cubicBezTo>
                    <a:pt x="39019" y="85840"/>
                    <a:pt x="44386" y="84468"/>
                    <a:pt x="49386" y="82115"/>
                  </a:cubicBezTo>
                  <a:close/>
                  <a:moveTo>
                    <a:pt x="33910" y="0"/>
                  </a:moveTo>
                  <a:cubicBezTo>
                    <a:pt x="27480" y="0"/>
                    <a:pt x="20542" y="2881"/>
                    <a:pt x="14363" y="8319"/>
                  </a:cubicBezTo>
                  <a:cubicBezTo>
                    <a:pt x="10245" y="11947"/>
                    <a:pt x="7010" y="16456"/>
                    <a:pt x="5049" y="21333"/>
                  </a:cubicBezTo>
                  <a:cubicBezTo>
                    <a:pt x="1937" y="29127"/>
                    <a:pt x="1790" y="37583"/>
                    <a:pt x="1643" y="45744"/>
                  </a:cubicBezTo>
                  <a:cubicBezTo>
                    <a:pt x="1594" y="48587"/>
                    <a:pt x="1545" y="51528"/>
                    <a:pt x="1349" y="54371"/>
                  </a:cubicBezTo>
                  <a:cubicBezTo>
                    <a:pt x="1226" y="56577"/>
                    <a:pt x="1006" y="58807"/>
                    <a:pt x="785" y="60989"/>
                  </a:cubicBezTo>
                  <a:cubicBezTo>
                    <a:pt x="687" y="61871"/>
                    <a:pt x="613" y="62729"/>
                    <a:pt x="515" y="63611"/>
                  </a:cubicBezTo>
                  <a:cubicBezTo>
                    <a:pt x="393" y="63930"/>
                    <a:pt x="344" y="64273"/>
                    <a:pt x="442" y="64616"/>
                  </a:cubicBezTo>
                  <a:cubicBezTo>
                    <a:pt x="221" y="67018"/>
                    <a:pt x="50" y="69469"/>
                    <a:pt x="25" y="71895"/>
                  </a:cubicBezTo>
                  <a:cubicBezTo>
                    <a:pt x="1" y="79027"/>
                    <a:pt x="1398" y="84983"/>
                    <a:pt x="4192" y="89590"/>
                  </a:cubicBezTo>
                  <a:cubicBezTo>
                    <a:pt x="7868" y="95644"/>
                    <a:pt x="13946" y="99565"/>
                    <a:pt x="19314" y="103046"/>
                  </a:cubicBezTo>
                  <a:lnTo>
                    <a:pt x="31985" y="111256"/>
                  </a:lnTo>
                  <a:cubicBezTo>
                    <a:pt x="33038" y="111942"/>
                    <a:pt x="34509" y="112898"/>
                    <a:pt x="36225" y="112947"/>
                  </a:cubicBezTo>
                  <a:cubicBezTo>
                    <a:pt x="36298" y="112947"/>
                    <a:pt x="36372" y="112972"/>
                    <a:pt x="36445" y="112972"/>
                  </a:cubicBezTo>
                  <a:cubicBezTo>
                    <a:pt x="38430" y="112972"/>
                    <a:pt x="40073" y="111844"/>
                    <a:pt x="41273" y="111011"/>
                  </a:cubicBezTo>
                  <a:cubicBezTo>
                    <a:pt x="48724" y="105913"/>
                    <a:pt x="57204" y="100154"/>
                    <a:pt x="62400" y="91723"/>
                  </a:cubicBezTo>
                  <a:cubicBezTo>
                    <a:pt x="69213" y="80669"/>
                    <a:pt x="69410" y="67116"/>
                    <a:pt x="68576" y="54126"/>
                  </a:cubicBezTo>
                  <a:cubicBezTo>
                    <a:pt x="67865" y="42877"/>
                    <a:pt x="66468" y="31039"/>
                    <a:pt x="61273" y="20598"/>
                  </a:cubicBezTo>
                  <a:cubicBezTo>
                    <a:pt x="56616" y="11260"/>
                    <a:pt x="49067" y="4153"/>
                    <a:pt x="40538" y="1114"/>
                  </a:cubicBezTo>
                  <a:cubicBezTo>
                    <a:pt x="38432" y="366"/>
                    <a:pt x="36203" y="0"/>
                    <a:pt x="33910" y="0"/>
                  </a:cubicBezTo>
                  <a:close/>
                </a:path>
              </a:pathLst>
            </a:custGeom>
            <a:solidFill>
              <a:srgbClr val="F3F3F3"/>
            </a:solidFill>
            <a:ln cap="flat" cmpd="sng" w="9525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45"/>
            <p:cNvSpPr/>
            <p:nvPr/>
          </p:nvSpPr>
          <p:spPr>
            <a:xfrm>
              <a:off x="3428875" y="3481875"/>
              <a:ext cx="237750" cy="1037325"/>
            </a:xfrm>
            <a:custGeom>
              <a:rect b="b" l="l" r="r" t="t"/>
              <a:pathLst>
                <a:path extrusionOk="0" h="41493" w="9510">
                  <a:moveTo>
                    <a:pt x="2284" y="1"/>
                  </a:moveTo>
                  <a:cubicBezTo>
                    <a:pt x="2154" y="1"/>
                    <a:pt x="2021" y="16"/>
                    <a:pt x="1888" y="48"/>
                  </a:cubicBezTo>
                  <a:cubicBezTo>
                    <a:pt x="1005" y="245"/>
                    <a:pt x="466" y="1127"/>
                    <a:pt x="662" y="2009"/>
                  </a:cubicBezTo>
                  <a:cubicBezTo>
                    <a:pt x="3309" y="13675"/>
                    <a:pt x="4192" y="25660"/>
                    <a:pt x="3260" y="37596"/>
                  </a:cubicBezTo>
                  <a:cubicBezTo>
                    <a:pt x="3236" y="37669"/>
                    <a:pt x="3260" y="37718"/>
                    <a:pt x="3260" y="37792"/>
                  </a:cubicBezTo>
                  <a:lnTo>
                    <a:pt x="1422" y="38233"/>
                  </a:lnTo>
                  <a:cubicBezTo>
                    <a:pt x="540" y="38454"/>
                    <a:pt x="1" y="39336"/>
                    <a:pt x="221" y="40218"/>
                  </a:cubicBezTo>
                  <a:cubicBezTo>
                    <a:pt x="393" y="40978"/>
                    <a:pt x="1079" y="41493"/>
                    <a:pt x="1814" y="41493"/>
                  </a:cubicBezTo>
                  <a:cubicBezTo>
                    <a:pt x="1937" y="41493"/>
                    <a:pt x="2084" y="41468"/>
                    <a:pt x="2206" y="41444"/>
                  </a:cubicBezTo>
                  <a:lnTo>
                    <a:pt x="8064" y="40022"/>
                  </a:lnTo>
                  <a:cubicBezTo>
                    <a:pt x="8971" y="39802"/>
                    <a:pt x="9510" y="38919"/>
                    <a:pt x="9289" y="38037"/>
                  </a:cubicBezTo>
                  <a:cubicBezTo>
                    <a:pt x="9099" y="37277"/>
                    <a:pt x="8418" y="36771"/>
                    <a:pt x="7669" y="36771"/>
                  </a:cubicBezTo>
                  <a:cubicBezTo>
                    <a:pt x="7548" y="36771"/>
                    <a:pt x="7426" y="36784"/>
                    <a:pt x="7304" y="36812"/>
                  </a:cubicBezTo>
                  <a:lnTo>
                    <a:pt x="6593" y="36983"/>
                  </a:lnTo>
                  <a:cubicBezTo>
                    <a:pt x="7451" y="24998"/>
                    <a:pt x="6544" y="12989"/>
                    <a:pt x="3873" y="1274"/>
                  </a:cubicBezTo>
                  <a:cubicBezTo>
                    <a:pt x="3706" y="521"/>
                    <a:pt x="3039" y="1"/>
                    <a:pt x="2284" y="1"/>
                  </a:cubicBezTo>
                  <a:close/>
                </a:path>
              </a:pathLst>
            </a:custGeom>
            <a:solidFill>
              <a:srgbClr val="F3F3F3"/>
            </a:solidFill>
            <a:ln cap="flat" cmpd="sng" w="9525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45"/>
            <p:cNvSpPr/>
            <p:nvPr/>
          </p:nvSpPr>
          <p:spPr>
            <a:xfrm>
              <a:off x="4049550" y="3475950"/>
              <a:ext cx="245725" cy="999150"/>
            </a:xfrm>
            <a:custGeom>
              <a:rect b="b" l="l" r="r" t="t"/>
              <a:pathLst>
                <a:path extrusionOk="0" h="39966" w="9829">
                  <a:moveTo>
                    <a:pt x="7528" y="0"/>
                  </a:moveTo>
                  <a:cubicBezTo>
                    <a:pt x="6779" y="0"/>
                    <a:pt x="6098" y="506"/>
                    <a:pt x="5908" y="1266"/>
                  </a:cubicBezTo>
                  <a:cubicBezTo>
                    <a:pt x="3236" y="12613"/>
                    <a:pt x="2011" y="24255"/>
                    <a:pt x="2256" y="35897"/>
                  </a:cubicBezTo>
                  <a:cubicBezTo>
                    <a:pt x="2011" y="35897"/>
                    <a:pt x="1790" y="35921"/>
                    <a:pt x="1545" y="35946"/>
                  </a:cubicBezTo>
                  <a:cubicBezTo>
                    <a:pt x="638" y="36068"/>
                    <a:pt x="1" y="36877"/>
                    <a:pt x="99" y="37784"/>
                  </a:cubicBezTo>
                  <a:cubicBezTo>
                    <a:pt x="213" y="38629"/>
                    <a:pt x="923" y="39240"/>
                    <a:pt x="1753" y="39240"/>
                  </a:cubicBezTo>
                  <a:cubicBezTo>
                    <a:pt x="1814" y="39240"/>
                    <a:pt x="1875" y="39237"/>
                    <a:pt x="1937" y="39230"/>
                  </a:cubicBezTo>
                  <a:cubicBezTo>
                    <a:pt x="2400" y="39174"/>
                    <a:pt x="2866" y="39147"/>
                    <a:pt x="3332" y="39147"/>
                  </a:cubicBezTo>
                  <a:cubicBezTo>
                    <a:pt x="4716" y="39147"/>
                    <a:pt x="6101" y="39390"/>
                    <a:pt x="7403" y="39867"/>
                  </a:cubicBezTo>
                  <a:cubicBezTo>
                    <a:pt x="7599" y="39941"/>
                    <a:pt x="7795" y="39965"/>
                    <a:pt x="7966" y="39965"/>
                  </a:cubicBezTo>
                  <a:cubicBezTo>
                    <a:pt x="8653" y="39965"/>
                    <a:pt x="9265" y="39549"/>
                    <a:pt x="9510" y="38887"/>
                  </a:cubicBezTo>
                  <a:cubicBezTo>
                    <a:pt x="9829" y="38029"/>
                    <a:pt x="9388" y="37098"/>
                    <a:pt x="8554" y="36779"/>
                  </a:cubicBezTo>
                  <a:cubicBezTo>
                    <a:pt x="7574" y="36411"/>
                    <a:pt x="6569" y="36166"/>
                    <a:pt x="5540" y="36019"/>
                  </a:cubicBezTo>
                  <a:cubicBezTo>
                    <a:pt x="5295" y="24598"/>
                    <a:pt x="6496" y="13153"/>
                    <a:pt x="9118" y="2026"/>
                  </a:cubicBezTo>
                  <a:cubicBezTo>
                    <a:pt x="9339" y="1143"/>
                    <a:pt x="8775" y="261"/>
                    <a:pt x="7893" y="40"/>
                  </a:cubicBezTo>
                  <a:cubicBezTo>
                    <a:pt x="7771" y="13"/>
                    <a:pt x="7648" y="0"/>
                    <a:pt x="7528" y="0"/>
                  </a:cubicBezTo>
                  <a:close/>
                </a:path>
              </a:pathLst>
            </a:custGeom>
            <a:solidFill>
              <a:srgbClr val="F3F3F3"/>
            </a:solidFill>
            <a:ln cap="flat" cmpd="sng" w="9525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45"/>
            <p:cNvSpPr/>
            <p:nvPr/>
          </p:nvSpPr>
          <p:spPr>
            <a:xfrm>
              <a:off x="2066800" y="237950"/>
              <a:ext cx="3502325" cy="5228525"/>
            </a:xfrm>
            <a:custGeom>
              <a:rect b="b" l="l" r="r" t="t"/>
              <a:pathLst>
                <a:path extrusionOk="0" h="209141" w="140093">
                  <a:moveTo>
                    <a:pt x="72916" y="3297"/>
                  </a:moveTo>
                  <a:cubicBezTo>
                    <a:pt x="74358" y="3297"/>
                    <a:pt x="75821" y="3360"/>
                    <a:pt x="77301" y="3487"/>
                  </a:cubicBezTo>
                  <a:cubicBezTo>
                    <a:pt x="84923" y="4149"/>
                    <a:pt x="91810" y="6404"/>
                    <a:pt x="97202" y="10007"/>
                  </a:cubicBezTo>
                  <a:cubicBezTo>
                    <a:pt x="103256" y="14075"/>
                    <a:pt x="107594" y="20080"/>
                    <a:pt x="109065" y="26427"/>
                  </a:cubicBezTo>
                  <a:cubicBezTo>
                    <a:pt x="110241" y="31550"/>
                    <a:pt x="109726" y="36795"/>
                    <a:pt x="109163" y="42358"/>
                  </a:cubicBezTo>
                  <a:cubicBezTo>
                    <a:pt x="108648" y="47677"/>
                    <a:pt x="108109" y="53167"/>
                    <a:pt x="109163" y="58558"/>
                  </a:cubicBezTo>
                  <a:cubicBezTo>
                    <a:pt x="109898" y="62161"/>
                    <a:pt x="111295" y="65568"/>
                    <a:pt x="112667" y="68852"/>
                  </a:cubicBezTo>
                  <a:cubicBezTo>
                    <a:pt x="114285" y="72749"/>
                    <a:pt x="115829" y="76450"/>
                    <a:pt x="116246" y="80396"/>
                  </a:cubicBezTo>
                  <a:cubicBezTo>
                    <a:pt x="116809" y="85518"/>
                    <a:pt x="115461" y="90567"/>
                    <a:pt x="114015" y="95885"/>
                  </a:cubicBezTo>
                  <a:cubicBezTo>
                    <a:pt x="112716" y="100738"/>
                    <a:pt x="111368" y="105762"/>
                    <a:pt x="111564" y="110934"/>
                  </a:cubicBezTo>
                  <a:cubicBezTo>
                    <a:pt x="111613" y="112331"/>
                    <a:pt x="111761" y="113703"/>
                    <a:pt x="111932" y="115051"/>
                  </a:cubicBezTo>
                  <a:cubicBezTo>
                    <a:pt x="112226" y="117747"/>
                    <a:pt x="112520" y="120272"/>
                    <a:pt x="111957" y="122649"/>
                  </a:cubicBezTo>
                  <a:cubicBezTo>
                    <a:pt x="110927" y="127060"/>
                    <a:pt x="107251" y="129854"/>
                    <a:pt x="105143" y="131153"/>
                  </a:cubicBezTo>
                  <a:cubicBezTo>
                    <a:pt x="101761" y="133212"/>
                    <a:pt x="97791" y="134389"/>
                    <a:pt x="93967" y="135516"/>
                  </a:cubicBezTo>
                  <a:cubicBezTo>
                    <a:pt x="93085" y="135761"/>
                    <a:pt x="92570" y="136668"/>
                    <a:pt x="92840" y="137550"/>
                  </a:cubicBezTo>
                  <a:cubicBezTo>
                    <a:pt x="93036" y="138261"/>
                    <a:pt x="93698" y="138727"/>
                    <a:pt x="94408" y="138727"/>
                  </a:cubicBezTo>
                  <a:cubicBezTo>
                    <a:pt x="94580" y="138727"/>
                    <a:pt x="94727" y="138702"/>
                    <a:pt x="94874" y="138653"/>
                  </a:cubicBezTo>
                  <a:cubicBezTo>
                    <a:pt x="98918" y="137477"/>
                    <a:pt x="103109" y="136251"/>
                    <a:pt x="106859" y="133947"/>
                  </a:cubicBezTo>
                  <a:cubicBezTo>
                    <a:pt x="109261" y="132501"/>
                    <a:pt x="111221" y="130712"/>
                    <a:pt x="112667" y="128752"/>
                  </a:cubicBezTo>
                  <a:cubicBezTo>
                    <a:pt x="112692" y="128752"/>
                    <a:pt x="112692" y="128776"/>
                    <a:pt x="112716" y="128776"/>
                  </a:cubicBezTo>
                  <a:cubicBezTo>
                    <a:pt x="123182" y="134266"/>
                    <a:pt x="130926" y="145516"/>
                    <a:pt x="133965" y="159706"/>
                  </a:cubicBezTo>
                  <a:cubicBezTo>
                    <a:pt x="136759" y="172720"/>
                    <a:pt x="135485" y="186347"/>
                    <a:pt x="133941" y="199165"/>
                  </a:cubicBezTo>
                  <a:cubicBezTo>
                    <a:pt x="133671" y="201347"/>
                    <a:pt x="133328" y="203405"/>
                    <a:pt x="132054" y="204582"/>
                  </a:cubicBezTo>
                  <a:cubicBezTo>
                    <a:pt x="130730" y="205758"/>
                    <a:pt x="128549" y="205856"/>
                    <a:pt x="126245" y="205856"/>
                  </a:cubicBezTo>
                  <a:lnTo>
                    <a:pt x="106883" y="205807"/>
                  </a:lnTo>
                  <a:cubicBezTo>
                    <a:pt x="106148" y="191200"/>
                    <a:pt x="106859" y="176495"/>
                    <a:pt x="109040" y="162034"/>
                  </a:cubicBezTo>
                  <a:cubicBezTo>
                    <a:pt x="109163" y="161128"/>
                    <a:pt x="108550" y="160294"/>
                    <a:pt x="107643" y="160147"/>
                  </a:cubicBezTo>
                  <a:cubicBezTo>
                    <a:pt x="107568" y="160137"/>
                    <a:pt x="107492" y="160132"/>
                    <a:pt x="107418" y="160132"/>
                  </a:cubicBezTo>
                  <a:cubicBezTo>
                    <a:pt x="106619" y="160132"/>
                    <a:pt x="105892" y="160715"/>
                    <a:pt x="105780" y="161544"/>
                  </a:cubicBezTo>
                  <a:cubicBezTo>
                    <a:pt x="103599" y="176152"/>
                    <a:pt x="102839" y="191028"/>
                    <a:pt x="103575" y="205807"/>
                  </a:cubicBezTo>
                  <a:lnTo>
                    <a:pt x="33627" y="205636"/>
                  </a:lnTo>
                  <a:cubicBezTo>
                    <a:pt x="34705" y="191347"/>
                    <a:pt x="34680" y="176862"/>
                    <a:pt x="33529" y="162598"/>
                  </a:cubicBezTo>
                  <a:cubicBezTo>
                    <a:pt x="33459" y="161736"/>
                    <a:pt x="32746" y="161073"/>
                    <a:pt x="31897" y="161073"/>
                  </a:cubicBezTo>
                  <a:cubicBezTo>
                    <a:pt x="31853" y="161073"/>
                    <a:pt x="31809" y="161075"/>
                    <a:pt x="31764" y="161079"/>
                  </a:cubicBezTo>
                  <a:cubicBezTo>
                    <a:pt x="30857" y="161152"/>
                    <a:pt x="30171" y="161961"/>
                    <a:pt x="30244" y="162868"/>
                  </a:cubicBezTo>
                  <a:cubicBezTo>
                    <a:pt x="31372" y="177034"/>
                    <a:pt x="31396" y="191421"/>
                    <a:pt x="30318" y="205611"/>
                  </a:cubicBezTo>
                  <a:lnTo>
                    <a:pt x="11593" y="205587"/>
                  </a:lnTo>
                  <a:cubicBezTo>
                    <a:pt x="9118" y="205562"/>
                    <a:pt x="6789" y="205464"/>
                    <a:pt x="5368" y="204141"/>
                  </a:cubicBezTo>
                  <a:cubicBezTo>
                    <a:pt x="3554" y="202474"/>
                    <a:pt x="3677" y="199337"/>
                    <a:pt x="3922" y="196518"/>
                  </a:cubicBezTo>
                  <a:lnTo>
                    <a:pt x="6495" y="167500"/>
                  </a:lnTo>
                  <a:cubicBezTo>
                    <a:pt x="7280" y="158701"/>
                    <a:pt x="8088" y="149609"/>
                    <a:pt x="11789" y="141545"/>
                  </a:cubicBezTo>
                  <a:cubicBezTo>
                    <a:pt x="16544" y="131153"/>
                    <a:pt x="24607" y="126693"/>
                    <a:pt x="30563" y="125982"/>
                  </a:cubicBezTo>
                  <a:cubicBezTo>
                    <a:pt x="30710" y="125958"/>
                    <a:pt x="30833" y="125933"/>
                    <a:pt x="30955" y="125884"/>
                  </a:cubicBezTo>
                  <a:cubicBezTo>
                    <a:pt x="31396" y="126276"/>
                    <a:pt x="31862" y="126668"/>
                    <a:pt x="32352" y="127011"/>
                  </a:cubicBezTo>
                  <a:cubicBezTo>
                    <a:pt x="34533" y="128556"/>
                    <a:pt x="36984" y="129438"/>
                    <a:pt x="39386" y="130296"/>
                  </a:cubicBezTo>
                  <a:cubicBezTo>
                    <a:pt x="40391" y="130639"/>
                    <a:pt x="41371" y="130982"/>
                    <a:pt x="42303" y="131374"/>
                  </a:cubicBezTo>
                  <a:cubicBezTo>
                    <a:pt x="44803" y="132428"/>
                    <a:pt x="47964" y="134291"/>
                    <a:pt x="48748" y="137256"/>
                  </a:cubicBezTo>
                  <a:cubicBezTo>
                    <a:pt x="48953" y="137994"/>
                    <a:pt x="49621" y="138492"/>
                    <a:pt x="50350" y="138492"/>
                  </a:cubicBezTo>
                  <a:cubicBezTo>
                    <a:pt x="50493" y="138492"/>
                    <a:pt x="50638" y="138473"/>
                    <a:pt x="50783" y="138433"/>
                  </a:cubicBezTo>
                  <a:cubicBezTo>
                    <a:pt x="51665" y="138187"/>
                    <a:pt x="52180" y="137281"/>
                    <a:pt x="51935" y="136423"/>
                  </a:cubicBezTo>
                  <a:cubicBezTo>
                    <a:pt x="51028" y="133041"/>
                    <a:pt x="48136" y="130247"/>
                    <a:pt x="43577" y="128335"/>
                  </a:cubicBezTo>
                  <a:cubicBezTo>
                    <a:pt x="42548" y="127918"/>
                    <a:pt x="41494" y="127551"/>
                    <a:pt x="40489" y="127183"/>
                  </a:cubicBezTo>
                  <a:cubicBezTo>
                    <a:pt x="38210" y="126374"/>
                    <a:pt x="36053" y="125614"/>
                    <a:pt x="34264" y="124315"/>
                  </a:cubicBezTo>
                  <a:cubicBezTo>
                    <a:pt x="31004" y="122012"/>
                    <a:pt x="28749" y="117723"/>
                    <a:pt x="28088" y="112600"/>
                  </a:cubicBezTo>
                  <a:cubicBezTo>
                    <a:pt x="27548" y="108532"/>
                    <a:pt x="27941" y="104267"/>
                    <a:pt x="28333" y="100125"/>
                  </a:cubicBezTo>
                  <a:cubicBezTo>
                    <a:pt x="28382" y="99415"/>
                    <a:pt x="28455" y="98704"/>
                    <a:pt x="28529" y="98018"/>
                  </a:cubicBezTo>
                  <a:cubicBezTo>
                    <a:pt x="29117" y="91057"/>
                    <a:pt x="29313" y="83925"/>
                    <a:pt x="29509" y="77063"/>
                  </a:cubicBezTo>
                  <a:cubicBezTo>
                    <a:pt x="29901" y="62382"/>
                    <a:pt x="30318" y="47211"/>
                    <a:pt x="34778" y="33167"/>
                  </a:cubicBezTo>
                  <a:cubicBezTo>
                    <a:pt x="37916" y="23290"/>
                    <a:pt x="42597" y="15840"/>
                    <a:pt x="48699" y="10987"/>
                  </a:cubicBezTo>
                  <a:cubicBezTo>
                    <a:pt x="55032" y="5972"/>
                    <a:pt x="63519" y="3297"/>
                    <a:pt x="72916" y="3297"/>
                  </a:cubicBezTo>
                  <a:close/>
                  <a:moveTo>
                    <a:pt x="72920" y="0"/>
                  </a:moveTo>
                  <a:cubicBezTo>
                    <a:pt x="62772" y="0"/>
                    <a:pt x="53582" y="2923"/>
                    <a:pt x="46665" y="8414"/>
                  </a:cubicBezTo>
                  <a:cubicBezTo>
                    <a:pt x="40023" y="13658"/>
                    <a:pt x="34975" y="21673"/>
                    <a:pt x="31641" y="32187"/>
                  </a:cubicBezTo>
                  <a:cubicBezTo>
                    <a:pt x="27034" y="46672"/>
                    <a:pt x="26617" y="62063"/>
                    <a:pt x="26200" y="76965"/>
                  </a:cubicBezTo>
                  <a:cubicBezTo>
                    <a:pt x="26029" y="83802"/>
                    <a:pt x="25833" y="90861"/>
                    <a:pt x="25245" y="97723"/>
                  </a:cubicBezTo>
                  <a:cubicBezTo>
                    <a:pt x="25171" y="98434"/>
                    <a:pt x="25122" y="99120"/>
                    <a:pt x="25049" y="99831"/>
                  </a:cubicBezTo>
                  <a:cubicBezTo>
                    <a:pt x="24656" y="104145"/>
                    <a:pt x="24240" y="108581"/>
                    <a:pt x="24803" y="113017"/>
                  </a:cubicBezTo>
                  <a:cubicBezTo>
                    <a:pt x="25318" y="116889"/>
                    <a:pt x="26568" y="120296"/>
                    <a:pt x="28431" y="122992"/>
                  </a:cubicBezTo>
                  <a:cubicBezTo>
                    <a:pt x="20367" y="124659"/>
                    <a:pt x="12941" y="131080"/>
                    <a:pt x="8775" y="140173"/>
                  </a:cubicBezTo>
                  <a:cubicBezTo>
                    <a:pt x="4853" y="148751"/>
                    <a:pt x="3995" y="158554"/>
                    <a:pt x="3211" y="167206"/>
                  </a:cubicBezTo>
                  <a:lnTo>
                    <a:pt x="662" y="196224"/>
                  </a:lnTo>
                  <a:cubicBezTo>
                    <a:pt x="417" y="198822"/>
                    <a:pt x="1" y="203675"/>
                    <a:pt x="3138" y="206567"/>
                  </a:cubicBezTo>
                  <a:cubicBezTo>
                    <a:pt x="5417" y="208675"/>
                    <a:pt x="8554" y="208871"/>
                    <a:pt x="11593" y="208871"/>
                  </a:cubicBezTo>
                  <a:lnTo>
                    <a:pt x="126245" y="209140"/>
                  </a:lnTo>
                  <a:lnTo>
                    <a:pt x="126588" y="209140"/>
                  </a:lnTo>
                  <a:cubicBezTo>
                    <a:pt x="128843" y="209140"/>
                    <a:pt x="132005" y="209042"/>
                    <a:pt x="134260" y="207008"/>
                  </a:cubicBezTo>
                  <a:cubicBezTo>
                    <a:pt x="136392" y="205096"/>
                    <a:pt x="136882" y="202278"/>
                    <a:pt x="137225" y="199557"/>
                  </a:cubicBezTo>
                  <a:cubicBezTo>
                    <a:pt x="138794" y="186445"/>
                    <a:pt x="140093" y="172549"/>
                    <a:pt x="137201" y="158995"/>
                  </a:cubicBezTo>
                  <a:cubicBezTo>
                    <a:pt x="133965" y="143898"/>
                    <a:pt x="125633" y="131840"/>
                    <a:pt x="114309" y="125909"/>
                  </a:cubicBezTo>
                  <a:cubicBezTo>
                    <a:pt x="114677" y="125100"/>
                    <a:pt x="114971" y="124266"/>
                    <a:pt x="115167" y="123409"/>
                  </a:cubicBezTo>
                  <a:cubicBezTo>
                    <a:pt x="115854" y="120468"/>
                    <a:pt x="115535" y="117527"/>
                    <a:pt x="115192" y="114684"/>
                  </a:cubicBezTo>
                  <a:cubicBezTo>
                    <a:pt x="115045" y="113336"/>
                    <a:pt x="114898" y="112086"/>
                    <a:pt x="114849" y="110811"/>
                  </a:cubicBezTo>
                  <a:cubicBezTo>
                    <a:pt x="114677" y="106154"/>
                    <a:pt x="115903" y="101571"/>
                    <a:pt x="117201" y="96743"/>
                  </a:cubicBezTo>
                  <a:cubicBezTo>
                    <a:pt x="118648" y="91351"/>
                    <a:pt x="120143" y="85788"/>
                    <a:pt x="119530" y="80028"/>
                  </a:cubicBezTo>
                  <a:cubicBezTo>
                    <a:pt x="119040" y="75617"/>
                    <a:pt x="117349" y="71524"/>
                    <a:pt x="115706" y="67578"/>
                  </a:cubicBezTo>
                  <a:cubicBezTo>
                    <a:pt x="114334" y="64294"/>
                    <a:pt x="113060" y="61205"/>
                    <a:pt x="112398" y="57921"/>
                  </a:cubicBezTo>
                  <a:cubicBezTo>
                    <a:pt x="111417" y="52995"/>
                    <a:pt x="111932" y="47995"/>
                    <a:pt x="112447" y="42701"/>
                  </a:cubicBezTo>
                  <a:cubicBezTo>
                    <a:pt x="113010" y="37113"/>
                    <a:pt x="113574" y="31329"/>
                    <a:pt x="112275" y="25692"/>
                  </a:cubicBezTo>
                  <a:cubicBezTo>
                    <a:pt x="110609" y="18511"/>
                    <a:pt x="105780" y="11820"/>
                    <a:pt x="99040" y="7286"/>
                  </a:cubicBezTo>
                  <a:cubicBezTo>
                    <a:pt x="93183" y="3365"/>
                    <a:pt x="85757" y="914"/>
                    <a:pt x="77595" y="203"/>
                  </a:cubicBezTo>
                  <a:cubicBezTo>
                    <a:pt x="76018" y="68"/>
                    <a:pt x="74458" y="0"/>
                    <a:pt x="72920" y="0"/>
                  </a:cubicBezTo>
                  <a:close/>
                </a:path>
              </a:pathLst>
            </a:custGeom>
            <a:solidFill>
              <a:srgbClr val="F3F3F3"/>
            </a:solidFill>
            <a:ln cap="flat" cmpd="sng" w="9525">
              <a:solidFill>
                <a:srgbClr val="F3F3F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" name="Google Shape;786;p45"/>
          <p:cNvSpPr txBox="1"/>
          <p:nvPr/>
        </p:nvSpPr>
        <p:spPr>
          <a:xfrm>
            <a:off x="799373" y="28774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CHANNEL 1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87" name="Google Shape;787;p45"/>
          <p:cNvSpPr txBox="1"/>
          <p:nvPr/>
        </p:nvSpPr>
        <p:spPr>
          <a:xfrm>
            <a:off x="2937748" y="28774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CHANNEL 2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88" name="Google Shape;788;p45"/>
          <p:cNvSpPr txBox="1"/>
          <p:nvPr/>
        </p:nvSpPr>
        <p:spPr>
          <a:xfrm>
            <a:off x="5059561" y="28774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CHANNEL 3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89" name="Google Shape;789;p45"/>
          <p:cNvSpPr txBox="1"/>
          <p:nvPr/>
        </p:nvSpPr>
        <p:spPr>
          <a:xfrm>
            <a:off x="7197936" y="2877400"/>
            <a:ext cx="9156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CHANNEL 4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790" name="Google Shape;790;p45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DISTRIBUTION</a:t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8"/>
          <p:cNvSpPr txBox="1"/>
          <p:nvPr>
            <p:ph idx="15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181" name="Google Shape;181;p28"/>
          <p:cNvSpPr txBox="1"/>
          <p:nvPr>
            <p:ph type="title"/>
          </p:nvPr>
        </p:nvSpPr>
        <p:spPr>
          <a:xfrm rot="-5400000">
            <a:off x="3029038" y="1126013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01</a:t>
            </a:r>
            <a:endParaRPr sz="4800"/>
          </a:p>
        </p:txBody>
      </p:sp>
      <p:sp>
        <p:nvSpPr>
          <p:cNvPr id="182" name="Google Shape;182;p28"/>
          <p:cNvSpPr txBox="1"/>
          <p:nvPr>
            <p:ph idx="1" type="subTitle"/>
          </p:nvPr>
        </p:nvSpPr>
        <p:spPr>
          <a:xfrm>
            <a:off x="1615626" y="1538100"/>
            <a:ext cx="17352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OVERVIEW</a:t>
            </a:r>
            <a:endParaRPr/>
          </a:p>
        </p:txBody>
      </p:sp>
      <p:sp>
        <p:nvSpPr>
          <p:cNvPr id="183" name="Google Shape;183;p28"/>
          <p:cNvSpPr txBox="1"/>
          <p:nvPr>
            <p:ph idx="2" type="title"/>
          </p:nvPr>
        </p:nvSpPr>
        <p:spPr>
          <a:xfrm rot="-5400000">
            <a:off x="3029038" y="2045938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02</a:t>
            </a:r>
            <a:endParaRPr sz="4800"/>
          </a:p>
        </p:txBody>
      </p:sp>
      <p:sp>
        <p:nvSpPr>
          <p:cNvPr id="184" name="Google Shape;184;p28"/>
          <p:cNvSpPr txBox="1"/>
          <p:nvPr>
            <p:ph idx="3" type="subTitle"/>
          </p:nvPr>
        </p:nvSpPr>
        <p:spPr>
          <a:xfrm>
            <a:off x="1252305" y="2458020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ANALYSIS AND COMPETITION</a:t>
            </a:r>
            <a:endParaRPr/>
          </a:p>
        </p:txBody>
      </p:sp>
      <p:sp>
        <p:nvSpPr>
          <p:cNvPr id="185" name="Google Shape;185;p28"/>
          <p:cNvSpPr txBox="1"/>
          <p:nvPr>
            <p:ph idx="4" type="title"/>
          </p:nvPr>
        </p:nvSpPr>
        <p:spPr>
          <a:xfrm rot="-5400000">
            <a:off x="3029038" y="2965888"/>
            <a:ext cx="1704000" cy="11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03</a:t>
            </a:r>
            <a:endParaRPr sz="4800"/>
          </a:p>
        </p:txBody>
      </p:sp>
      <p:sp>
        <p:nvSpPr>
          <p:cNvPr id="186" name="Google Shape;186;p28"/>
          <p:cNvSpPr txBox="1"/>
          <p:nvPr>
            <p:ph idx="5" type="subTitle"/>
          </p:nvPr>
        </p:nvSpPr>
        <p:spPr>
          <a:xfrm>
            <a:off x="1183355" y="3377977"/>
            <a:ext cx="20985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SALES AND MARKETING PLAN</a:t>
            </a:r>
            <a:endParaRPr/>
          </a:p>
        </p:txBody>
      </p:sp>
      <p:sp>
        <p:nvSpPr>
          <p:cNvPr id="187" name="Google Shape;187;p28"/>
          <p:cNvSpPr txBox="1"/>
          <p:nvPr>
            <p:ph idx="6" type="title"/>
          </p:nvPr>
        </p:nvSpPr>
        <p:spPr>
          <a:xfrm rot="-5400000">
            <a:off x="4430838" y="1126013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04</a:t>
            </a:r>
            <a:endParaRPr sz="4800"/>
          </a:p>
        </p:txBody>
      </p:sp>
      <p:sp>
        <p:nvSpPr>
          <p:cNvPr id="188" name="Google Shape;188;p28"/>
          <p:cNvSpPr txBox="1"/>
          <p:nvPr>
            <p:ph idx="7" type="subTitle"/>
          </p:nvPr>
        </p:nvSpPr>
        <p:spPr>
          <a:xfrm>
            <a:off x="5862150" y="1538100"/>
            <a:ext cx="13899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189" name="Google Shape;189;p28"/>
          <p:cNvSpPr txBox="1"/>
          <p:nvPr>
            <p:ph idx="8" type="title"/>
          </p:nvPr>
        </p:nvSpPr>
        <p:spPr>
          <a:xfrm rot="-5400000">
            <a:off x="4430838" y="2045938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05</a:t>
            </a:r>
            <a:endParaRPr sz="4800"/>
          </a:p>
        </p:txBody>
      </p:sp>
      <p:sp>
        <p:nvSpPr>
          <p:cNvPr id="190" name="Google Shape;190;p28"/>
          <p:cNvSpPr txBox="1"/>
          <p:nvPr>
            <p:ph idx="9" type="subTitle"/>
          </p:nvPr>
        </p:nvSpPr>
        <p:spPr>
          <a:xfrm>
            <a:off x="5862152" y="2458025"/>
            <a:ext cx="10782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OPENING PLAN</a:t>
            </a:r>
            <a:endParaRPr/>
          </a:p>
        </p:txBody>
      </p:sp>
      <p:sp>
        <p:nvSpPr>
          <p:cNvPr id="191" name="Google Shape;191;p28"/>
          <p:cNvSpPr txBox="1"/>
          <p:nvPr>
            <p:ph idx="13" type="title"/>
          </p:nvPr>
        </p:nvSpPr>
        <p:spPr>
          <a:xfrm rot="-5400000">
            <a:off x="4430838" y="2965913"/>
            <a:ext cx="1704000" cy="1158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800"/>
              <a:t>06</a:t>
            </a:r>
            <a:endParaRPr sz="4800"/>
          </a:p>
        </p:txBody>
      </p:sp>
      <p:sp>
        <p:nvSpPr>
          <p:cNvPr id="192" name="Google Shape;192;p28"/>
          <p:cNvSpPr txBox="1"/>
          <p:nvPr>
            <p:ph idx="14" type="subTitle"/>
          </p:nvPr>
        </p:nvSpPr>
        <p:spPr>
          <a:xfrm>
            <a:off x="5862152" y="3378000"/>
            <a:ext cx="10782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B25148"/>
        </a:solidFill>
      </p:bgPr>
    </p:bg>
    <p:spTree>
      <p:nvGrpSpPr>
        <p:cNvPr id="794" name="Shape 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" name="Google Shape;795;p46"/>
          <p:cNvSpPr/>
          <p:nvPr/>
        </p:nvSpPr>
        <p:spPr>
          <a:xfrm>
            <a:off x="4186250" y="1625350"/>
            <a:ext cx="762000" cy="762000"/>
          </a:xfrm>
          <a:prstGeom prst="ellipse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46"/>
          <p:cNvSpPr/>
          <p:nvPr/>
        </p:nvSpPr>
        <p:spPr>
          <a:xfrm>
            <a:off x="6776575" y="1625350"/>
            <a:ext cx="762000" cy="762000"/>
          </a:xfrm>
          <a:prstGeom prst="ellipse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" name="Google Shape;797;p46"/>
          <p:cNvSpPr/>
          <p:nvPr/>
        </p:nvSpPr>
        <p:spPr>
          <a:xfrm>
            <a:off x="1595925" y="1625350"/>
            <a:ext cx="762000" cy="762000"/>
          </a:xfrm>
          <a:prstGeom prst="ellipse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" name="Google Shape;798;p46"/>
          <p:cNvGrpSpPr/>
          <p:nvPr/>
        </p:nvGrpSpPr>
        <p:grpSpPr>
          <a:xfrm>
            <a:off x="6993225" y="1831637"/>
            <a:ext cx="347688" cy="349421"/>
            <a:chOff x="-62882850" y="2664925"/>
            <a:chExt cx="315850" cy="317425"/>
          </a:xfrm>
        </p:grpSpPr>
        <p:sp>
          <p:nvSpPr>
            <p:cNvPr id="799" name="Google Shape;799;p46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6B26B"/>
                </a:solidFill>
              </a:endParaRPr>
            </a:p>
          </p:txBody>
        </p:sp>
        <p:sp>
          <p:nvSpPr>
            <p:cNvPr id="800" name="Google Shape;800;p46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6B26B"/>
                </a:solidFill>
              </a:endParaRPr>
            </a:p>
          </p:txBody>
        </p:sp>
      </p:grpSp>
      <p:sp>
        <p:nvSpPr>
          <p:cNvPr id="801" name="Google Shape;801;p46"/>
          <p:cNvSpPr/>
          <p:nvPr/>
        </p:nvSpPr>
        <p:spPr>
          <a:xfrm>
            <a:off x="1812576" y="1842449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6B26B"/>
              </a:solidFill>
            </a:endParaRPr>
          </a:p>
        </p:txBody>
      </p:sp>
      <p:grpSp>
        <p:nvGrpSpPr>
          <p:cNvPr id="802" name="Google Shape;802;p46"/>
          <p:cNvGrpSpPr/>
          <p:nvPr/>
        </p:nvGrpSpPr>
        <p:grpSpPr>
          <a:xfrm>
            <a:off x="4412479" y="1846387"/>
            <a:ext cx="319043" cy="319909"/>
            <a:chOff x="6679825" y="2693700"/>
            <a:chExt cx="257875" cy="258575"/>
          </a:xfrm>
        </p:grpSpPr>
        <p:sp>
          <p:nvSpPr>
            <p:cNvPr id="803" name="Google Shape;803;p46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6B26B"/>
                </a:solidFill>
              </a:endParaRPr>
            </a:p>
          </p:txBody>
        </p:sp>
        <p:sp>
          <p:nvSpPr>
            <p:cNvPr id="804" name="Google Shape;804;p46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6B26B"/>
                </a:solidFill>
              </a:endParaRPr>
            </a:p>
          </p:txBody>
        </p:sp>
      </p:grpSp>
      <p:sp>
        <p:nvSpPr>
          <p:cNvPr id="805" name="Google Shape;805;p46"/>
          <p:cNvSpPr txBox="1"/>
          <p:nvPr>
            <p:ph idx="6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 AND PROMOTION</a:t>
            </a:r>
            <a:endParaRPr/>
          </a:p>
        </p:txBody>
      </p:sp>
      <p:sp>
        <p:nvSpPr>
          <p:cNvPr id="806" name="Google Shape;806;p46"/>
          <p:cNvSpPr txBox="1"/>
          <p:nvPr>
            <p:ph idx="1" type="subTitle"/>
          </p:nvPr>
        </p:nvSpPr>
        <p:spPr>
          <a:xfrm>
            <a:off x="972225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807" name="Google Shape;807;p46"/>
          <p:cNvSpPr txBox="1"/>
          <p:nvPr>
            <p:ph idx="5" type="subTitle"/>
          </p:nvPr>
        </p:nvSpPr>
        <p:spPr>
          <a:xfrm>
            <a:off x="6162375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</a:t>
            </a:r>
            <a:endParaRPr/>
          </a:p>
        </p:txBody>
      </p:sp>
      <p:sp>
        <p:nvSpPr>
          <p:cNvPr id="808" name="Google Shape;808;p46"/>
          <p:cNvSpPr txBox="1"/>
          <p:nvPr>
            <p:ph idx="4" type="ctrTitle"/>
          </p:nvPr>
        </p:nvSpPr>
        <p:spPr>
          <a:xfrm>
            <a:off x="6162375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ONLINE</a:t>
            </a:r>
            <a:endParaRPr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09" name="Google Shape;809;p46"/>
          <p:cNvSpPr txBox="1"/>
          <p:nvPr>
            <p:ph idx="2" type="ctrTitle"/>
          </p:nvPr>
        </p:nvSpPr>
        <p:spPr>
          <a:xfrm>
            <a:off x="3567300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</a:t>
            </a:r>
            <a:endParaRPr/>
          </a:p>
        </p:txBody>
      </p:sp>
      <p:sp>
        <p:nvSpPr>
          <p:cNvPr id="810" name="Google Shape;810;p46"/>
          <p:cNvSpPr txBox="1"/>
          <p:nvPr>
            <p:ph type="ctrTitle"/>
          </p:nvPr>
        </p:nvSpPr>
        <p:spPr>
          <a:xfrm>
            <a:off x="972225" y="1836150"/>
            <a:ext cx="20094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</a:t>
            </a:r>
            <a:endParaRPr/>
          </a:p>
        </p:txBody>
      </p:sp>
      <p:sp>
        <p:nvSpPr>
          <p:cNvPr id="811" name="Google Shape;811;p46"/>
          <p:cNvSpPr txBox="1"/>
          <p:nvPr>
            <p:ph idx="3" type="subTitle"/>
          </p:nvPr>
        </p:nvSpPr>
        <p:spPr>
          <a:xfrm>
            <a:off x="3567300" y="293474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The planet is full of iron oxide dust, which gives the planet its reddish cast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5" name="Shape 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6" name="Google Shape;816;p47"/>
          <p:cNvSpPr txBox="1"/>
          <p:nvPr>
            <p:ph idx="2" type="ctrTitle"/>
          </p:nvPr>
        </p:nvSpPr>
        <p:spPr>
          <a:xfrm>
            <a:off x="1228788" y="23671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MANAGEMENT PLAN</a:t>
            </a:r>
            <a:endParaRPr/>
          </a:p>
        </p:txBody>
      </p:sp>
      <p:sp>
        <p:nvSpPr>
          <p:cNvPr id="817" name="Google Shape;817;p47"/>
          <p:cNvSpPr txBox="1"/>
          <p:nvPr>
            <p:ph type="title"/>
          </p:nvPr>
        </p:nvSpPr>
        <p:spPr>
          <a:xfrm flipH="1">
            <a:off x="6074575" y="3352985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04</a:t>
            </a:r>
            <a:endParaRPr/>
          </a:p>
        </p:txBody>
      </p:sp>
      <p:sp>
        <p:nvSpPr>
          <p:cNvPr id="818" name="Google Shape;818;p47"/>
          <p:cNvSpPr txBox="1"/>
          <p:nvPr>
            <p:ph idx="1" type="subTitle"/>
          </p:nvPr>
        </p:nvSpPr>
        <p:spPr>
          <a:xfrm rot="-5400000">
            <a:off x="484607" y="3237225"/>
            <a:ext cx="28263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76670"/>
        </a:solidFill>
      </p:bgPr>
    </p:bg>
    <p:spTree>
      <p:nvGrpSpPr>
        <p:cNvPr id="822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3" name="Google Shape;823;p48"/>
          <p:cNvPicPr preferRelativeResize="0"/>
          <p:nvPr/>
        </p:nvPicPr>
        <p:blipFill rotWithShape="1">
          <a:blip r:embed="rId3">
            <a:alphaModFix/>
          </a:blip>
          <a:srcRect b="35443" l="36651" r="25362" t="8439"/>
          <a:stretch/>
        </p:blipFill>
        <p:spPr>
          <a:xfrm flipH="1">
            <a:off x="4644286" y="884775"/>
            <a:ext cx="2870100" cy="28269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824" name="Google Shape;824;p48"/>
          <p:cNvSpPr txBox="1"/>
          <p:nvPr/>
        </p:nvSpPr>
        <p:spPr>
          <a:xfrm>
            <a:off x="1754060" y="3922200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You can replace the  image on the screen with your own</a:t>
            </a:r>
            <a:endParaRPr sz="11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25" name="Google Shape;825;p48"/>
          <p:cNvSpPr txBox="1"/>
          <p:nvPr/>
        </p:nvSpPr>
        <p:spPr>
          <a:xfrm>
            <a:off x="5784513" y="3922200"/>
            <a:ext cx="1581900" cy="82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3F3F3"/>
                </a:solidFill>
                <a:latin typeface="Anaheim"/>
                <a:ea typeface="Anaheim"/>
                <a:cs typeface="Anaheim"/>
                <a:sym typeface="Anaheim"/>
              </a:rPr>
              <a:t>You can replace the  image on the screen with your own</a:t>
            </a:r>
            <a:endParaRPr sz="1100">
              <a:solidFill>
                <a:srgbClr val="F3F3F3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cxnSp>
        <p:nvCxnSpPr>
          <p:cNvPr id="826" name="Google Shape;826;p48"/>
          <p:cNvCxnSpPr/>
          <p:nvPr/>
        </p:nvCxnSpPr>
        <p:spPr>
          <a:xfrm>
            <a:off x="1688928" y="3622057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27" name="Google Shape;827;p48"/>
          <p:cNvCxnSpPr/>
          <p:nvPr/>
        </p:nvCxnSpPr>
        <p:spPr>
          <a:xfrm>
            <a:off x="7442631" y="3622057"/>
            <a:ext cx="0" cy="597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828" name="Google Shape;828;p48"/>
          <p:cNvPicPr preferRelativeResize="0"/>
          <p:nvPr/>
        </p:nvPicPr>
        <p:blipFill rotWithShape="1">
          <a:blip r:embed="rId4">
            <a:alphaModFix/>
          </a:blip>
          <a:srcRect b="47327" l="9393" r="41374" t="20352"/>
          <a:stretch/>
        </p:blipFill>
        <p:spPr>
          <a:xfrm flipH="1">
            <a:off x="1625025" y="884775"/>
            <a:ext cx="2870100" cy="28269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829" name="Google Shape;829;p48"/>
          <p:cNvSpPr txBox="1"/>
          <p:nvPr/>
        </p:nvSpPr>
        <p:spPr>
          <a:xfrm>
            <a:off x="866198" y="3140550"/>
            <a:ext cx="1744200" cy="481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rPr>
              <a:t>JOHN </a:t>
            </a:r>
            <a:r>
              <a:rPr lang="es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rPr>
              <a:t>JAMES</a:t>
            </a:r>
            <a:endParaRPr>
              <a:solidFill>
                <a:srgbClr val="FFFFFF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30" name="Google Shape;830;p48"/>
          <p:cNvSpPr txBox="1"/>
          <p:nvPr/>
        </p:nvSpPr>
        <p:spPr>
          <a:xfrm>
            <a:off x="6582756" y="3140550"/>
            <a:ext cx="1744200" cy="481500"/>
          </a:xfrm>
          <a:prstGeom prst="rect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Righteous"/>
                <a:ea typeface="Righteous"/>
                <a:cs typeface="Righteous"/>
                <a:sym typeface="Righteous"/>
              </a:rPr>
              <a:t>JENNA DOE</a:t>
            </a:r>
            <a:endParaRPr>
              <a:solidFill>
                <a:srgbClr val="FFFFFF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31" name="Google Shape;831;p48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D8A451"/>
        </a:solidFill>
      </p:bgPr>
    </p:bg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6" name="Google Shape;836;p49"/>
          <p:cNvGrpSpPr/>
          <p:nvPr/>
        </p:nvGrpSpPr>
        <p:grpSpPr>
          <a:xfrm>
            <a:off x="2320350" y="1713319"/>
            <a:ext cx="4503307" cy="1993698"/>
            <a:chOff x="2320350" y="1713319"/>
            <a:chExt cx="4503307" cy="1993698"/>
          </a:xfrm>
        </p:grpSpPr>
        <p:cxnSp>
          <p:nvCxnSpPr>
            <p:cNvPr id="837" name="Google Shape;837;p49"/>
            <p:cNvCxnSpPr>
              <a:stCxn id="838" idx="4"/>
              <a:endCxn id="839" idx="0"/>
            </p:cNvCxnSpPr>
            <p:nvPr/>
          </p:nvCxnSpPr>
          <p:spPr>
            <a:xfrm>
              <a:off x="4572003" y="1838662"/>
              <a:ext cx="0" cy="506100"/>
            </a:xfrm>
            <a:prstGeom prst="straightConnector1">
              <a:avLst/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" name="Google Shape;840;p49"/>
            <p:cNvCxnSpPr>
              <a:stCxn id="838" idx="3"/>
              <a:endCxn id="841" idx="0"/>
            </p:cNvCxnSpPr>
            <p:nvPr/>
          </p:nvCxnSpPr>
          <p:spPr>
            <a:xfrm rot="5400000">
              <a:off x="3435097" y="1510519"/>
              <a:ext cx="631500" cy="1037100"/>
            </a:xfrm>
            <a:prstGeom prst="bentConnector3">
              <a:avLst>
                <a:gd fmla="val 59922" name="adj1"/>
              </a:avLst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2" name="Google Shape;842;p49"/>
            <p:cNvCxnSpPr>
              <a:stCxn id="838" idx="5"/>
              <a:endCxn id="843" idx="0"/>
            </p:cNvCxnSpPr>
            <p:nvPr/>
          </p:nvCxnSpPr>
          <p:spPr>
            <a:xfrm flipH="1" rot="-5400000">
              <a:off x="5077410" y="1510519"/>
              <a:ext cx="631500" cy="1037100"/>
            </a:xfrm>
            <a:prstGeom prst="bentConnector3">
              <a:avLst>
                <a:gd fmla="val 59922" name="adj1"/>
              </a:avLst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4" name="Google Shape;844;p49"/>
            <p:cNvCxnSpPr>
              <a:stCxn id="839" idx="2"/>
              <a:endCxn id="845" idx="0"/>
            </p:cNvCxnSpPr>
            <p:nvPr/>
          </p:nvCxnSpPr>
          <p:spPr>
            <a:xfrm flipH="1">
              <a:off x="3901953" y="2772816"/>
              <a:ext cx="242100" cy="934200"/>
            </a:xfrm>
            <a:prstGeom prst="bentConnector2">
              <a:avLst/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6" name="Google Shape;846;p49"/>
            <p:cNvCxnSpPr>
              <a:stCxn id="839" idx="6"/>
              <a:endCxn id="847" idx="0"/>
            </p:cNvCxnSpPr>
            <p:nvPr/>
          </p:nvCxnSpPr>
          <p:spPr>
            <a:xfrm>
              <a:off x="4999953" y="2772816"/>
              <a:ext cx="242100" cy="934200"/>
            </a:xfrm>
            <a:prstGeom prst="bentConnector2">
              <a:avLst/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8" name="Google Shape;848;p49"/>
            <p:cNvCxnSpPr>
              <a:stCxn id="849" idx="6"/>
              <a:endCxn id="841" idx="2"/>
            </p:cNvCxnSpPr>
            <p:nvPr/>
          </p:nvCxnSpPr>
          <p:spPr>
            <a:xfrm>
              <a:off x="2320350" y="2772816"/>
              <a:ext cx="483900" cy="600"/>
            </a:xfrm>
            <a:prstGeom prst="bentConnector3">
              <a:avLst>
                <a:gd fmla="val 50000" name="adj1"/>
              </a:avLst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0" name="Google Shape;850;p49"/>
            <p:cNvCxnSpPr>
              <a:stCxn id="843" idx="6"/>
              <a:endCxn id="851" idx="2"/>
            </p:cNvCxnSpPr>
            <p:nvPr/>
          </p:nvCxnSpPr>
          <p:spPr>
            <a:xfrm>
              <a:off x="6339757" y="2772816"/>
              <a:ext cx="483900" cy="600"/>
            </a:xfrm>
            <a:prstGeom prst="bentConnector3">
              <a:avLst>
                <a:gd fmla="val 50000" name="adj1"/>
              </a:avLst>
            </a:prstGeom>
            <a:noFill/>
            <a:ln cap="flat" cmpd="sng" w="28575">
              <a:solidFill>
                <a:srgbClr val="B25148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38" name="Google Shape;838;p49"/>
          <p:cNvSpPr/>
          <p:nvPr/>
        </p:nvSpPr>
        <p:spPr>
          <a:xfrm>
            <a:off x="4144053" y="982762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" name="Google Shape;839;p49"/>
          <p:cNvSpPr/>
          <p:nvPr/>
        </p:nvSpPr>
        <p:spPr>
          <a:xfrm>
            <a:off x="4144053" y="2344866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" name="Google Shape;841;p49"/>
          <p:cNvSpPr/>
          <p:nvPr/>
        </p:nvSpPr>
        <p:spPr>
          <a:xfrm>
            <a:off x="2804250" y="2344866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" name="Google Shape;843;p49"/>
          <p:cNvSpPr/>
          <p:nvPr/>
        </p:nvSpPr>
        <p:spPr>
          <a:xfrm>
            <a:off x="5483857" y="2344866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" name="Google Shape;845;p49"/>
          <p:cNvSpPr/>
          <p:nvPr/>
        </p:nvSpPr>
        <p:spPr>
          <a:xfrm>
            <a:off x="3474152" y="3706971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" name="Google Shape;847;p49"/>
          <p:cNvSpPr/>
          <p:nvPr/>
        </p:nvSpPr>
        <p:spPr>
          <a:xfrm>
            <a:off x="4813955" y="3706971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52" name="Google Shape;852;p49"/>
          <p:cNvGrpSpPr/>
          <p:nvPr/>
        </p:nvGrpSpPr>
        <p:grpSpPr>
          <a:xfrm>
            <a:off x="4417134" y="2581775"/>
            <a:ext cx="334312" cy="332504"/>
            <a:chOff x="-64401400" y="1914475"/>
            <a:chExt cx="319000" cy="317275"/>
          </a:xfrm>
        </p:grpSpPr>
        <p:sp>
          <p:nvSpPr>
            <p:cNvPr id="853" name="Google Shape;853;p49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55" name="Google Shape;855;p49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56" name="Google Shape;856;p49"/>
          <p:cNvGrpSpPr/>
          <p:nvPr/>
        </p:nvGrpSpPr>
        <p:grpSpPr>
          <a:xfrm>
            <a:off x="3064632" y="2606176"/>
            <a:ext cx="335309" cy="333506"/>
            <a:chOff x="-5635200" y="2037975"/>
            <a:chExt cx="293025" cy="291450"/>
          </a:xfrm>
        </p:grpSpPr>
        <p:sp>
          <p:nvSpPr>
            <p:cNvPr id="857" name="Google Shape;857;p49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58" name="Google Shape;858;p49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59" name="Google Shape;859;p49"/>
          <p:cNvGrpSpPr/>
          <p:nvPr/>
        </p:nvGrpSpPr>
        <p:grpSpPr>
          <a:xfrm>
            <a:off x="5093966" y="3966567"/>
            <a:ext cx="295353" cy="336544"/>
            <a:chOff x="5794025" y="2673575"/>
            <a:chExt cx="259925" cy="296175"/>
          </a:xfrm>
        </p:grpSpPr>
        <p:sp>
          <p:nvSpPr>
            <p:cNvPr id="860" name="Google Shape;860;p4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61" name="Google Shape;861;p4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862" name="Google Shape;862;p49"/>
          <p:cNvSpPr/>
          <p:nvPr/>
        </p:nvSpPr>
        <p:spPr>
          <a:xfrm>
            <a:off x="3733898" y="3967064"/>
            <a:ext cx="336544" cy="335635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63" name="Google Shape;863;p49"/>
          <p:cNvSpPr/>
          <p:nvPr/>
        </p:nvSpPr>
        <p:spPr>
          <a:xfrm>
            <a:off x="5744091" y="2603620"/>
            <a:ext cx="336526" cy="338513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64" name="Google Shape;864;p49"/>
          <p:cNvSpPr/>
          <p:nvPr/>
        </p:nvSpPr>
        <p:spPr>
          <a:xfrm>
            <a:off x="4404945" y="1219830"/>
            <a:ext cx="334290" cy="381907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" name="Google Shape;851;p49"/>
          <p:cNvSpPr/>
          <p:nvPr/>
        </p:nvSpPr>
        <p:spPr>
          <a:xfrm>
            <a:off x="6823657" y="2344866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" name="Google Shape;849;p49"/>
          <p:cNvSpPr/>
          <p:nvPr/>
        </p:nvSpPr>
        <p:spPr>
          <a:xfrm>
            <a:off x="1464450" y="2344866"/>
            <a:ext cx="855900" cy="855900"/>
          </a:xfrm>
          <a:prstGeom prst="ellipse">
            <a:avLst/>
          </a:prstGeom>
          <a:solidFill>
            <a:srgbClr val="276670"/>
          </a:solidFill>
          <a:ln cap="flat" cmpd="sng" w="28575">
            <a:solidFill>
              <a:srgbClr val="276670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" name="Google Shape;865;p49"/>
          <p:cNvSpPr/>
          <p:nvPr/>
        </p:nvSpPr>
        <p:spPr>
          <a:xfrm>
            <a:off x="7082766" y="2605652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866" name="Google Shape;866;p49"/>
          <p:cNvGrpSpPr/>
          <p:nvPr/>
        </p:nvGrpSpPr>
        <p:grpSpPr>
          <a:xfrm>
            <a:off x="1713232" y="2605205"/>
            <a:ext cx="334031" cy="335807"/>
            <a:chOff x="-33314675" y="2275050"/>
            <a:chExt cx="291450" cy="293000"/>
          </a:xfrm>
        </p:grpSpPr>
        <p:sp>
          <p:nvSpPr>
            <p:cNvPr id="867" name="Google Shape;867;p4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68" name="Google Shape;868;p4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69" name="Google Shape;869;p4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sp>
        <p:nvSpPr>
          <p:cNvPr id="870" name="Google Shape;870;p49"/>
          <p:cNvSpPr txBox="1"/>
          <p:nvPr/>
        </p:nvSpPr>
        <p:spPr>
          <a:xfrm>
            <a:off x="1771338" y="3061984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TEAM 1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71" name="Google Shape;871;p49"/>
          <p:cNvSpPr txBox="1"/>
          <p:nvPr/>
        </p:nvSpPr>
        <p:spPr>
          <a:xfrm>
            <a:off x="5790738" y="3061984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TEAM 3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72" name="Google Shape;872;p49"/>
          <p:cNvSpPr txBox="1"/>
          <p:nvPr/>
        </p:nvSpPr>
        <p:spPr>
          <a:xfrm>
            <a:off x="3781038" y="3061984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TEAM 2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73" name="Google Shape;873;p49"/>
          <p:cNvSpPr txBox="1"/>
          <p:nvPr/>
        </p:nvSpPr>
        <p:spPr>
          <a:xfrm>
            <a:off x="3781038" y="580649"/>
            <a:ext cx="1581900" cy="452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CEO</a:t>
            </a:r>
            <a:endParaRPr sz="1200"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874" name="Google Shape;874;p49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ORGANIZATIONAL CHART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78" name="Shape 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" name="Google Shape;879;p50"/>
          <p:cNvSpPr txBox="1"/>
          <p:nvPr/>
        </p:nvSpPr>
        <p:spPr>
          <a:xfrm>
            <a:off x="6918867" y="1310700"/>
            <a:ext cx="1377600" cy="371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VENUS</a:t>
            </a:r>
            <a:endParaRPr sz="12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Venus has a beautiful name, but it’s terribly hot, even hotter than Mercury</a:t>
            </a:r>
            <a:b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880" name="Google Shape;880;p50"/>
          <p:cNvSpPr txBox="1"/>
          <p:nvPr/>
        </p:nvSpPr>
        <p:spPr>
          <a:xfrm>
            <a:off x="811378" y="748825"/>
            <a:ext cx="1211400" cy="116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MERCURY</a:t>
            </a:r>
            <a:endParaRPr sz="12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It’s the closest planet to the Sun and the smallest one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grpSp>
        <p:nvGrpSpPr>
          <p:cNvPr id="881" name="Google Shape;881;p50"/>
          <p:cNvGrpSpPr/>
          <p:nvPr/>
        </p:nvGrpSpPr>
        <p:grpSpPr>
          <a:xfrm>
            <a:off x="2151925" y="991853"/>
            <a:ext cx="931500" cy="740700"/>
            <a:chOff x="2151925" y="991853"/>
            <a:chExt cx="931500" cy="740700"/>
          </a:xfrm>
        </p:grpSpPr>
        <p:cxnSp>
          <p:nvCxnSpPr>
            <p:cNvPr id="882" name="Google Shape;882;p50"/>
            <p:cNvCxnSpPr/>
            <p:nvPr/>
          </p:nvCxnSpPr>
          <p:spPr>
            <a:xfrm>
              <a:off x="2151925" y="1362203"/>
              <a:ext cx="931500" cy="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883" name="Google Shape;883;p50"/>
            <p:cNvCxnSpPr/>
            <p:nvPr/>
          </p:nvCxnSpPr>
          <p:spPr>
            <a:xfrm>
              <a:off x="2158997" y="991853"/>
              <a:ext cx="0" cy="74070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84" name="Google Shape;884;p50"/>
          <p:cNvGrpSpPr/>
          <p:nvPr/>
        </p:nvGrpSpPr>
        <p:grpSpPr>
          <a:xfrm rot="10800000">
            <a:off x="6039542" y="1090619"/>
            <a:ext cx="741000" cy="740700"/>
            <a:chOff x="2151925" y="991853"/>
            <a:chExt cx="741000" cy="740700"/>
          </a:xfrm>
        </p:grpSpPr>
        <p:cxnSp>
          <p:nvCxnSpPr>
            <p:cNvPr id="885" name="Google Shape;885;p50"/>
            <p:cNvCxnSpPr/>
            <p:nvPr/>
          </p:nvCxnSpPr>
          <p:spPr>
            <a:xfrm>
              <a:off x="2151925" y="1362203"/>
              <a:ext cx="741000" cy="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886" name="Google Shape;886;p50"/>
            <p:cNvCxnSpPr/>
            <p:nvPr/>
          </p:nvCxnSpPr>
          <p:spPr>
            <a:xfrm>
              <a:off x="2158997" y="991853"/>
              <a:ext cx="0" cy="74070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87" name="Google Shape;887;p50"/>
          <p:cNvSpPr txBox="1"/>
          <p:nvPr/>
        </p:nvSpPr>
        <p:spPr>
          <a:xfrm>
            <a:off x="7024700" y="3781554"/>
            <a:ext cx="13776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MARS</a:t>
            </a:r>
            <a:endParaRPr sz="12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Despite being red, Mars is a cold place, not hot. It’s full of iron oxide dust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grpSp>
        <p:nvGrpSpPr>
          <p:cNvPr id="888" name="Google Shape;888;p50"/>
          <p:cNvGrpSpPr/>
          <p:nvPr/>
        </p:nvGrpSpPr>
        <p:grpSpPr>
          <a:xfrm rot="10800000">
            <a:off x="5968975" y="3626369"/>
            <a:ext cx="917400" cy="740700"/>
            <a:chOff x="2151925" y="991853"/>
            <a:chExt cx="917400" cy="740700"/>
          </a:xfrm>
        </p:grpSpPr>
        <p:cxnSp>
          <p:nvCxnSpPr>
            <p:cNvPr id="889" name="Google Shape;889;p50"/>
            <p:cNvCxnSpPr/>
            <p:nvPr/>
          </p:nvCxnSpPr>
          <p:spPr>
            <a:xfrm>
              <a:off x="2151925" y="1362203"/>
              <a:ext cx="917400" cy="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890" name="Google Shape;890;p50"/>
            <p:cNvCxnSpPr/>
            <p:nvPr/>
          </p:nvCxnSpPr>
          <p:spPr>
            <a:xfrm>
              <a:off x="2158997" y="991853"/>
              <a:ext cx="0" cy="74070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91" name="Google Shape;891;p50"/>
          <p:cNvSpPr txBox="1"/>
          <p:nvPr/>
        </p:nvSpPr>
        <p:spPr>
          <a:xfrm>
            <a:off x="1128886" y="3147733"/>
            <a:ext cx="1211400" cy="116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SATURN</a:t>
            </a:r>
            <a:endParaRPr sz="12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Yes, this is the ringed one. It’s composed mostly of hydrogen and helium</a:t>
            </a:r>
            <a:endParaRPr sz="11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grpSp>
        <p:nvGrpSpPr>
          <p:cNvPr id="892" name="Google Shape;892;p50"/>
          <p:cNvGrpSpPr/>
          <p:nvPr/>
        </p:nvGrpSpPr>
        <p:grpSpPr>
          <a:xfrm>
            <a:off x="2469433" y="3390761"/>
            <a:ext cx="931500" cy="740700"/>
            <a:chOff x="2151925" y="991853"/>
            <a:chExt cx="931500" cy="740700"/>
          </a:xfrm>
        </p:grpSpPr>
        <p:cxnSp>
          <p:nvCxnSpPr>
            <p:cNvPr id="893" name="Google Shape;893;p50"/>
            <p:cNvCxnSpPr/>
            <p:nvPr/>
          </p:nvCxnSpPr>
          <p:spPr>
            <a:xfrm>
              <a:off x="2151925" y="1362203"/>
              <a:ext cx="931500" cy="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oval"/>
            </a:ln>
          </p:spPr>
        </p:cxnSp>
        <p:cxnSp>
          <p:nvCxnSpPr>
            <p:cNvPr id="894" name="Google Shape;894;p50"/>
            <p:cNvCxnSpPr/>
            <p:nvPr/>
          </p:nvCxnSpPr>
          <p:spPr>
            <a:xfrm>
              <a:off x="2158997" y="991853"/>
              <a:ext cx="0" cy="740700"/>
            </a:xfrm>
            <a:prstGeom prst="straightConnector1">
              <a:avLst/>
            </a:prstGeom>
            <a:noFill/>
            <a:ln cap="flat" cmpd="sng" w="19050">
              <a:solidFill>
                <a:srgbClr val="D8A45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95" name="Google Shape;895;p50"/>
          <p:cNvSpPr txBox="1"/>
          <p:nvPr>
            <p:ph type="ctrTitle"/>
          </p:nvPr>
        </p:nvSpPr>
        <p:spPr>
          <a:xfrm>
            <a:off x="7605625" y="111450"/>
            <a:ext cx="11670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PARTNERS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p51"/>
          <p:cNvSpPr txBox="1"/>
          <p:nvPr>
            <p:ph idx="2" type="ctrTitle"/>
          </p:nvPr>
        </p:nvSpPr>
        <p:spPr>
          <a:xfrm flipH="1">
            <a:off x="746032" y="272861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OPERATING PLAN</a:t>
            </a:r>
            <a:endParaRPr/>
          </a:p>
        </p:txBody>
      </p:sp>
      <p:sp>
        <p:nvSpPr>
          <p:cNvPr id="901" name="Google Shape;901;p51"/>
          <p:cNvSpPr txBox="1"/>
          <p:nvPr>
            <p:ph type="title"/>
          </p:nvPr>
        </p:nvSpPr>
        <p:spPr>
          <a:xfrm>
            <a:off x="2720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05</a:t>
            </a:r>
            <a:endParaRPr/>
          </a:p>
        </p:txBody>
      </p:sp>
      <p:sp>
        <p:nvSpPr>
          <p:cNvPr id="902" name="Google Shape;902;p51"/>
          <p:cNvSpPr txBox="1"/>
          <p:nvPr>
            <p:ph idx="1" type="subTitle"/>
          </p:nvPr>
        </p:nvSpPr>
        <p:spPr>
          <a:xfrm flipH="1">
            <a:off x="3577200" y="3595279"/>
            <a:ext cx="38730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906" name="Shape 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" name="Google Shape;907;p52"/>
          <p:cNvSpPr txBox="1"/>
          <p:nvPr/>
        </p:nvSpPr>
        <p:spPr>
          <a:xfrm>
            <a:off x="2964150" y="4099775"/>
            <a:ext cx="13008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Jupiter is the biggest planet in our Solar System</a:t>
            </a:r>
            <a:b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</a:b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08" name="Google Shape;908;p52"/>
          <p:cNvSpPr txBox="1"/>
          <p:nvPr/>
        </p:nvSpPr>
        <p:spPr>
          <a:xfrm>
            <a:off x="4857700" y="4099775"/>
            <a:ext cx="13008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Neptune is the fourth-largest planet in our Solar System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09" name="Google Shape;909;p52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910" name="Google Shape;910;p52"/>
          <p:cNvSpPr/>
          <p:nvPr/>
        </p:nvSpPr>
        <p:spPr>
          <a:xfrm>
            <a:off x="0" y="0"/>
            <a:ext cx="1082100" cy="51435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11" name="Google Shape;911;p52"/>
          <p:cNvPicPr preferRelativeResize="0"/>
          <p:nvPr/>
        </p:nvPicPr>
        <p:blipFill rotWithShape="1">
          <a:blip r:embed="rId3">
            <a:alphaModFix/>
          </a:blip>
          <a:srcRect b="0" l="44877" r="44876" t="0"/>
          <a:stretch/>
        </p:blipFill>
        <p:spPr>
          <a:xfrm>
            <a:off x="0" y="0"/>
            <a:ext cx="7905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912" name="Google Shape;912;p52"/>
          <p:cNvSpPr/>
          <p:nvPr/>
        </p:nvSpPr>
        <p:spPr>
          <a:xfrm>
            <a:off x="-400" y="0"/>
            <a:ext cx="790500" cy="5143500"/>
          </a:xfrm>
          <a:prstGeom prst="rect">
            <a:avLst/>
          </a:prstGeom>
          <a:solidFill>
            <a:srgbClr val="276670">
              <a:alpha val="1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3" name="Google Shape;913;p52"/>
          <p:cNvSpPr txBox="1"/>
          <p:nvPr/>
        </p:nvSpPr>
        <p:spPr>
          <a:xfrm>
            <a:off x="1855025" y="243720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Despite being red, Mars is a cold place, not hot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14" name="Google Shape;914;p52"/>
          <p:cNvSpPr txBox="1"/>
          <p:nvPr/>
        </p:nvSpPr>
        <p:spPr>
          <a:xfrm>
            <a:off x="3746300" y="815650"/>
            <a:ext cx="1651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Mercury is the closest planet to the Sun and is only a bit larger than our Moon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cxnSp>
        <p:nvCxnSpPr>
          <p:cNvPr id="915" name="Google Shape;915;p52"/>
          <p:cNvCxnSpPr/>
          <p:nvPr/>
        </p:nvCxnSpPr>
        <p:spPr>
          <a:xfrm>
            <a:off x="3209838" y="2757425"/>
            <a:ext cx="2724300" cy="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6" name="Google Shape;916;p52"/>
          <p:cNvSpPr/>
          <p:nvPr/>
        </p:nvSpPr>
        <p:spPr>
          <a:xfrm>
            <a:off x="3480575" y="2261889"/>
            <a:ext cx="317634" cy="991106"/>
          </a:xfrm>
          <a:custGeom>
            <a:rect b="b" l="l" r="r" t="t"/>
            <a:pathLst>
              <a:path extrusionOk="0" h="12104" w="3067">
                <a:moveTo>
                  <a:pt x="0" y="1"/>
                </a:moveTo>
                <a:lnTo>
                  <a:pt x="0" y="12103"/>
                </a:lnTo>
                <a:lnTo>
                  <a:pt x="3066" y="12103"/>
                </a:lnTo>
                <a:lnTo>
                  <a:pt x="3066" y="1"/>
                </a:lnTo>
                <a:close/>
              </a:path>
            </a:pathLst>
          </a:cu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52"/>
          <p:cNvSpPr/>
          <p:nvPr/>
        </p:nvSpPr>
        <p:spPr>
          <a:xfrm>
            <a:off x="4413969" y="1617475"/>
            <a:ext cx="318877" cy="2279936"/>
          </a:xfrm>
          <a:custGeom>
            <a:rect b="b" l="l" r="r" t="t"/>
            <a:pathLst>
              <a:path extrusionOk="0" h="27844" w="3079">
                <a:moveTo>
                  <a:pt x="1" y="0"/>
                </a:moveTo>
                <a:lnTo>
                  <a:pt x="1" y="27844"/>
                </a:lnTo>
                <a:lnTo>
                  <a:pt x="3079" y="27844"/>
                </a:lnTo>
                <a:lnTo>
                  <a:pt x="3079" y="0"/>
                </a:lnTo>
                <a:close/>
              </a:path>
            </a:pathLst>
          </a:cu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52"/>
          <p:cNvSpPr/>
          <p:nvPr/>
        </p:nvSpPr>
        <p:spPr>
          <a:xfrm>
            <a:off x="4881877" y="1806459"/>
            <a:ext cx="317737" cy="1901967"/>
          </a:xfrm>
          <a:custGeom>
            <a:rect b="b" l="l" r="r" t="t"/>
            <a:pathLst>
              <a:path extrusionOk="0" h="23228" w="3068">
                <a:moveTo>
                  <a:pt x="0" y="1"/>
                </a:moveTo>
                <a:lnTo>
                  <a:pt x="0" y="23227"/>
                </a:lnTo>
                <a:lnTo>
                  <a:pt x="3067" y="23227"/>
                </a:lnTo>
                <a:lnTo>
                  <a:pt x="3067" y="1"/>
                </a:lnTo>
                <a:close/>
              </a:path>
            </a:pathLst>
          </a:cu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52"/>
          <p:cNvSpPr/>
          <p:nvPr/>
        </p:nvSpPr>
        <p:spPr>
          <a:xfrm>
            <a:off x="5348645" y="2261889"/>
            <a:ext cx="317634" cy="991106"/>
          </a:xfrm>
          <a:custGeom>
            <a:rect b="b" l="l" r="r" t="t"/>
            <a:pathLst>
              <a:path extrusionOk="0" h="12104" w="3067">
                <a:moveTo>
                  <a:pt x="0" y="1"/>
                </a:moveTo>
                <a:lnTo>
                  <a:pt x="0" y="12103"/>
                </a:lnTo>
                <a:lnTo>
                  <a:pt x="3067" y="12103"/>
                </a:lnTo>
                <a:lnTo>
                  <a:pt x="3067" y="1"/>
                </a:lnTo>
                <a:close/>
              </a:path>
            </a:pathLst>
          </a:cu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52"/>
          <p:cNvSpPr/>
          <p:nvPr/>
        </p:nvSpPr>
        <p:spPr>
          <a:xfrm>
            <a:off x="3947222" y="1806459"/>
            <a:ext cx="317737" cy="1901967"/>
          </a:xfrm>
          <a:custGeom>
            <a:rect b="b" l="l" r="r" t="t"/>
            <a:pathLst>
              <a:path extrusionOk="0" h="23228" w="3068">
                <a:moveTo>
                  <a:pt x="0" y="1"/>
                </a:moveTo>
                <a:lnTo>
                  <a:pt x="0" y="23227"/>
                </a:lnTo>
                <a:lnTo>
                  <a:pt x="3067" y="23227"/>
                </a:lnTo>
                <a:lnTo>
                  <a:pt x="3067" y="1"/>
                </a:lnTo>
                <a:close/>
              </a:path>
            </a:pathLst>
          </a:cu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" name="Google Shape;921;p52"/>
          <p:cNvSpPr txBox="1"/>
          <p:nvPr>
            <p:ph idx="4294967295" type="ctrTitle"/>
          </p:nvPr>
        </p:nvSpPr>
        <p:spPr>
          <a:xfrm flipH="1" rot="-5400000">
            <a:off x="3410988" y="2608375"/>
            <a:ext cx="1390200" cy="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DAY 2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922" name="Google Shape;922;p52"/>
          <p:cNvSpPr txBox="1"/>
          <p:nvPr>
            <p:ph idx="4294967295" type="ctrTitle"/>
          </p:nvPr>
        </p:nvSpPr>
        <p:spPr>
          <a:xfrm flipH="1" rot="-5400000">
            <a:off x="3878300" y="2608375"/>
            <a:ext cx="1390200" cy="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DAY 3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923" name="Google Shape;923;p52"/>
          <p:cNvSpPr txBox="1"/>
          <p:nvPr>
            <p:ph idx="4294967295" type="ctrTitle"/>
          </p:nvPr>
        </p:nvSpPr>
        <p:spPr>
          <a:xfrm flipH="1" rot="-5400000">
            <a:off x="4345650" y="2608375"/>
            <a:ext cx="1390200" cy="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DAY 4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924" name="Google Shape;924;p52"/>
          <p:cNvSpPr txBox="1"/>
          <p:nvPr>
            <p:ph idx="4294967295" type="ctrTitle"/>
          </p:nvPr>
        </p:nvSpPr>
        <p:spPr>
          <a:xfrm flipH="1" rot="-5400000">
            <a:off x="4813000" y="2608375"/>
            <a:ext cx="1390200" cy="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DAY 5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925" name="Google Shape;925;p52"/>
          <p:cNvSpPr txBox="1"/>
          <p:nvPr>
            <p:ph idx="4294967295" type="ctrTitle"/>
          </p:nvPr>
        </p:nvSpPr>
        <p:spPr>
          <a:xfrm flipH="1" rot="-5400000">
            <a:off x="2943663" y="2608375"/>
            <a:ext cx="1390200" cy="22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F3F3F3"/>
                </a:solidFill>
              </a:rPr>
              <a:t>DAY 1</a:t>
            </a:r>
            <a:endParaRPr sz="1400">
              <a:solidFill>
                <a:srgbClr val="F3F3F3"/>
              </a:solidFill>
            </a:endParaRPr>
          </a:p>
        </p:txBody>
      </p:sp>
      <p:sp>
        <p:nvSpPr>
          <p:cNvPr id="926" name="Google Shape;926;p52"/>
          <p:cNvSpPr txBox="1"/>
          <p:nvPr/>
        </p:nvSpPr>
        <p:spPr>
          <a:xfrm>
            <a:off x="6132447" y="2437200"/>
            <a:ext cx="1156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76670"/>
                </a:solidFill>
                <a:latin typeface="Anaheim"/>
                <a:ea typeface="Anaheim"/>
                <a:cs typeface="Anaheim"/>
                <a:sym typeface="Anaheim"/>
              </a:rPr>
              <a:t>Saturn is composed mostly of hydrogen and helium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cxnSp>
        <p:nvCxnSpPr>
          <p:cNvPr id="927" name="Google Shape;927;p52"/>
          <p:cNvCxnSpPr/>
          <p:nvPr/>
        </p:nvCxnSpPr>
        <p:spPr>
          <a:xfrm>
            <a:off x="4572000" y="1413963"/>
            <a:ext cx="0" cy="327900"/>
          </a:xfrm>
          <a:prstGeom prst="straightConnector1">
            <a:avLst/>
          </a:prstGeom>
          <a:noFill/>
          <a:ln cap="flat" cmpd="sng" w="19050">
            <a:solidFill>
              <a:srgbClr val="B25148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8" name="Google Shape;928;p52"/>
          <p:cNvCxnSpPr/>
          <p:nvPr/>
        </p:nvCxnSpPr>
        <p:spPr>
          <a:xfrm>
            <a:off x="4106088" y="3348100"/>
            <a:ext cx="0" cy="549300"/>
          </a:xfrm>
          <a:prstGeom prst="straightConnector1">
            <a:avLst/>
          </a:prstGeom>
          <a:noFill/>
          <a:ln cap="flat" cmpd="sng" w="19050">
            <a:solidFill>
              <a:srgbClr val="D8A45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929" name="Google Shape;929;p52"/>
          <p:cNvCxnSpPr/>
          <p:nvPr/>
        </p:nvCxnSpPr>
        <p:spPr>
          <a:xfrm>
            <a:off x="5040738" y="3348100"/>
            <a:ext cx="0" cy="549300"/>
          </a:xfrm>
          <a:prstGeom prst="straightConnector1">
            <a:avLst/>
          </a:prstGeom>
          <a:noFill/>
          <a:ln cap="flat" cmpd="sng" w="19050">
            <a:solidFill>
              <a:srgbClr val="27667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30" name="Google Shape;930;p52"/>
          <p:cNvSpPr txBox="1"/>
          <p:nvPr/>
        </p:nvSpPr>
        <p:spPr>
          <a:xfrm>
            <a:off x="1840249" y="2252184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MARS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31" name="Google Shape;931;p52"/>
          <p:cNvSpPr txBox="1"/>
          <p:nvPr/>
        </p:nvSpPr>
        <p:spPr>
          <a:xfrm>
            <a:off x="3993749" y="628962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MERCURY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32" name="Google Shape;932;p52"/>
          <p:cNvSpPr txBox="1"/>
          <p:nvPr/>
        </p:nvSpPr>
        <p:spPr>
          <a:xfrm>
            <a:off x="6135272" y="2257165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SATURN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33" name="Google Shape;933;p52"/>
          <p:cNvSpPr txBox="1"/>
          <p:nvPr/>
        </p:nvSpPr>
        <p:spPr>
          <a:xfrm>
            <a:off x="4857697" y="3941299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NEPTUNE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  <p:sp>
        <p:nvSpPr>
          <p:cNvPr id="934" name="Google Shape;934;p52"/>
          <p:cNvSpPr txBox="1"/>
          <p:nvPr/>
        </p:nvSpPr>
        <p:spPr>
          <a:xfrm>
            <a:off x="3108449" y="3937381"/>
            <a:ext cx="1156500" cy="223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JUPITER</a:t>
            </a:r>
            <a:endParaRPr sz="1000">
              <a:solidFill>
                <a:srgbClr val="276670"/>
              </a:solidFill>
              <a:latin typeface="Anaheim"/>
              <a:ea typeface="Anaheim"/>
              <a:cs typeface="Anaheim"/>
              <a:sym typeface="Anaheim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38" name="Shape 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" name="Google Shape;939;p53"/>
          <p:cNvSpPr txBox="1"/>
          <p:nvPr>
            <p:ph type="ctrTitle"/>
          </p:nvPr>
        </p:nvSpPr>
        <p:spPr>
          <a:xfrm flipH="1">
            <a:off x="4616633" y="168061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FINANCIAL PLAN</a:t>
            </a:r>
            <a:endParaRPr/>
          </a:p>
        </p:txBody>
      </p:sp>
      <p:sp>
        <p:nvSpPr>
          <p:cNvPr id="940" name="Google Shape;940;p53"/>
          <p:cNvSpPr txBox="1"/>
          <p:nvPr>
            <p:ph idx="2" type="title"/>
          </p:nvPr>
        </p:nvSpPr>
        <p:spPr>
          <a:xfrm>
            <a:off x="2720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06</a:t>
            </a:r>
            <a:endParaRPr/>
          </a:p>
        </p:txBody>
      </p:sp>
      <p:sp>
        <p:nvSpPr>
          <p:cNvPr id="941" name="Google Shape;941;p53"/>
          <p:cNvSpPr txBox="1"/>
          <p:nvPr>
            <p:ph idx="1" type="subTitle"/>
          </p:nvPr>
        </p:nvSpPr>
        <p:spPr>
          <a:xfrm flipH="1" rot="-5400000">
            <a:off x="2133350" y="2227600"/>
            <a:ext cx="3448200" cy="717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945" name="Shape 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" name="Google Shape;946;p54"/>
          <p:cNvSpPr txBox="1"/>
          <p:nvPr>
            <p:ph idx="4294967295" type="subTitle"/>
          </p:nvPr>
        </p:nvSpPr>
        <p:spPr>
          <a:xfrm>
            <a:off x="1737679" y="3710845"/>
            <a:ext cx="18441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76670"/>
                </a:solidFill>
              </a:rPr>
              <a:t>Despite being red, Mars is a cold place, not hot</a:t>
            </a:r>
            <a:endParaRPr sz="1000">
              <a:solidFill>
                <a:srgbClr val="276670"/>
              </a:solidFill>
            </a:endParaRPr>
          </a:p>
        </p:txBody>
      </p:sp>
      <p:sp>
        <p:nvSpPr>
          <p:cNvPr id="947" name="Google Shape;947;p54"/>
          <p:cNvSpPr txBox="1"/>
          <p:nvPr>
            <p:ph idx="4294967295" type="subTitle"/>
          </p:nvPr>
        </p:nvSpPr>
        <p:spPr>
          <a:xfrm>
            <a:off x="3850178" y="3710845"/>
            <a:ext cx="18441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76670"/>
                </a:solidFill>
              </a:rPr>
              <a:t>Jupiter i</a:t>
            </a:r>
            <a:r>
              <a:rPr lang="es" sz="1000">
                <a:solidFill>
                  <a:srgbClr val="276670"/>
                </a:solidFill>
              </a:rPr>
              <a:t>s the biggest planet in our Solar System</a:t>
            </a:r>
            <a:endParaRPr sz="1000">
              <a:solidFill>
                <a:srgbClr val="276670"/>
              </a:solidFill>
            </a:endParaRPr>
          </a:p>
        </p:txBody>
      </p:sp>
      <p:sp>
        <p:nvSpPr>
          <p:cNvPr id="948" name="Google Shape;948;p54"/>
          <p:cNvSpPr txBox="1"/>
          <p:nvPr>
            <p:ph idx="4294967295" type="subTitle"/>
          </p:nvPr>
        </p:nvSpPr>
        <p:spPr>
          <a:xfrm>
            <a:off x="5962678" y="3710870"/>
            <a:ext cx="1844100" cy="57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rgbClr val="276670"/>
                </a:solidFill>
              </a:rPr>
              <a:t>Saturn is the ringed one and a gas giant</a:t>
            </a:r>
            <a:endParaRPr sz="1000">
              <a:solidFill>
                <a:srgbClr val="276670"/>
              </a:solidFill>
            </a:endParaRPr>
          </a:p>
        </p:txBody>
      </p:sp>
      <p:sp>
        <p:nvSpPr>
          <p:cNvPr id="949" name="Google Shape;949;p54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PREDICTED GROWTH</a:t>
            </a:r>
            <a:endParaRPr/>
          </a:p>
        </p:txBody>
      </p:sp>
      <p:grpSp>
        <p:nvGrpSpPr>
          <p:cNvPr id="950" name="Google Shape;950;p54"/>
          <p:cNvGrpSpPr/>
          <p:nvPr/>
        </p:nvGrpSpPr>
        <p:grpSpPr>
          <a:xfrm>
            <a:off x="2112400" y="1375458"/>
            <a:ext cx="229500" cy="1592330"/>
            <a:chOff x="1555225" y="1711383"/>
            <a:chExt cx="229500" cy="1592330"/>
          </a:xfrm>
        </p:grpSpPr>
        <p:sp>
          <p:nvSpPr>
            <p:cNvPr id="951" name="Google Shape;951;p54"/>
            <p:cNvSpPr/>
            <p:nvPr/>
          </p:nvSpPr>
          <p:spPr>
            <a:xfrm>
              <a:off x="1636367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37" y="14548"/>
                    <a:pt x="307" y="14548"/>
                  </a:cubicBezTo>
                  <a:cubicBezTo>
                    <a:pt x="478" y="14548"/>
                    <a:pt x="614" y="14407"/>
                    <a:pt x="614" y="14236"/>
                  </a:cubicBezTo>
                  <a:lnTo>
                    <a:pt x="614" y="307"/>
                  </a:lnTo>
                  <a:cubicBezTo>
                    <a:pt x="614" y="137"/>
                    <a:pt x="478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4"/>
            <p:cNvSpPr/>
            <p:nvPr/>
          </p:nvSpPr>
          <p:spPr>
            <a:xfrm>
              <a:off x="1636367" y="2701218"/>
              <a:ext cx="67199" cy="602495"/>
            </a:xfrm>
            <a:custGeom>
              <a:rect b="b" l="l" r="r" t="t"/>
              <a:pathLst>
                <a:path extrusionOk="0" h="5505" w="614">
                  <a:moveTo>
                    <a:pt x="307" y="1"/>
                  </a:moveTo>
                  <a:cubicBezTo>
                    <a:pt x="137" y="1"/>
                    <a:pt x="1" y="142"/>
                    <a:pt x="1" y="312"/>
                  </a:cubicBezTo>
                  <a:lnTo>
                    <a:pt x="1" y="5192"/>
                  </a:lnTo>
                  <a:cubicBezTo>
                    <a:pt x="1" y="5363"/>
                    <a:pt x="137" y="5504"/>
                    <a:pt x="307" y="5504"/>
                  </a:cubicBezTo>
                  <a:cubicBezTo>
                    <a:pt x="478" y="5504"/>
                    <a:pt x="614" y="5363"/>
                    <a:pt x="614" y="5192"/>
                  </a:cubicBezTo>
                  <a:lnTo>
                    <a:pt x="614" y="312"/>
                  </a:lnTo>
                  <a:cubicBezTo>
                    <a:pt x="614" y="142"/>
                    <a:pt x="478" y="1"/>
                    <a:pt x="307" y="1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4"/>
            <p:cNvSpPr/>
            <p:nvPr/>
          </p:nvSpPr>
          <p:spPr>
            <a:xfrm>
              <a:off x="1555225" y="2694575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54"/>
          <p:cNvGrpSpPr/>
          <p:nvPr/>
        </p:nvGrpSpPr>
        <p:grpSpPr>
          <a:xfrm>
            <a:off x="2567588" y="1375458"/>
            <a:ext cx="229500" cy="1592326"/>
            <a:chOff x="2010413" y="1711383"/>
            <a:chExt cx="229500" cy="1592326"/>
          </a:xfrm>
        </p:grpSpPr>
        <p:sp>
          <p:nvSpPr>
            <p:cNvPr id="955" name="Google Shape;955;p54"/>
            <p:cNvSpPr/>
            <p:nvPr/>
          </p:nvSpPr>
          <p:spPr>
            <a:xfrm>
              <a:off x="2091663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37" y="14548"/>
                    <a:pt x="307" y="14548"/>
                  </a:cubicBezTo>
                  <a:cubicBezTo>
                    <a:pt x="477" y="14548"/>
                    <a:pt x="613" y="14407"/>
                    <a:pt x="613" y="14236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4"/>
            <p:cNvSpPr/>
            <p:nvPr/>
          </p:nvSpPr>
          <p:spPr>
            <a:xfrm>
              <a:off x="2091663" y="2428040"/>
              <a:ext cx="67199" cy="875669"/>
            </a:xfrm>
            <a:custGeom>
              <a:rect b="b" l="l" r="r" t="t"/>
              <a:pathLst>
                <a:path extrusionOk="0" h="8001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7688"/>
                  </a:lnTo>
                  <a:cubicBezTo>
                    <a:pt x="1" y="7859"/>
                    <a:pt x="137" y="8000"/>
                    <a:pt x="307" y="8000"/>
                  </a:cubicBezTo>
                  <a:cubicBezTo>
                    <a:pt x="477" y="8000"/>
                    <a:pt x="613" y="7859"/>
                    <a:pt x="613" y="7688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4"/>
            <p:cNvSpPr/>
            <p:nvPr/>
          </p:nvSpPr>
          <p:spPr>
            <a:xfrm>
              <a:off x="2010413" y="2362537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" name="Google Shape;958;p54"/>
          <p:cNvGrpSpPr/>
          <p:nvPr/>
        </p:nvGrpSpPr>
        <p:grpSpPr>
          <a:xfrm>
            <a:off x="3022775" y="1375458"/>
            <a:ext cx="229500" cy="1592333"/>
            <a:chOff x="2465588" y="1711383"/>
            <a:chExt cx="229500" cy="1592333"/>
          </a:xfrm>
        </p:grpSpPr>
        <p:sp>
          <p:nvSpPr>
            <p:cNvPr id="959" name="Google Shape;959;p54"/>
            <p:cNvSpPr/>
            <p:nvPr/>
          </p:nvSpPr>
          <p:spPr>
            <a:xfrm>
              <a:off x="2546741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37" y="14548"/>
                    <a:pt x="307" y="14548"/>
                  </a:cubicBezTo>
                  <a:cubicBezTo>
                    <a:pt x="478" y="14548"/>
                    <a:pt x="614" y="14407"/>
                    <a:pt x="614" y="14236"/>
                  </a:cubicBezTo>
                  <a:lnTo>
                    <a:pt x="614" y="307"/>
                  </a:lnTo>
                  <a:cubicBezTo>
                    <a:pt x="614" y="137"/>
                    <a:pt x="478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4"/>
            <p:cNvSpPr/>
            <p:nvPr/>
          </p:nvSpPr>
          <p:spPr>
            <a:xfrm>
              <a:off x="2546741" y="2943424"/>
              <a:ext cx="67199" cy="360293"/>
            </a:xfrm>
            <a:custGeom>
              <a:rect b="b" l="l" r="r" t="t"/>
              <a:pathLst>
                <a:path extrusionOk="0" h="3292" w="614">
                  <a:moveTo>
                    <a:pt x="307" y="0"/>
                  </a:moveTo>
                  <a:cubicBezTo>
                    <a:pt x="137" y="0"/>
                    <a:pt x="1" y="142"/>
                    <a:pt x="1" y="312"/>
                  </a:cubicBezTo>
                  <a:lnTo>
                    <a:pt x="1" y="2979"/>
                  </a:lnTo>
                  <a:cubicBezTo>
                    <a:pt x="1" y="3150"/>
                    <a:pt x="137" y="3291"/>
                    <a:pt x="307" y="3291"/>
                  </a:cubicBezTo>
                  <a:cubicBezTo>
                    <a:pt x="478" y="3291"/>
                    <a:pt x="614" y="3150"/>
                    <a:pt x="614" y="2979"/>
                  </a:cubicBezTo>
                  <a:lnTo>
                    <a:pt x="614" y="312"/>
                  </a:lnTo>
                  <a:cubicBezTo>
                    <a:pt x="614" y="142"/>
                    <a:pt x="478" y="0"/>
                    <a:pt x="307" y="0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4"/>
            <p:cNvSpPr/>
            <p:nvPr/>
          </p:nvSpPr>
          <p:spPr>
            <a:xfrm>
              <a:off x="2465588" y="2871581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" name="Google Shape;962;p54"/>
          <p:cNvGrpSpPr/>
          <p:nvPr/>
        </p:nvGrpSpPr>
        <p:grpSpPr>
          <a:xfrm>
            <a:off x="4202288" y="1375458"/>
            <a:ext cx="229500" cy="1592327"/>
            <a:chOff x="3652213" y="1711383"/>
            <a:chExt cx="229500" cy="1592327"/>
          </a:xfrm>
        </p:grpSpPr>
        <p:sp>
          <p:nvSpPr>
            <p:cNvPr id="963" name="Google Shape;963;p54"/>
            <p:cNvSpPr/>
            <p:nvPr/>
          </p:nvSpPr>
          <p:spPr>
            <a:xfrm>
              <a:off x="3731251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37" y="14548"/>
                    <a:pt x="307" y="14548"/>
                  </a:cubicBezTo>
                  <a:cubicBezTo>
                    <a:pt x="477" y="14548"/>
                    <a:pt x="614" y="14407"/>
                    <a:pt x="614" y="14236"/>
                  </a:cubicBezTo>
                  <a:lnTo>
                    <a:pt x="614" y="307"/>
                  </a:lnTo>
                  <a:cubicBezTo>
                    <a:pt x="614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4"/>
            <p:cNvSpPr/>
            <p:nvPr/>
          </p:nvSpPr>
          <p:spPr>
            <a:xfrm>
              <a:off x="3731251" y="2504981"/>
              <a:ext cx="67199" cy="798730"/>
            </a:xfrm>
            <a:custGeom>
              <a:rect b="b" l="l" r="r" t="t"/>
              <a:pathLst>
                <a:path extrusionOk="0" h="7298" w="614">
                  <a:moveTo>
                    <a:pt x="307" y="0"/>
                  </a:moveTo>
                  <a:cubicBezTo>
                    <a:pt x="137" y="0"/>
                    <a:pt x="1" y="137"/>
                    <a:pt x="1" y="307"/>
                  </a:cubicBezTo>
                  <a:lnTo>
                    <a:pt x="1" y="6985"/>
                  </a:lnTo>
                  <a:cubicBezTo>
                    <a:pt x="1" y="7156"/>
                    <a:pt x="137" y="7297"/>
                    <a:pt x="307" y="7297"/>
                  </a:cubicBezTo>
                  <a:cubicBezTo>
                    <a:pt x="477" y="7297"/>
                    <a:pt x="614" y="7156"/>
                    <a:pt x="614" y="6985"/>
                  </a:cubicBezTo>
                  <a:lnTo>
                    <a:pt x="614" y="307"/>
                  </a:lnTo>
                  <a:cubicBezTo>
                    <a:pt x="614" y="137"/>
                    <a:pt x="477" y="0"/>
                    <a:pt x="307" y="0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4"/>
            <p:cNvSpPr/>
            <p:nvPr/>
          </p:nvSpPr>
          <p:spPr>
            <a:xfrm>
              <a:off x="3652213" y="2466594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54"/>
          <p:cNvGrpSpPr/>
          <p:nvPr/>
        </p:nvGrpSpPr>
        <p:grpSpPr>
          <a:xfrm>
            <a:off x="4662400" y="1375458"/>
            <a:ext cx="229500" cy="1592322"/>
            <a:chOff x="4105225" y="1711383"/>
            <a:chExt cx="229500" cy="1592322"/>
          </a:xfrm>
        </p:grpSpPr>
        <p:sp>
          <p:nvSpPr>
            <p:cNvPr id="967" name="Google Shape;967;p54"/>
            <p:cNvSpPr/>
            <p:nvPr/>
          </p:nvSpPr>
          <p:spPr>
            <a:xfrm>
              <a:off x="4186438" y="1711383"/>
              <a:ext cx="67090" cy="1592315"/>
            </a:xfrm>
            <a:custGeom>
              <a:rect b="b" l="l" r="r" t="t"/>
              <a:pathLst>
                <a:path extrusionOk="0" h="14549" w="613">
                  <a:moveTo>
                    <a:pt x="307" y="1"/>
                  </a:moveTo>
                  <a:cubicBezTo>
                    <a:pt x="136" y="1"/>
                    <a:pt x="0" y="137"/>
                    <a:pt x="0" y="307"/>
                  </a:cubicBezTo>
                  <a:lnTo>
                    <a:pt x="0" y="14236"/>
                  </a:lnTo>
                  <a:cubicBezTo>
                    <a:pt x="0" y="14407"/>
                    <a:pt x="136" y="14548"/>
                    <a:pt x="307" y="14548"/>
                  </a:cubicBezTo>
                  <a:cubicBezTo>
                    <a:pt x="477" y="14548"/>
                    <a:pt x="613" y="14407"/>
                    <a:pt x="613" y="14236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4"/>
            <p:cNvSpPr/>
            <p:nvPr/>
          </p:nvSpPr>
          <p:spPr>
            <a:xfrm>
              <a:off x="4186438" y="2167338"/>
              <a:ext cx="67090" cy="1136367"/>
            </a:xfrm>
            <a:custGeom>
              <a:rect b="b" l="l" r="r" t="t"/>
              <a:pathLst>
                <a:path extrusionOk="0" h="10383" w="613">
                  <a:moveTo>
                    <a:pt x="307" y="0"/>
                  </a:moveTo>
                  <a:cubicBezTo>
                    <a:pt x="136" y="0"/>
                    <a:pt x="0" y="136"/>
                    <a:pt x="0" y="306"/>
                  </a:cubicBezTo>
                  <a:lnTo>
                    <a:pt x="0" y="10070"/>
                  </a:lnTo>
                  <a:cubicBezTo>
                    <a:pt x="0" y="10241"/>
                    <a:pt x="136" y="10382"/>
                    <a:pt x="307" y="10382"/>
                  </a:cubicBezTo>
                  <a:cubicBezTo>
                    <a:pt x="477" y="10382"/>
                    <a:pt x="613" y="10241"/>
                    <a:pt x="613" y="10070"/>
                  </a:cubicBezTo>
                  <a:lnTo>
                    <a:pt x="613" y="306"/>
                  </a:lnTo>
                  <a:cubicBezTo>
                    <a:pt x="613" y="136"/>
                    <a:pt x="477" y="0"/>
                    <a:pt x="307" y="0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4"/>
            <p:cNvSpPr/>
            <p:nvPr/>
          </p:nvSpPr>
          <p:spPr>
            <a:xfrm>
              <a:off x="4105225" y="2126294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" name="Google Shape;970;p54"/>
          <p:cNvGrpSpPr/>
          <p:nvPr/>
        </p:nvGrpSpPr>
        <p:grpSpPr>
          <a:xfrm>
            <a:off x="5112663" y="1375458"/>
            <a:ext cx="229500" cy="1592331"/>
            <a:chOff x="4562213" y="1711383"/>
            <a:chExt cx="229500" cy="1592331"/>
          </a:xfrm>
        </p:grpSpPr>
        <p:sp>
          <p:nvSpPr>
            <p:cNvPr id="971" name="Google Shape;971;p54"/>
            <p:cNvSpPr/>
            <p:nvPr/>
          </p:nvSpPr>
          <p:spPr>
            <a:xfrm>
              <a:off x="4641515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0" y="137"/>
                    <a:pt x="0" y="307"/>
                  </a:cubicBezTo>
                  <a:lnTo>
                    <a:pt x="0" y="14236"/>
                  </a:lnTo>
                  <a:cubicBezTo>
                    <a:pt x="0" y="14407"/>
                    <a:pt x="137" y="14548"/>
                    <a:pt x="307" y="14548"/>
                  </a:cubicBezTo>
                  <a:cubicBezTo>
                    <a:pt x="477" y="14548"/>
                    <a:pt x="613" y="14407"/>
                    <a:pt x="613" y="14236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4"/>
            <p:cNvSpPr/>
            <p:nvPr/>
          </p:nvSpPr>
          <p:spPr>
            <a:xfrm>
              <a:off x="4641515" y="2810446"/>
              <a:ext cx="67199" cy="493269"/>
            </a:xfrm>
            <a:custGeom>
              <a:rect b="b" l="l" r="r" t="t"/>
              <a:pathLst>
                <a:path extrusionOk="0" h="4507" w="614">
                  <a:moveTo>
                    <a:pt x="307" y="1"/>
                  </a:moveTo>
                  <a:cubicBezTo>
                    <a:pt x="137" y="1"/>
                    <a:pt x="0" y="137"/>
                    <a:pt x="0" y="307"/>
                  </a:cubicBezTo>
                  <a:lnTo>
                    <a:pt x="0" y="4194"/>
                  </a:lnTo>
                  <a:cubicBezTo>
                    <a:pt x="0" y="4365"/>
                    <a:pt x="137" y="4506"/>
                    <a:pt x="307" y="4506"/>
                  </a:cubicBezTo>
                  <a:cubicBezTo>
                    <a:pt x="477" y="4506"/>
                    <a:pt x="613" y="4365"/>
                    <a:pt x="613" y="4194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4"/>
            <p:cNvSpPr/>
            <p:nvPr/>
          </p:nvSpPr>
          <p:spPr>
            <a:xfrm>
              <a:off x="4562213" y="2776469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" name="Google Shape;974;p54"/>
          <p:cNvGrpSpPr/>
          <p:nvPr/>
        </p:nvGrpSpPr>
        <p:grpSpPr>
          <a:xfrm>
            <a:off x="6292188" y="1375458"/>
            <a:ext cx="229500" cy="1592321"/>
            <a:chOff x="5749225" y="1711383"/>
            <a:chExt cx="229500" cy="1592321"/>
          </a:xfrm>
        </p:grpSpPr>
        <p:sp>
          <p:nvSpPr>
            <p:cNvPr id="975" name="Google Shape;975;p54"/>
            <p:cNvSpPr/>
            <p:nvPr/>
          </p:nvSpPr>
          <p:spPr>
            <a:xfrm>
              <a:off x="5830373" y="1711383"/>
              <a:ext cx="67199" cy="1592315"/>
            </a:xfrm>
            <a:custGeom>
              <a:rect b="b" l="l" r="r" t="t"/>
              <a:pathLst>
                <a:path extrusionOk="0" h="14549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37" y="14548"/>
                    <a:pt x="307" y="14548"/>
                  </a:cubicBezTo>
                  <a:cubicBezTo>
                    <a:pt x="477" y="14548"/>
                    <a:pt x="613" y="14407"/>
                    <a:pt x="613" y="14236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4"/>
            <p:cNvSpPr/>
            <p:nvPr/>
          </p:nvSpPr>
          <p:spPr>
            <a:xfrm>
              <a:off x="5830373" y="2126295"/>
              <a:ext cx="67199" cy="1177409"/>
            </a:xfrm>
            <a:custGeom>
              <a:rect b="b" l="l" r="r" t="t"/>
              <a:pathLst>
                <a:path extrusionOk="0" h="10758" w="614">
                  <a:moveTo>
                    <a:pt x="307" y="1"/>
                  </a:moveTo>
                  <a:cubicBezTo>
                    <a:pt x="137" y="1"/>
                    <a:pt x="1" y="137"/>
                    <a:pt x="1" y="307"/>
                  </a:cubicBezTo>
                  <a:lnTo>
                    <a:pt x="1" y="10445"/>
                  </a:lnTo>
                  <a:cubicBezTo>
                    <a:pt x="1" y="10616"/>
                    <a:pt x="137" y="10757"/>
                    <a:pt x="307" y="10757"/>
                  </a:cubicBezTo>
                  <a:cubicBezTo>
                    <a:pt x="477" y="10757"/>
                    <a:pt x="613" y="10616"/>
                    <a:pt x="613" y="10445"/>
                  </a:cubicBezTo>
                  <a:lnTo>
                    <a:pt x="613" y="307"/>
                  </a:lnTo>
                  <a:cubicBezTo>
                    <a:pt x="613" y="137"/>
                    <a:pt x="477" y="1"/>
                    <a:pt x="307" y="1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4"/>
            <p:cNvSpPr/>
            <p:nvPr/>
          </p:nvSpPr>
          <p:spPr>
            <a:xfrm>
              <a:off x="5749225" y="2126294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" name="Google Shape;978;p54"/>
          <p:cNvGrpSpPr/>
          <p:nvPr/>
        </p:nvGrpSpPr>
        <p:grpSpPr>
          <a:xfrm>
            <a:off x="6747388" y="1375458"/>
            <a:ext cx="229500" cy="1592318"/>
            <a:chOff x="6204025" y="1711383"/>
            <a:chExt cx="229500" cy="1592318"/>
          </a:xfrm>
        </p:grpSpPr>
        <p:sp>
          <p:nvSpPr>
            <p:cNvPr id="979" name="Google Shape;979;p54"/>
            <p:cNvSpPr/>
            <p:nvPr/>
          </p:nvSpPr>
          <p:spPr>
            <a:xfrm>
              <a:off x="6284903" y="1711383"/>
              <a:ext cx="67746" cy="1592315"/>
            </a:xfrm>
            <a:custGeom>
              <a:rect b="b" l="l" r="r" t="t"/>
              <a:pathLst>
                <a:path extrusionOk="0" h="14549" w="619">
                  <a:moveTo>
                    <a:pt x="312" y="1"/>
                  </a:moveTo>
                  <a:cubicBezTo>
                    <a:pt x="142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42" y="14548"/>
                    <a:pt x="312" y="14548"/>
                  </a:cubicBezTo>
                  <a:cubicBezTo>
                    <a:pt x="483" y="14548"/>
                    <a:pt x="619" y="14407"/>
                    <a:pt x="619" y="14236"/>
                  </a:cubicBezTo>
                  <a:lnTo>
                    <a:pt x="619" y="307"/>
                  </a:lnTo>
                  <a:cubicBezTo>
                    <a:pt x="619" y="137"/>
                    <a:pt x="483" y="1"/>
                    <a:pt x="312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4"/>
            <p:cNvSpPr/>
            <p:nvPr/>
          </p:nvSpPr>
          <p:spPr>
            <a:xfrm>
              <a:off x="6284903" y="1900835"/>
              <a:ext cx="67746" cy="1402866"/>
            </a:xfrm>
            <a:custGeom>
              <a:rect b="b" l="l" r="r" t="t"/>
              <a:pathLst>
                <a:path extrusionOk="0" h="12818" w="619">
                  <a:moveTo>
                    <a:pt x="312" y="0"/>
                  </a:moveTo>
                  <a:cubicBezTo>
                    <a:pt x="142" y="0"/>
                    <a:pt x="1" y="137"/>
                    <a:pt x="1" y="307"/>
                  </a:cubicBezTo>
                  <a:lnTo>
                    <a:pt x="1" y="12505"/>
                  </a:lnTo>
                  <a:cubicBezTo>
                    <a:pt x="1" y="12676"/>
                    <a:pt x="142" y="12817"/>
                    <a:pt x="312" y="12817"/>
                  </a:cubicBezTo>
                  <a:cubicBezTo>
                    <a:pt x="483" y="12817"/>
                    <a:pt x="619" y="12676"/>
                    <a:pt x="619" y="12505"/>
                  </a:cubicBezTo>
                  <a:lnTo>
                    <a:pt x="619" y="307"/>
                  </a:lnTo>
                  <a:cubicBezTo>
                    <a:pt x="619" y="137"/>
                    <a:pt x="483" y="0"/>
                    <a:pt x="312" y="0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54"/>
            <p:cNvSpPr/>
            <p:nvPr/>
          </p:nvSpPr>
          <p:spPr>
            <a:xfrm>
              <a:off x="6204025" y="1900819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" name="Google Shape;982;p54"/>
          <p:cNvGrpSpPr/>
          <p:nvPr/>
        </p:nvGrpSpPr>
        <p:grpSpPr>
          <a:xfrm>
            <a:off x="7202563" y="1375458"/>
            <a:ext cx="229500" cy="1592319"/>
            <a:chOff x="6659150" y="1711383"/>
            <a:chExt cx="229500" cy="1592319"/>
          </a:xfrm>
        </p:grpSpPr>
        <p:sp>
          <p:nvSpPr>
            <p:cNvPr id="983" name="Google Shape;983;p54"/>
            <p:cNvSpPr/>
            <p:nvPr/>
          </p:nvSpPr>
          <p:spPr>
            <a:xfrm>
              <a:off x="6739980" y="1711383"/>
              <a:ext cx="67856" cy="1592315"/>
            </a:xfrm>
            <a:custGeom>
              <a:rect b="b" l="l" r="r" t="t"/>
              <a:pathLst>
                <a:path extrusionOk="0" h="14549" w="620">
                  <a:moveTo>
                    <a:pt x="313" y="1"/>
                  </a:moveTo>
                  <a:cubicBezTo>
                    <a:pt x="143" y="1"/>
                    <a:pt x="1" y="137"/>
                    <a:pt x="1" y="307"/>
                  </a:cubicBezTo>
                  <a:lnTo>
                    <a:pt x="1" y="14236"/>
                  </a:lnTo>
                  <a:cubicBezTo>
                    <a:pt x="1" y="14407"/>
                    <a:pt x="143" y="14548"/>
                    <a:pt x="313" y="14548"/>
                  </a:cubicBezTo>
                  <a:cubicBezTo>
                    <a:pt x="483" y="14548"/>
                    <a:pt x="619" y="14407"/>
                    <a:pt x="619" y="14236"/>
                  </a:cubicBezTo>
                  <a:lnTo>
                    <a:pt x="619" y="307"/>
                  </a:lnTo>
                  <a:cubicBezTo>
                    <a:pt x="619" y="137"/>
                    <a:pt x="483" y="1"/>
                    <a:pt x="313" y="1"/>
                  </a:cubicBezTo>
                  <a:close/>
                </a:path>
              </a:pathLst>
            </a:custGeom>
            <a:solidFill>
              <a:srgbClr val="2766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4"/>
            <p:cNvSpPr/>
            <p:nvPr/>
          </p:nvSpPr>
          <p:spPr>
            <a:xfrm>
              <a:off x="6739980" y="1988502"/>
              <a:ext cx="67856" cy="1315201"/>
            </a:xfrm>
            <a:custGeom>
              <a:rect b="b" l="l" r="r" t="t"/>
              <a:pathLst>
                <a:path extrusionOk="0" h="12017" w="620">
                  <a:moveTo>
                    <a:pt x="313" y="0"/>
                  </a:moveTo>
                  <a:cubicBezTo>
                    <a:pt x="143" y="0"/>
                    <a:pt x="1" y="136"/>
                    <a:pt x="1" y="306"/>
                  </a:cubicBezTo>
                  <a:lnTo>
                    <a:pt x="1" y="11704"/>
                  </a:lnTo>
                  <a:cubicBezTo>
                    <a:pt x="1" y="11875"/>
                    <a:pt x="143" y="12016"/>
                    <a:pt x="313" y="12016"/>
                  </a:cubicBezTo>
                  <a:cubicBezTo>
                    <a:pt x="483" y="12016"/>
                    <a:pt x="619" y="11875"/>
                    <a:pt x="619" y="11704"/>
                  </a:cubicBezTo>
                  <a:lnTo>
                    <a:pt x="619" y="306"/>
                  </a:lnTo>
                  <a:cubicBezTo>
                    <a:pt x="619" y="136"/>
                    <a:pt x="483" y="0"/>
                    <a:pt x="313" y="0"/>
                  </a:cubicBezTo>
                  <a:close/>
                </a:path>
              </a:pathLst>
            </a:custGeom>
            <a:solidFill>
              <a:srgbClr val="B25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4"/>
            <p:cNvSpPr/>
            <p:nvPr/>
          </p:nvSpPr>
          <p:spPr>
            <a:xfrm>
              <a:off x="6659150" y="1982719"/>
              <a:ext cx="229500" cy="81900"/>
            </a:xfrm>
            <a:prstGeom prst="rect">
              <a:avLst/>
            </a:pr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" name="Google Shape;986;p54"/>
          <p:cNvSpPr txBox="1"/>
          <p:nvPr>
            <p:ph idx="4294967295" type="subTitle"/>
          </p:nvPr>
        </p:nvSpPr>
        <p:spPr>
          <a:xfrm>
            <a:off x="2080450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A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87" name="Google Shape;987;p54"/>
          <p:cNvSpPr txBox="1"/>
          <p:nvPr>
            <p:ph idx="4294967295" type="subTitle"/>
          </p:nvPr>
        </p:nvSpPr>
        <p:spPr>
          <a:xfrm>
            <a:off x="2535638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B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88" name="Google Shape;988;p54"/>
          <p:cNvSpPr txBox="1"/>
          <p:nvPr>
            <p:ph idx="4294967295" type="subTitle"/>
          </p:nvPr>
        </p:nvSpPr>
        <p:spPr>
          <a:xfrm>
            <a:off x="2990825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C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89" name="Google Shape;989;p54"/>
          <p:cNvSpPr txBox="1"/>
          <p:nvPr>
            <p:ph idx="4294967295" type="subTitle"/>
          </p:nvPr>
        </p:nvSpPr>
        <p:spPr>
          <a:xfrm>
            <a:off x="4170338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A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0" name="Google Shape;990;p54"/>
          <p:cNvSpPr txBox="1"/>
          <p:nvPr>
            <p:ph idx="4294967295" type="subTitle"/>
          </p:nvPr>
        </p:nvSpPr>
        <p:spPr>
          <a:xfrm>
            <a:off x="4630450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B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1" name="Google Shape;991;p54"/>
          <p:cNvSpPr txBox="1"/>
          <p:nvPr>
            <p:ph idx="4294967295" type="subTitle"/>
          </p:nvPr>
        </p:nvSpPr>
        <p:spPr>
          <a:xfrm>
            <a:off x="5080713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C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2" name="Google Shape;992;p54"/>
          <p:cNvSpPr txBox="1"/>
          <p:nvPr>
            <p:ph idx="4294967295" type="subTitle"/>
          </p:nvPr>
        </p:nvSpPr>
        <p:spPr>
          <a:xfrm>
            <a:off x="6260238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A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3" name="Google Shape;993;p54"/>
          <p:cNvSpPr txBox="1"/>
          <p:nvPr>
            <p:ph idx="4294967295" type="subTitle"/>
          </p:nvPr>
        </p:nvSpPr>
        <p:spPr>
          <a:xfrm>
            <a:off x="6715438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B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4" name="Google Shape;994;p54"/>
          <p:cNvSpPr txBox="1"/>
          <p:nvPr>
            <p:ph idx="4294967295" type="subTitle"/>
          </p:nvPr>
        </p:nvSpPr>
        <p:spPr>
          <a:xfrm>
            <a:off x="7170613" y="3008650"/>
            <a:ext cx="2934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C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5" name="Google Shape;995;p54"/>
          <p:cNvSpPr txBox="1"/>
          <p:nvPr>
            <p:ph idx="4294967295" type="subTitle"/>
          </p:nvPr>
        </p:nvSpPr>
        <p:spPr>
          <a:xfrm>
            <a:off x="3271250" y="1375450"/>
            <a:ext cx="579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2019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6" name="Google Shape;996;p54"/>
          <p:cNvSpPr txBox="1"/>
          <p:nvPr>
            <p:ph idx="4294967295" type="subTitle"/>
          </p:nvPr>
        </p:nvSpPr>
        <p:spPr>
          <a:xfrm>
            <a:off x="5363600" y="1375450"/>
            <a:ext cx="579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2020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7" name="Google Shape;997;p54"/>
          <p:cNvSpPr txBox="1"/>
          <p:nvPr>
            <p:ph idx="4294967295" type="subTitle"/>
          </p:nvPr>
        </p:nvSpPr>
        <p:spPr>
          <a:xfrm>
            <a:off x="7471725" y="1375450"/>
            <a:ext cx="579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2021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8" name="Google Shape;998;p54"/>
          <p:cNvSpPr txBox="1"/>
          <p:nvPr>
            <p:ph idx="4294967295" type="subTitle"/>
          </p:nvPr>
        </p:nvSpPr>
        <p:spPr>
          <a:xfrm>
            <a:off x="2112460" y="3543306"/>
            <a:ext cx="1140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MARS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999" name="Google Shape;999;p54"/>
          <p:cNvSpPr txBox="1"/>
          <p:nvPr>
            <p:ph idx="4294967295" type="subTitle"/>
          </p:nvPr>
        </p:nvSpPr>
        <p:spPr>
          <a:xfrm>
            <a:off x="4207150" y="3543306"/>
            <a:ext cx="1140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JUPITER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1000" name="Google Shape;1000;p54"/>
          <p:cNvSpPr txBox="1"/>
          <p:nvPr>
            <p:ph idx="4294967295" type="subTitle"/>
          </p:nvPr>
        </p:nvSpPr>
        <p:spPr>
          <a:xfrm>
            <a:off x="6292138" y="3543306"/>
            <a:ext cx="1140000" cy="36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276670"/>
                </a:solidFill>
                <a:latin typeface="Righteous"/>
                <a:ea typeface="Righteous"/>
                <a:cs typeface="Righteous"/>
                <a:sym typeface="Righteous"/>
              </a:rPr>
              <a:t>SATURN</a:t>
            </a:r>
            <a:endParaRPr sz="1100">
              <a:solidFill>
                <a:srgbClr val="276670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1001" name="Google Shape;1001;p54"/>
          <p:cNvSpPr/>
          <p:nvPr/>
        </p:nvSpPr>
        <p:spPr>
          <a:xfrm>
            <a:off x="0" y="0"/>
            <a:ext cx="1082100" cy="51435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02" name="Google Shape;1002;p54"/>
          <p:cNvPicPr preferRelativeResize="0"/>
          <p:nvPr/>
        </p:nvPicPr>
        <p:blipFill rotWithShape="1">
          <a:blip r:embed="rId3">
            <a:alphaModFix/>
          </a:blip>
          <a:srcRect b="9" l="72184" r="18457" t="8633"/>
          <a:stretch/>
        </p:blipFill>
        <p:spPr>
          <a:xfrm>
            <a:off x="0" y="0"/>
            <a:ext cx="79050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003" name="Google Shape;1003;p54"/>
          <p:cNvSpPr/>
          <p:nvPr/>
        </p:nvSpPr>
        <p:spPr>
          <a:xfrm>
            <a:off x="0" y="0"/>
            <a:ext cx="790500" cy="5143500"/>
          </a:xfrm>
          <a:prstGeom prst="rect">
            <a:avLst/>
          </a:prstGeom>
          <a:solidFill>
            <a:srgbClr val="E2665B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1007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55"/>
          <p:cNvSpPr/>
          <p:nvPr/>
        </p:nvSpPr>
        <p:spPr>
          <a:xfrm>
            <a:off x="1576425" y="1383450"/>
            <a:ext cx="801000" cy="8010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9" name="Google Shape;1009;p55"/>
          <p:cNvSpPr/>
          <p:nvPr/>
        </p:nvSpPr>
        <p:spPr>
          <a:xfrm>
            <a:off x="4171500" y="1383450"/>
            <a:ext cx="801000" cy="801000"/>
          </a:xfrm>
          <a:prstGeom prst="rect">
            <a:avLst/>
          </a:prstGeom>
          <a:solidFill>
            <a:srgbClr val="27667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" name="Google Shape;1010;p55"/>
          <p:cNvSpPr/>
          <p:nvPr/>
        </p:nvSpPr>
        <p:spPr>
          <a:xfrm>
            <a:off x="6766575" y="1383450"/>
            <a:ext cx="801000" cy="801000"/>
          </a:xfrm>
          <a:prstGeom prst="rect">
            <a:avLst/>
          </a:prstGeom>
          <a:solidFill>
            <a:srgbClr val="B25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" name="Google Shape;1011;p55"/>
          <p:cNvGrpSpPr/>
          <p:nvPr/>
        </p:nvGrpSpPr>
        <p:grpSpPr>
          <a:xfrm>
            <a:off x="7003152" y="1610061"/>
            <a:ext cx="351155" cy="347798"/>
            <a:chOff x="-59889100" y="2671925"/>
            <a:chExt cx="319000" cy="315950"/>
          </a:xfrm>
        </p:grpSpPr>
        <p:sp>
          <p:nvSpPr>
            <p:cNvPr id="1012" name="Google Shape;1012;p5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  <p:sp>
          <p:nvSpPr>
            <p:cNvPr id="1013" name="Google Shape;1013;p5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  <p:sp>
          <p:nvSpPr>
            <p:cNvPr id="1014" name="Google Shape;1014;p5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  <p:sp>
          <p:nvSpPr>
            <p:cNvPr id="1015" name="Google Shape;1015;p5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</p:grpSp>
      <p:grpSp>
        <p:nvGrpSpPr>
          <p:cNvPr id="1016" name="Google Shape;1016;p55"/>
          <p:cNvGrpSpPr/>
          <p:nvPr/>
        </p:nvGrpSpPr>
        <p:grpSpPr>
          <a:xfrm>
            <a:off x="1813016" y="1619167"/>
            <a:ext cx="327823" cy="329566"/>
            <a:chOff x="-3852025" y="2764950"/>
            <a:chExt cx="291450" cy="293000"/>
          </a:xfrm>
        </p:grpSpPr>
        <p:sp>
          <p:nvSpPr>
            <p:cNvPr id="1017" name="Google Shape;1017;p55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  <p:sp>
          <p:nvSpPr>
            <p:cNvPr id="1018" name="Google Shape;1018;p55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</p:grpSp>
      <p:grpSp>
        <p:nvGrpSpPr>
          <p:cNvPr id="1019" name="Google Shape;1019;p55"/>
          <p:cNvGrpSpPr/>
          <p:nvPr/>
        </p:nvGrpSpPr>
        <p:grpSpPr>
          <a:xfrm>
            <a:off x="4405711" y="1618967"/>
            <a:ext cx="332587" cy="329962"/>
            <a:chOff x="2508825" y="2318350"/>
            <a:chExt cx="297750" cy="295400"/>
          </a:xfrm>
        </p:grpSpPr>
        <p:sp>
          <p:nvSpPr>
            <p:cNvPr id="1020" name="Google Shape;1020;p55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  <p:sp>
          <p:nvSpPr>
            <p:cNvPr id="1021" name="Google Shape;1021;p55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5F7D95"/>
                </a:solidFill>
              </a:endParaRPr>
            </a:p>
          </p:txBody>
        </p:sp>
      </p:grpSp>
      <p:sp>
        <p:nvSpPr>
          <p:cNvPr id="1022" name="Google Shape;1022;p55"/>
          <p:cNvSpPr txBox="1"/>
          <p:nvPr>
            <p:ph idx="1" type="subTitle"/>
          </p:nvPr>
        </p:nvSpPr>
        <p:spPr>
          <a:xfrm>
            <a:off x="972225" y="3191921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</a:t>
            </a:r>
            <a:endParaRPr/>
          </a:p>
        </p:txBody>
      </p:sp>
      <p:sp>
        <p:nvSpPr>
          <p:cNvPr id="1023" name="Google Shape;1023;p55"/>
          <p:cNvSpPr txBox="1"/>
          <p:nvPr>
            <p:ph idx="2" type="subTitle"/>
          </p:nvPr>
        </p:nvSpPr>
        <p:spPr>
          <a:xfrm>
            <a:off x="3567300" y="3191921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</a:t>
            </a:r>
            <a:endParaRPr/>
          </a:p>
        </p:txBody>
      </p:sp>
      <p:sp>
        <p:nvSpPr>
          <p:cNvPr id="1024" name="Google Shape;1024;p55"/>
          <p:cNvSpPr txBox="1"/>
          <p:nvPr>
            <p:ph idx="3" type="subTitle"/>
          </p:nvPr>
        </p:nvSpPr>
        <p:spPr>
          <a:xfrm>
            <a:off x="6162375" y="3191921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a gas giant. It’s composed mostly of hydrogen and helium</a:t>
            </a:r>
            <a:endParaRPr/>
          </a:p>
        </p:txBody>
      </p:sp>
      <p:sp>
        <p:nvSpPr>
          <p:cNvPr id="1025" name="Google Shape;1025;p55"/>
          <p:cNvSpPr txBox="1"/>
          <p:nvPr>
            <p:ph idx="4" type="subTitle"/>
          </p:nvPr>
        </p:nvSpPr>
        <p:spPr>
          <a:xfrm>
            <a:off x="972225" y="2202846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ASSETS</a:t>
            </a:r>
            <a:endParaRPr/>
          </a:p>
        </p:txBody>
      </p:sp>
      <p:sp>
        <p:nvSpPr>
          <p:cNvPr id="1026" name="Google Shape;1026;p55"/>
          <p:cNvSpPr txBox="1"/>
          <p:nvPr>
            <p:ph idx="5" type="subTitle"/>
          </p:nvPr>
        </p:nvSpPr>
        <p:spPr>
          <a:xfrm>
            <a:off x="3567300" y="2202846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LIABILITIES</a:t>
            </a:r>
            <a:endParaRPr/>
          </a:p>
        </p:txBody>
      </p:sp>
      <p:sp>
        <p:nvSpPr>
          <p:cNvPr id="1027" name="Google Shape;1027;p55"/>
          <p:cNvSpPr txBox="1"/>
          <p:nvPr>
            <p:ph idx="6" type="subTitle"/>
          </p:nvPr>
        </p:nvSpPr>
        <p:spPr>
          <a:xfrm>
            <a:off x="6162375" y="2202846"/>
            <a:ext cx="2009400" cy="111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EQUITY</a:t>
            </a:r>
            <a:endParaRPr/>
          </a:p>
        </p:txBody>
      </p:sp>
      <p:sp>
        <p:nvSpPr>
          <p:cNvPr id="1028" name="Google Shape;1028;p55"/>
          <p:cNvSpPr txBox="1"/>
          <p:nvPr>
            <p:ph type="ctrTitle"/>
          </p:nvPr>
        </p:nvSpPr>
        <p:spPr>
          <a:xfrm>
            <a:off x="7420125" y="111450"/>
            <a:ext cx="13527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BALANCE SHEETS</a:t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p29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MISSION STATEMENT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98" name="Google Shape;198;p29"/>
          <p:cNvSpPr txBox="1"/>
          <p:nvPr>
            <p:ph idx="1" type="subTitle"/>
          </p:nvPr>
        </p:nvSpPr>
        <p:spPr>
          <a:xfrm flipH="1">
            <a:off x="2866203" y="1775941"/>
            <a:ext cx="3411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032" name="Shape 1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" name="Google Shape;1033;p56"/>
          <p:cNvSpPr/>
          <p:nvPr/>
        </p:nvSpPr>
        <p:spPr>
          <a:xfrm>
            <a:off x="6030202" y="4408737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56"/>
          <p:cNvSpPr/>
          <p:nvPr/>
        </p:nvSpPr>
        <p:spPr>
          <a:xfrm>
            <a:off x="5563401" y="4428946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56"/>
          <p:cNvSpPr/>
          <p:nvPr/>
        </p:nvSpPr>
        <p:spPr>
          <a:xfrm>
            <a:off x="5224234" y="4391956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56"/>
          <p:cNvSpPr txBox="1"/>
          <p:nvPr>
            <p:ph type="ctrTitle"/>
          </p:nvPr>
        </p:nvSpPr>
        <p:spPr>
          <a:xfrm flipH="1">
            <a:off x="1230475" y="1651523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1037" name="Google Shape;1037;p56"/>
          <p:cNvSpPr txBox="1"/>
          <p:nvPr>
            <p:ph idx="2" type="ctrTitle"/>
          </p:nvPr>
        </p:nvSpPr>
        <p:spPr>
          <a:xfrm flipH="1">
            <a:off x="1268343" y="1623125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1038" name="Google Shape;1038;p56"/>
          <p:cNvSpPr txBox="1"/>
          <p:nvPr>
            <p:ph idx="1" type="subTitle"/>
          </p:nvPr>
        </p:nvSpPr>
        <p:spPr>
          <a:xfrm flipH="1">
            <a:off x="5139900" y="2213250"/>
            <a:ext cx="2443500" cy="71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Does anyone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addyouremail@freepik.com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yourcompany.com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B25148"/>
        </a:solidFill>
      </p:bgPr>
    </p:bg>
    <p:spTree>
      <p:nvGrpSpPr>
        <p:cNvPr id="1042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p57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CREDITS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044" name="Google Shape;1044;p57"/>
          <p:cNvSpPr txBox="1"/>
          <p:nvPr>
            <p:ph idx="1" type="body"/>
          </p:nvPr>
        </p:nvSpPr>
        <p:spPr>
          <a:xfrm>
            <a:off x="642050" y="183375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3F3F3"/>
                </a:solidFill>
              </a:rPr>
              <a:t>This is where you give credit to the ones who are part of this project.</a:t>
            </a:r>
            <a:endParaRPr sz="1100">
              <a:solidFill>
                <a:srgbClr val="F3F3F3"/>
              </a:solidFill>
            </a:endParaRPr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F3F3F3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F3F3F3"/>
                </a:solidFill>
              </a:rPr>
              <a:t>Presentation template by </a:t>
            </a:r>
            <a:r>
              <a:rPr lang="es" sz="1100">
                <a:solidFill>
                  <a:srgbClr val="F3F3F3"/>
                </a:solidFill>
                <a:highlight>
                  <a:srgbClr val="276670"/>
                </a:highlight>
                <a:uFill>
                  <a:noFill/>
                </a:uFill>
                <a:hlinkClick r:id="rId3"/>
              </a:rPr>
              <a:t>Slides</a:t>
            </a:r>
            <a:r>
              <a:rPr lang="es" sz="1100">
                <a:highlight>
                  <a:srgbClr val="276670"/>
                </a:highlight>
                <a:uFill>
                  <a:noFill/>
                </a:uFill>
                <a:hlinkClick r:id="rId4"/>
              </a:rPr>
              <a:t>g</a:t>
            </a:r>
            <a:r>
              <a:rPr lang="es" sz="1100">
                <a:solidFill>
                  <a:srgbClr val="F3F3F3"/>
                </a:solidFill>
                <a:highlight>
                  <a:srgbClr val="276670"/>
                </a:highlight>
                <a:uFill>
                  <a:noFill/>
                </a:uFill>
                <a:hlinkClick r:id="rId5"/>
              </a:rPr>
              <a:t>o</a:t>
            </a:r>
            <a:endParaRPr sz="1100">
              <a:solidFill>
                <a:srgbClr val="F3F3F3"/>
              </a:solidFill>
              <a:highlight>
                <a:srgbClr val="276670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F3F3F3"/>
                </a:solidFill>
              </a:rPr>
              <a:t>Icons by </a:t>
            </a:r>
            <a:r>
              <a:rPr lang="es" sz="1100">
                <a:solidFill>
                  <a:srgbClr val="F3F3F3"/>
                </a:solidFill>
                <a:highlight>
                  <a:srgbClr val="276670"/>
                </a:highlight>
                <a:uFill>
                  <a:noFill/>
                </a:uFill>
                <a:hlinkClick r:id="rId6"/>
              </a:rPr>
              <a:t>Flaticon</a:t>
            </a:r>
            <a:endParaRPr sz="1100">
              <a:solidFill>
                <a:srgbClr val="F3F3F3"/>
              </a:solidFill>
              <a:highlight>
                <a:srgbClr val="276670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F3F3F3"/>
                </a:solidFill>
              </a:rPr>
              <a:t>Infographics and images by </a:t>
            </a:r>
            <a:r>
              <a:rPr lang="es" sz="1100">
                <a:solidFill>
                  <a:srgbClr val="F3F3F3"/>
                </a:solidFill>
                <a:highlight>
                  <a:srgbClr val="276670"/>
                </a:highlight>
                <a:uFill>
                  <a:noFill/>
                </a:uFill>
                <a:hlinkClick r:id="rId7"/>
              </a:rPr>
              <a:t>Freepik</a:t>
            </a:r>
            <a:endParaRPr sz="1100">
              <a:solidFill>
                <a:srgbClr val="F3F3F3"/>
              </a:solidFill>
              <a:highlight>
                <a:srgbClr val="276670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F3F3F3"/>
                </a:solidFill>
              </a:rPr>
              <a:t>Author introduction slide photo created by Freepik</a:t>
            </a:r>
            <a:endParaRPr sz="1100">
              <a:solidFill>
                <a:srgbClr val="F3F3F3"/>
              </a:solidFill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Anaheim"/>
              <a:buChar char="◂"/>
            </a:pPr>
            <a:r>
              <a:rPr lang="es" sz="1100">
                <a:solidFill>
                  <a:srgbClr val="F3F3F3"/>
                </a:solidFill>
              </a:rPr>
              <a:t>Text &amp; Image slide photo created by Freepik.com</a:t>
            </a:r>
            <a:endParaRPr sz="1100"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76670"/>
        </a:solidFill>
      </p:bgPr>
    </p:bg>
    <p:spTree>
      <p:nvGrpSpPr>
        <p:cNvPr id="1048" name="Shape 1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" name="Google Shape;1049;p58"/>
          <p:cNvSpPr txBox="1"/>
          <p:nvPr>
            <p:ph idx="1" type="body"/>
          </p:nvPr>
        </p:nvSpPr>
        <p:spPr>
          <a:xfrm>
            <a:off x="5723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-292100" lvl="0" marL="457200" rtl="0" algn="l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3"/>
              </a:rPr>
              <a:t>Woman holding vinyl from face yellow scene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4"/>
              </a:rPr>
              <a:t>Record player red background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5"/>
              </a:rPr>
              <a:t>Black model posing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6"/>
              </a:rPr>
              <a:t>Black model posing with headphones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7"/>
              </a:rPr>
              <a:t>Black model posing with vinyls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8"/>
              </a:rPr>
              <a:t>Black boy posing with vinyl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9"/>
              </a:rPr>
              <a:t>Black boy posing with headphones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0"/>
              </a:rPr>
              <a:t>Black man posing with vinyls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1"/>
              </a:rPr>
              <a:t>Black man posing with vinyls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2"/>
              </a:rPr>
              <a:t>Woman holding vinyl from face yellow scene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3"/>
              </a:rPr>
              <a:t>Black man posing with vinyls</a:t>
            </a:r>
            <a:endParaRPr sz="1000"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Char char="●"/>
            </a:pPr>
            <a:r>
              <a:rPr lang="es" sz="1000">
                <a:solidFill>
                  <a:srgbClr val="FFFFFF"/>
                </a:solidFill>
                <a:uFill>
                  <a:noFill/>
                </a:uFill>
                <a:hlinkClick r:id="rId14"/>
              </a:rPr>
              <a:t>Black man posing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050" name="Google Shape;1050;p58"/>
          <p:cNvSpPr txBox="1"/>
          <p:nvPr>
            <p:ph idx="2" type="body"/>
          </p:nvPr>
        </p:nvSpPr>
        <p:spPr>
          <a:xfrm>
            <a:off x="4916200" y="1651050"/>
            <a:ext cx="3655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5"/>
              </a:rPr>
              <a:t>Black man posing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6"/>
              </a:rPr>
              <a:t>Black man posing with headphones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7"/>
              </a:rPr>
              <a:t>Portrait young man with vinyl yellow scene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8"/>
              </a:rPr>
              <a:t>Black man posing with headphones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19"/>
              </a:rPr>
              <a:t>Portrait woman holding vinyl yellow scene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20"/>
              </a:rPr>
              <a:t>Set discs cassettes</a:t>
            </a:r>
            <a:endParaRPr>
              <a:solidFill>
                <a:schemeClr val="lt1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Char char="●"/>
            </a:pPr>
            <a:r>
              <a:rPr lang="es">
                <a:solidFill>
                  <a:schemeClr val="lt1"/>
                </a:solidFill>
                <a:uFill>
                  <a:noFill/>
                </a:uFill>
                <a:hlinkClick r:id="rId21"/>
              </a:rPr>
              <a:t>Black boy posing with headphones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2"/>
              </a:rPr>
              <a:t>Web 6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3"/>
              </a:rPr>
              <a:t>Hipster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4"/>
              </a:rPr>
              <a:t>Girl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5"/>
              </a:rPr>
              <a:t>Music shop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6"/>
              </a:rPr>
              <a:t>Music festival 24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7"/>
              </a:rPr>
              <a:t>Clapperboard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8"/>
              </a:rPr>
              <a:t>Vintage style infographic elements</a:t>
            </a:r>
            <a:endParaRPr/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Char char="●"/>
            </a:pPr>
            <a:r>
              <a:rPr lang="es">
                <a:uFill>
                  <a:noFill/>
                </a:uFill>
                <a:hlinkClick r:id="rId29"/>
              </a:rPr>
              <a:t>Vintage rock logo collection</a:t>
            </a:r>
            <a:endParaRPr/>
          </a:p>
        </p:txBody>
      </p:sp>
      <p:sp>
        <p:nvSpPr>
          <p:cNvPr id="1051" name="Google Shape;1051;p58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55" name="Shape 1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" name="Google Shape;1056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57" name="Google Shape;1057;p59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58" name="Google Shape;1058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59" name="Google Shape;1059;p59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5" name="Google Shape;1065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66" name="Google Shape;1066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Righteous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https://fonts.google.com/specimen/Righteous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Anaheim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https://fonts.google.com/specimen/Anaheim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067" name="Google Shape;1067;p60"/>
          <p:cNvGrpSpPr/>
          <p:nvPr/>
        </p:nvGrpSpPr>
        <p:grpSpPr>
          <a:xfrm>
            <a:off x="2660888" y="3550879"/>
            <a:ext cx="3822224" cy="724862"/>
            <a:chOff x="2170376" y="3550879"/>
            <a:chExt cx="3822224" cy="724862"/>
          </a:xfrm>
        </p:grpSpPr>
        <p:grpSp>
          <p:nvGrpSpPr>
            <p:cNvPr id="1068" name="Google Shape;1068;p60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069" name="Google Shape;1069;p60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27667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70" name="Google Shape;1070;p60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#276670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71" name="Google Shape;1071;p60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072" name="Google Shape;1072;p60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B25148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60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#b25148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74" name="Google Shape;1074;p60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075" name="Google Shape;1075;p60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D8A451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076" name="Google Shape;1076;p60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#d8a451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077" name="Google Shape;1077;p60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1078" name="Google Shape;1078;p60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F3F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60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#f3f3f3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4" name="Google Shape;1084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085" name="Google Shape;1085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" name="Google Shape;1098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099" name="Google Shape;1099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" name="Google Shape;1101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102" name="Google Shape;1102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" name="Google Shape;1106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107" name="Google Shape;1107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" name="Google Shape;1109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110" name="Google Shape;1110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" name="Google Shape;1113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114" name="Google Shape;1114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118" name="Google Shape;1118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" name="Google Shape;1120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121" name="Google Shape;1121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" name="Google Shape;1125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126" name="Google Shape;1126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" name="Google Shape;1130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131" name="Google Shape;1131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" name="Google Shape;1136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137" name="Google Shape;1137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" name="Google Shape;1159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160" name="Google Shape;1160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" name="Google Shape;1219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220" name="Google Shape;1220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" name="Google Shape;1232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233" name="Google Shape;1233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" name="Google Shape;1243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244" name="Google Shape;1244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249" name="Google Shape;1249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253" name="Google Shape;1253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260" name="Google Shape;1260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268" name="Google Shape;1268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" name="Google Shape;1273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274" name="Google Shape;1274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4" name="Google Shape;1284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5" name="Google Shape;1285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6" name="Google Shape;1286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" name="Google Shape;1287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8" name="Google Shape;1288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289" name="Google Shape;1289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" name="Google Shape;1291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292" name="Google Shape;1292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" name="Google Shape;1294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295" name="Google Shape;1295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" name="Google Shape;1297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298" name="Google Shape;1298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" name="Google Shape;1300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301" name="Google Shape;1301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" name="Google Shape;1303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304" name="Google Shape;1304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6" name="Google Shape;1306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307" name="Google Shape;1307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" name="Google Shape;1309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310" name="Google Shape;1310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" name="Google Shape;1313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314" name="Google Shape;1314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" name="Google Shape;1317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318" name="Google Shape;1318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" name="Google Shape;1321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322" name="Google Shape;1322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" name="Google Shape;1325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326" name="Google Shape;1326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" name="Google Shape;1329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330" name="Google Shape;1330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" name="Google Shape;1333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334" name="Google Shape;1334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6" name="Google Shape;1336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5" name="Google Shape;1345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6" name="Google Shape;1346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7" name="Google Shape;1347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348" name="Google Shape;1348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0" name="Google Shape;1350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1" name="Google Shape;1351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352" name="Google Shape;1352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" name="Google Shape;1354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355" name="Google Shape;1355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7" name="Google Shape;1357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8" name="Google Shape;1358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9" name="Google Shape;1359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" name="Google Shape;1360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361" name="Google Shape;1361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" name="Google Shape;1370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371" name="Google Shape;1371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" name="Google Shape;1387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388" name="Google Shape;1388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" name="Google Shape;1390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391" name="Google Shape;1391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" name="Google Shape;1411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412" name="Google Shape;1412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0" name="Google Shape;1490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1" name="Google Shape;1491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2" name="Google Shape;1492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3" name="Google Shape;1493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4" name="Google Shape;1494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5" name="Google Shape;1495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6" name="Google Shape;1496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7" name="Google Shape;1497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8" name="Google Shape;1498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9" name="Google Shape;1499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0" name="Google Shape;1500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" name="Google Shape;1501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" name="Google Shape;1502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" name="Google Shape;1503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" name="Google Shape;1504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5" name="Google Shape;1505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6" name="Google Shape;1506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7" name="Google Shape;1507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8" name="Google Shape;1508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9" name="Google Shape;1509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0" name="Google Shape;1510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1" name="Google Shape;1511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2" name="Google Shape;1512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3" name="Google Shape;1513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514" name="Google Shape;1514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94" name="Google Shape;1694;p61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695" name="Google Shape;1695;p61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699" name="Shape 1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0" name="Google Shape;1700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701" name="Google Shape;1701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705" name="Google Shape;1705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7" name="Google Shape;1707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708" name="Google Shape;1708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711" name="Google Shape;1711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3" name="Google Shape;1713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714" name="Google Shape;1714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15" name="Google Shape;1715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716" name="Google Shape;1716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19" name="Google Shape;1719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720" name="Google Shape;1720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21" name="Google Shape;1721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722" name="Google Shape;1722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24" name="Google Shape;1724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725" name="Google Shape;1725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7" name="Google Shape;1727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728" name="Google Shape;1728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729" name="Google Shape;1729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30" name="Google Shape;1730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731" name="Google Shape;1731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2" name="Google Shape;1732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733" name="Google Shape;1733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4" name="Google Shape;1734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735" name="Google Shape;1735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39" name="Google Shape;1739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740" name="Google Shape;1740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44" name="Google Shape;1744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745" name="Google Shape;1745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746" name="Google Shape;1746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747" name="Google Shape;1747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8" name="Google Shape;1748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49" name="Google Shape;1749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750" name="Google Shape;1750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751" name="Google Shape;1751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752" name="Google Shape;1752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" name="Google Shape;1753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754" name="Google Shape;1754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755" name="Google Shape;1755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57" name="Google Shape;1757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758" name="Google Shape;1758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759" name="Google Shape;1759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760" name="Google Shape;1760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762" name="Google Shape;1762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5" name="Google Shape;1765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766" name="Google Shape;1766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0" name="Google Shape;1770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771" name="Google Shape;1771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7" name="Google Shape;1777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778" name="Google Shape;1778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780" name="Google Shape;1780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1" name="Google Shape;1781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782" name="Google Shape;1782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783" name="Google Shape;1783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86" name="Google Shape;1786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787" name="Google Shape;1787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90" name="Google Shape;1790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791" name="Google Shape;1791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4" name="Google Shape;1794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795" name="Google Shape;1795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7" name="Google Shape;1797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798" name="Google Shape;1798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799" name="Google Shape;1799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1" name="Google Shape;1801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802" name="Google Shape;1802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4" name="Google Shape;1804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805" name="Google Shape;1805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07" name="Google Shape;1807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808" name="Google Shape;1808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10" name="Google Shape;1810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811" name="Google Shape;1811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3" name="Google Shape;1813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814" name="Google Shape;1814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4" name="Google Shape;1824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825" name="Google Shape;1825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826" name="Google Shape;1826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1828" name="Google Shape;1828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829" name="Google Shape;1829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830" name="Google Shape;1830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1" name="Google Shape;1831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32" name="Google Shape;1832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833" name="Google Shape;1833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4" name="Google Shape;1834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35" name="Google Shape;1835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836" name="Google Shape;1836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7" name="Google Shape;1837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38" name="Google Shape;1838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839" name="Google Shape;1839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0" name="Google Shape;1840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41" name="Google Shape;1841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42" name="Google Shape;1842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843" name="Google Shape;1843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844" name="Google Shape;1844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7" name="Google Shape;1847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848" name="Google Shape;1848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1" name="Google Shape;1851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852" name="Google Shape;1852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5" name="Google Shape;1855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856" name="Google Shape;1856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9" name="Google Shape;1859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860" name="Google Shape;1860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3" name="Google Shape;1863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864" name="Google Shape;1864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1" name="Google Shape;1881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82" name="Google Shape;1882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883" name="Google Shape;1883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5" name="Google Shape;1885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886" name="Google Shape;1886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7" name="Google Shape;1897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898" name="Google Shape;1898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5" name="Google Shape;1925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926" name="Google Shape;1926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27" name="Google Shape;1927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28" name="Google Shape;1928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30" name="Google Shape;1930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33" name="Google Shape;1933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34" name="Google Shape;1934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935" name="Google Shape;1935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940" name="Google Shape;1940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1946" name="Google Shape;1946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1" name="Google Shape;1981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982" name="Google Shape;1982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83" name="Google Shape;1983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984" name="Google Shape;1984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88" name="Google Shape;1988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989" name="Google Shape;1989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93" name="Google Shape;1993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994" name="Google Shape;1994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8" name="Google Shape;1998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999" name="Google Shape;1999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000" name="Google Shape;2000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4" name="Google Shape;2004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005" name="Google Shape;2005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8" name="Google Shape;2008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009" name="Google Shape;2009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010" name="Google Shape;2010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012" name="Google Shape;2012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013" name="Google Shape;2013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7" name="Google Shape;2017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018" name="Google Shape;2018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1" name="Google Shape;2021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022" name="Google Shape;2022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24" name="Google Shape;2024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025" name="Google Shape;2025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026" name="Google Shape;2026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9" name="Google Shape;2059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060" name="Google Shape;2060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67" name="Google Shape;2067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068" name="Google Shape;2068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4" name="Google Shape;2074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075" name="Google Shape;2075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9" name="Google Shape;2079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080" name="Google Shape;2080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3" name="Google Shape;2083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084" name="Google Shape;2084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085" name="Google Shape;2085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7" name="Google Shape;2087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088" name="Google Shape;2088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0" name="Google Shape;2090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091" name="Google Shape;2091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94" name="Google Shape;2094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095" name="Google Shape;2095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096" name="Google Shape;2096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9" name="Google Shape;2099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100" name="Google Shape;2100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3" name="Google Shape;2103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104" name="Google Shape;2104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6" name="Google Shape;2106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107" name="Google Shape;2107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0" name="Google Shape;2120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121" name="Google Shape;2121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122" name="Google Shape;2122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5" name="Google Shape;2125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126" name="Google Shape;2126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9" name="Google Shape;2129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130" name="Google Shape;2130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3" name="Google Shape;2133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134" name="Google Shape;2134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5" name="Google Shape;2145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146" name="Google Shape;2146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8" name="Google Shape;2148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149" name="Google Shape;2149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187" name="Google Shape;2187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203" name="Google Shape;2203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204" name="Google Shape;2204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6" name="Google Shape;2206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207" name="Google Shape;2207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9" name="Google Shape;2209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210" name="Google Shape;2210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11" name="Google Shape;2211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12" name="Google Shape;2212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213" name="Google Shape;2213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214" name="Google Shape;2214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15" name="Google Shape;2215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216" name="Google Shape;2216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217" name="Google Shape;2217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0" name="Google Shape;2220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221" name="Google Shape;2221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4" name="Google Shape;2224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225" name="Google Shape;2225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8" name="Google Shape;2228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229" name="Google Shape;2229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2" name="Google Shape;2232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233" name="Google Shape;2233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36" name="Google Shape;2236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237" name="Google Shape;2237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0" name="Google Shape;2240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241" name="Google Shape;2241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245" name="Google Shape;2245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8" name="Google Shape;2248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249" name="Google Shape;2249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2" name="Google Shape;2252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253" name="Google Shape;2253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56" name="Google Shape;2256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257" name="Google Shape;2257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258" name="Google Shape;2258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0" name="Google Shape;2260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261" name="Google Shape;2261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3" name="Google Shape;2263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264" name="Google Shape;2264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6" name="Google Shape;2266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267" name="Google Shape;2267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69" name="Google Shape;2269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270" name="Google Shape;2270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2" name="Google Shape;2272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273" name="Google Shape;2273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5" name="Google Shape;2275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276" name="Google Shape;2276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8" name="Google Shape;2278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279" name="Google Shape;2279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1" name="Google Shape;2281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282" name="Google Shape;2282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84" name="Google Shape;2284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285" name="Google Shape;2285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87" name="Google Shape;2287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8" name="Google Shape;2288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9" name="Google Shape;2289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0" name="Google Shape;2290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1" name="Google Shape;2291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2" name="Google Shape;2292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3" name="Google Shape;2293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4" name="Google Shape;2294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5" name="Google Shape;2295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6" name="Google Shape;2296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7" name="Google Shape;2297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8" name="Google Shape;2298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9" name="Google Shape;2299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0" name="Google Shape;2300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1" name="Google Shape;2301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2" name="Google Shape;2302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3" name="Google Shape;2303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4" name="Google Shape;2304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5" name="Google Shape;2305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6" name="Google Shape;2306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7" name="Google Shape;2307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8" name="Google Shape;2308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9" name="Google Shape;2309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0" name="Google Shape;2310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1" name="Google Shape;2311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2" name="Google Shape;2312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4" name="Google Shape;2314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5" name="Google Shape;2315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6" name="Google Shape;2316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7" name="Google Shape;2317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8" name="Google Shape;2318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9" name="Google Shape;2319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0" name="Google Shape;2320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1" name="Google Shape;2321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322" name="Google Shape;2322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323" name="Google Shape;2323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6" name="Google Shape;3276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277" name="Google Shape;3277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278" name="Google Shape;3278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80" name="Google Shape;3280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2" name="Google Shape;3282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283" name="Google Shape;3283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284" name="Google Shape;3284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85" name="Google Shape;3285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6" name="Google Shape;3286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287" name="Google Shape;3287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288" name="Google Shape;3288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289" name="Google Shape;3289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290" name="Google Shape;3290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1" name="Google Shape;3291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2" name="Google Shape;3292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3" name="Google Shape;3293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94" name="Google Shape;3294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95" name="Google Shape;3295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296" name="Google Shape;3296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297" name="Google Shape;3297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98" name="Google Shape;3298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299" name="Google Shape;3299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00" name="Google Shape;3300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05" name="Google Shape;3305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306" name="Google Shape;3306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08" name="Google Shape;3308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309" name="Google Shape;3309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1" name="Google Shape;3311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12" name="Google Shape;3312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313" name="Google Shape;3313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315" name="Google Shape;3315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316" name="Google Shape;3316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17" name="Google Shape;3317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8" name="Google Shape;3318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319" name="Google Shape;3319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320" name="Google Shape;3320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321" name="Google Shape;3321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2" name="Google Shape;3322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23" name="Google Shape;3323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324" name="Google Shape;3324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25" name="Google Shape;3325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6" name="Google Shape;3326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327" name="Google Shape;3327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28" name="Google Shape;3328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29" name="Google Shape;3329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330" name="Google Shape;3330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331" name="Google Shape;3331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32" name="Google Shape;3332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35" name="Google Shape;3335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336" name="Google Shape;3336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52" name="Google Shape;3352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4" name="Google Shape;3374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375" name="Google Shape;3375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77" name="Google Shape;3377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78" name="Google Shape;3378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379" name="Google Shape;3379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83" name="Google Shape;3383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90" name="Google Shape;3390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391" name="Google Shape;3391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5" name="Google Shape;3395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4" name="Google Shape;3424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425" name="Google Shape;3425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7" name="Google Shape;3427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8" name="Google Shape;3428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429" name="Google Shape;3429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31" name="Google Shape;3431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432" name="Google Shape;3432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34" name="Google Shape;3434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42" name="Google Shape;3442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443" name="Google Shape;3443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7" name="Google Shape;3447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5" name="Google Shape;3455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456" name="Google Shape;3456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60" name="Google Shape;3460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02" name="Google Shape;3502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503" name="Google Shape;3503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05" name="Google Shape;3505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0" name="Google Shape;3540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541" name="Google Shape;3541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542" name="Google Shape;3542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16" name="Google Shape;3816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17" name="Google Shape;3817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818" name="Google Shape;3818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854" name="Google Shape;3854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855" name="Google Shape;3855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856" name="Google Shape;3856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2" name="Google Shape;3872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873" name="Google Shape;3873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86" name="Google Shape;4186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90" name="Shape 4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1" name="Google Shape;4191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92" name="Google Shape;4192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193" name="Google Shape;4193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194" name="Google Shape;4194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199" name="Google Shape;4199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0" name="Google Shape;4200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201" name="Google Shape;4201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3" name="Google Shape;4203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204" name="Google Shape;4204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207" name="Google Shape;4207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210" name="Google Shape;4210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3" name="Google Shape;4213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16" name="Google Shape;4216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217" name="Google Shape;4217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5" name="Google Shape;4225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226" name="Google Shape;4226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229" name="Google Shape;4229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232" name="Google Shape;4232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235" name="Google Shape;4235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241" name="Google Shape;4241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45" name="Google Shape;4245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46" name="Google Shape;4246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247" name="Google Shape;4247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251" name="Google Shape;4251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53" name="Google Shape;4253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254" name="Google Shape;4254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257" name="Google Shape;4257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258" name="Google Shape;4258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259" name="Google Shape;4259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264" name="Google Shape;4264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66" name="Google Shape;4266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267" name="Google Shape;4267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73" name="Google Shape;4273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274" name="Google Shape;4274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1" name="Google Shape;4281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282" name="Google Shape;4282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6" name="Google Shape;4286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287" name="Google Shape;4287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89" name="Google Shape;4289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290" name="Google Shape;4290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294" name="Google Shape;4294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297" name="Google Shape;4297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298" name="Google Shape;4298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301" name="Google Shape;4301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307" name="Google Shape;4307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26" name="Google Shape;4326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327" name="Google Shape;4327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1" name="Google Shape;4331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332" name="Google Shape;4332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35" name="Google Shape;4335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336" name="Google Shape;4336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342" name="Google Shape;4342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5" name="Google Shape;4345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346" name="Google Shape;4346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7" name="Google Shape;4347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49" name="Google Shape;4349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350" name="Google Shape;4350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2" name="Google Shape;4352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356" name="Google Shape;4356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59" name="Google Shape;4359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60" name="Google Shape;4360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361" name="Google Shape;4361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364" name="Google Shape;4364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2" name="Google Shape;4372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373" name="Google Shape;4373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6" name="Google Shape;4376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377" name="Google Shape;4377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79" name="Google Shape;4379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380" name="Google Shape;4380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3" name="Google Shape;4383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384" name="Google Shape;4384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5" name="Google Shape;4385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390" name="Google Shape;4390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392" name="Google Shape;4392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393" name="Google Shape;4393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394" name="Google Shape;4394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1" name="Google Shape;4401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402" name="Google Shape;4402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05" name="Google Shape;4405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406" name="Google Shape;4406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0" name="Google Shape;4410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411" name="Google Shape;4411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418" name="Google Shape;4418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422" name="Google Shape;4422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7" name="Google Shape;4427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29" name="Google Shape;4429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430" name="Google Shape;4430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35" name="Google Shape;4435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36" name="Google Shape;4436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437" name="Google Shape;4437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0" name="Google Shape;4440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441" name="Google Shape;4441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2" name="Google Shape;4442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43" name="Google Shape;4443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44" name="Google Shape;4444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445" name="Google Shape;4445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47" name="Google Shape;4447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448" name="Google Shape;4448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450" name="Google Shape;4450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451" name="Google Shape;4451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452" name="Google Shape;4452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453" name="Google Shape;4453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58" name="Google Shape;4458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459" name="Google Shape;4459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65" name="Google Shape;4465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466" name="Google Shape;4466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472" name="Google Shape;4472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6" name="Google Shape;4476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477" name="Google Shape;4477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79" name="Google Shape;4479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480" name="Google Shape;4480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483" name="Google Shape;4483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486" name="Google Shape;4486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489" name="Google Shape;4489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5" name="Google Shape;4495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496" name="Google Shape;4496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499" name="Google Shape;4499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500" name="Google Shape;4500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4" name="Google Shape;4504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505" name="Google Shape;4505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08" name="Google Shape;4508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509" name="Google Shape;4509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17" name="Google Shape;4517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518" name="Google Shape;4518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524" name="Google Shape;4524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30" name="Google Shape;4530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531" name="Google Shape;4531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43" name="Google Shape;4543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544" name="Google Shape;4544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1" name="Google Shape;4551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552" name="Google Shape;4552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57" name="Google Shape;4557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558" name="Google Shape;4558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560" name="Google Shape;4560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561" name="Google Shape;4561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562" name="Google Shape;4562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4" name="Google Shape;4564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565" name="Google Shape;4565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68" name="Google Shape;4568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569" name="Google Shape;4569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573" name="Google Shape;4573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5" name="Google Shape;4575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576" name="Google Shape;4576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579" name="Google Shape;4579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1" name="Google Shape;4581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2" name="Google Shape;4582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583" name="Google Shape;4583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587" name="Google Shape;4587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592" name="Google Shape;4592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597" name="Google Shape;4597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1" name="Google Shape;4601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602" name="Google Shape;4602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606" name="Google Shape;4606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8" name="Google Shape;4608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609" name="Google Shape;4609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1" name="Google Shape;4611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612" name="Google Shape;4612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6" name="Google Shape;4616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617" name="Google Shape;4617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623" name="Google Shape;4623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30" name="Google Shape;4630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31" name="Google Shape;4631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632" name="Google Shape;4632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6" name="Google Shape;4636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637" name="Google Shape;4637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7" name="Google Shape;4647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648" name="Google Shape;4648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1" name="Google Shape;4651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652" name="Google Shape;4652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4" name="Google Shape;4654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6" name="Google Shape;4656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57" name="Google Shape;4657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8" name="Google Shape;4658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659" name="Google Shape;4659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2" name="Google Shape;4662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663" name="Google Shape;4663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4" name="Google Shape;4664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6" name="Google Shape;4666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667" name="Google Shape;4667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1" name="Google Shape;4671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672" name="Google Shape;4672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5" name="Google Shape;4675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676" name="Google Shape;4676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78" name="Google Shape;4678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79" name="Google Shape;4679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680" name="Google Shape;4680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2" name="Google Shape;4682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683" name="Google Shape;4683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87" name="Google Shape;4687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688" name="Google Shape;4688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89" name="Google Shape;4689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690" name="Google Shape;4690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3" name="Google Shape;4693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694" name="Google Shape;4694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7" name="Google Shape;4697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698" name="Google Shape;4698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01" name="Google Shape;4701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02" name="Google Shape;4702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03" name="Google Shape;4703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704" name="Google Shape;4704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6" name="Google Shape;4706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707" name="Google Shape;4707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10" name="Google Shape;4710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11" name="Google Shape;4711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4712" name="Google Shape;4712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16" name="Google Shape;4716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4717" name="Google Shape;4717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3" name="Google Shape;4723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4724" name="Google Shape;4724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6" name="Google Shape;4726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4727" name="Google Shape;4727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31" name="Google Shape;4731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32" name="Google Shape;4732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33" name="Google Shape;4733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4734" name="Google Shape;4734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8" name="Google Shape;4738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9" name="Google Shape;4739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42" name="Google Shape;4742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43" name="Google Shape;4743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4744" name="Google Shape;4744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7" name="Google Shape;4747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4748" name="Google Shape;4748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1" name="Google Shape;4751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4752" name="Google Shape;4752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5" name="Google Shape;4755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4756" name="Google Shape;4756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4761" name="Google Shape;4761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5" name="Google Shape;4765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4766" name="Google Shape;4766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68" name="Google Shape;4768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69" name="Google Shape;4769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70" name="Google Shape;4770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71" name="Google Shape;4771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4772" name="Google Shape;4772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4" name="Google Shape;4774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4775" name="Google Shape;4775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0" name="Google Shape;4780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1" name="Google Shape;4781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4782" name="Google Shape;4782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5" name="Google Shape;4785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786" name="Google Shape;4786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87" name="Google Shape;4787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4788" name="Google Shape;4788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0" name="Google Shape;4790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4791" name="Google Shape;4791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3" name="Google Shape;4793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4794" name="Google Shape;4794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96" name="Google Shape;4796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7" name="Google Shape;4797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4798" name="Google Shape;4798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9" name="Google Shape;4799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3" name="Google Shape;4803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4804" name="Google Shape;4804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4808" name="Google Shape;4808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0" name="Google Shape;4810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11" name="Google Shape;4811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4812" name="Google Shape;4812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4815" name="Google Shape;4815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19" name="Google Shape;4819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20" name="Google Shape;4820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21" name="Google Shape;4821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4822" name="Google Shape;4822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4827" name="Google Shape;4827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1" name="Google Shape;4831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4832" name="Google Shape;4832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6" name="Google Shape;4836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4837" name="Google Shape;4837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1" name="Google Shape;4841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4842" name="Google Shape;4842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5" name="Google Shape;4845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4846" name="Google Shape;4846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8" name="Google Shape;4848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0" name="Google Shape;4850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4851" name="Google Shape;4851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53" name="Google Shape;4853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54" name="Google Shape;4854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4855" name="Google Shape;4855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6" name="Google Shape;4856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7" name="Google Shape;4857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4858" name="Google Shape;4858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60" name="Google Shape;4860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61" name="Google Shape;4861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4862" name="Google Shape;4862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3" name="Google Shape;4863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5" name="Google Shape;4865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4866" name="Google Shape;4866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8" name="Google Shape;4868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4869" name="Google Shape;4869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2" name="Google Shape;4872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4873" name="Google Shape;4873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4" name="Google Shape;4874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6" name="Google Shape;4876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4877" name="Google Shape;4877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4880" name="Google Shape;4880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4883" name="Google Shape;4883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6" name="Google Shape;4886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4887" name="Google Shape;4887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90" name="Google Shape;4890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91" name="Google Shape;4891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4892" name="Google Shape;4892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3" name="Google Shape;4893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4" name="Google Shape;4894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4895" name="Google Shape;4895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6" name="Google Shape;4896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00" name="Shape 4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1" name="Google Shape;4901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02" name="Google Shape;4902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03" name="Google Shape;4903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06" name="Google Shape;4906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8" name="Google Shape;4908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09" name="Google Shape;4909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12" name="Google Shape;4912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14" name="Google Shape;4914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15" name="Google Shape;4915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16" name="Google Shape;4916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8" name="Google Shape;4918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19" name="Google Shape;4919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24" name="Google Shape;4924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7" name="Google Shape;4927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28" name="Google Shape;4928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34" name="Google Shape;4934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7" name="Google Shape;4937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38" name="Google Shape;4938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0" name="Google Shape;4940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41" name="Google Shape;4941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3" name="Google Shape;4943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4" name="Google Shape;4944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45" name="Google Shape;4945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7" name="Google Shape;4947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48" name="Google Shape;4948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1" name="Google Shape;4951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52" name="Google Shape;4952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4" name="Google Shape;4954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5" name="Google Shape;4955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56" name="Google Shape;4956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2" name="Google Shape;4962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63" name="Google Shape;4963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5" name="Google Shape;4965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66" name="Google Shape;4966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2" name="Google Shape;4972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73" name="Google Shape;4973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6" name="Google Shape;4976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77" name="Google Shape;4977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79" name="Google Shape;4979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0" name="Google Shape;4980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81" name="Google Shape;4981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84" name="Google Shape;4984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87" name="Google Shape;4987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90" name="Google Shape;4990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93" name="Google Shape;4993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997" name="Google Shape;4997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00" name="Google Shape;5000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07" name="Google Shape;5007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8" name="Google Shape;5008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9" name="Google Shape;5009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10" name="Google Shape;5010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2" name="Google Shape;5012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13" name="Google Shape;5013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5" name="Google Shape;5015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16" name="Google Shape;5016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22" name="Google Shape;5022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6" name="Google Shape;5026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27" name="Google Shape;5027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1" name="Google Shape;5031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32" name="Google Shape;5032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33" name="Google Shape;5033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34" name="Google Shape;5034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1" name="Google Shape;5041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42" name="Google Shape;5042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4" name="Google Shape;5044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45" name="Google Shape;5045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56" name="Google Shape;5056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59" name="Google Shape;5059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62" name="Google Shape;5062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65" name="Google Shape;5065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9" name="Google Shape;5069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70" name="Google Shape;5070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2" name="Google Shape;5072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73" name="Google Shape;5073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77" name="Google Shape;5077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1" name="Google Shape;5081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2" name="Google Shape;5082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83" name="Google Shape;5083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7" name="Google Shape;5087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88" name="Google Shape;5088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0" name="Google Shape;5090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1" name="Google Shape;5091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92" name="Google Shape;5092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095" name="Google Shape;5095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8" name="Google Shape;5098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9" name="Google Shape;5099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00" name="Google Shape;5100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04" name="Google Shape;5104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14" name="Google Shape;5114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7" name="Google Shape;5117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18" name="Google Shape;5118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1" name="Google Shape;5121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22" name="Google Shape;5122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25" name="Google Shape;5125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4" name="Google Shape;5134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35" name="Google Shape;5135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39" name="Google Shape;5139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0" name="Google Shape;5140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1" name="Google Shape;5141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2" name="Google Shape;5142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43" name="Google Shape;5143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58" name="Google Shape;5158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61" name="Google Shape;5161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4" name="Google Shape;5164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65" name="Google Shape;5165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8" name="Google Shape;5168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69" name="Google Shape;5169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75" name="Google Shape;5175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9" name="Google Shape;5179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80" name="Google Shape;5180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2" name="Google Shape;5182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3" name="Google Shape;5183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84" name="Google Shape;5184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7" name="Google Shape;5187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8" name="Google Shape;5188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89" name="Google Shape;5189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1" name="Google Shape;5191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92" name="Google Shape;5192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198" name="Google Shape;5198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3" name="Google Shape;5203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4" name="Google Shape;5204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05" name="Google Shape;5205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09" name="Google Shape;5209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5" name="Google Shape;5215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16" name="Google Shape;5216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9" name="Google Shape;5219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20" name="Google Shape;5220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24" name="Google Shape;5224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29" name="Google Shape;5229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32" name="Google Shape;5232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35" name="Google Shape;5235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40" name="Google Shape;5240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45" name="Google Shape;5245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2" name="Google Shape;5252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53" name="Google Shape;5253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55" name="Google Shape;5255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56" name="Google Shape;5256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57" name="Google Shape;5257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1" name="Google Shape;5261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2" name="Google Shape;5262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63" name="Google Shape;5263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6" name="Google Shape;5266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67" name="Google Shape;5267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75" name="Google Shape;5275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7" name="Google Shape;5277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8" name="Google Shape;5278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9" name="Google Shape;5279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0" name="Google Shape;5280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81" name="Google Shape;5281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5" name="Google Shape;5285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86" name="Google Shape;5286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96" name="Shape 5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7" name="Google Shape;5297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98" name="Google Shape;5298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299" name="Google Shape;5299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04" name="Google Shape;5304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09" name="Google Shape;5309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3" name="Google Shape;5313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14" name="Google Shape;5314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6" name="Google Shape;5316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17" name="Google Shape;5317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22" name="Google Shape;5322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6" name="Google Shape;5326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27" name="Google Shape;5327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9" name="Google Shape;5329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30" name="Google Shape;5330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35" name="Google Shape;5335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9" name="Google Shape;5339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40" name="Google Shape;5340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45" name="Google Shape;5345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50" name="Google Shape;5350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56" name="Google Shape;5356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8" name="Google Shape;5358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59" name="Google Shape;5359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5" name="Google Shape;5365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66" name="Google Shape;5366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0" name="Google Shape;5370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71" name="Google Shape;5371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5" name="Google Shape;5375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76" name="Google Shape;5376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81" name="Google Shape;5381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86" name="Google Shape;5386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92" name="Google Shape;5392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398" name="Google Shape;5398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2" name="Google Shape;5402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03" name="Google Shape;5403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5" name="Google Shape;5405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06" name="Google Shape;5406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12" name="Google Shape;5412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6" name="Google Shape;5416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17" name="Google Shape;5417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1" name="Google Shape;5421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22" name="Google Shape;5422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26" name="Google Shape;5426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29" name="Google Shape;5429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3" name="Google Shape;5433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34" name="Google Shape;5434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39" name="Google Shape;5439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42" name="Google Shape;5442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46" name="Google Shape;5446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9" name="Google Shape;5449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50" name="Google Shape;5450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3" name="Google Shape;5453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54" name="Google Shape;5454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59" name="Google Shape;5459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3" name="Google Shape;5463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64" name="Google Shape;5464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67" name="Google Shape;5467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71" name="Google Shape;5471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5" name="Google Shape;5475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76" name="Google Shape;5476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81" name="Google Shape;5481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85" name="Google Shape;5485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9" name="Google Shape;5489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90" name="Google Shape;5490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4" name="Google Shape;5494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495" name="Google Shape;5495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01" name="Google Shape;5501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07" name="Google Shape;5507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10" name="Google Shape;5510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15" name="Google Shape;5515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20" name="Google Shape;5520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3" name="Google Shape;5523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24" name="Google Shape;5524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32" name="Google Shape;5532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38" name="Google Shape;5538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43" name="Google Shape;5543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7" name="Google Shape;5547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48" name="Google Shape;5548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54" name="Google Shape;5554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60" name="Google Shape;5560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8" name="Google Shape;5568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69" name="Google Shape;5569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5" name="Google Shape;5575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76" name="Google Shape;5576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81" name="Google Shape;5581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2" name="Google Shape;5592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93" name="Google Shape;5593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00" name="Google Shape;5600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05" name="Google Shape;5605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9" name="Google Shape;5609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10" name="Google Shape;5610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4" name="Google Shape;5614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15" name="Google Shape;5615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9" name="Google Shape;5619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20" name="Google Shape;5620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6" name="Google Shape;5626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27" name="Google Shape;5627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31" name="Google Shape;5631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4" name="Google Shape;5634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35" name="Google Shape;5635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3" name="Google Shape;5643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44" name="Google Shape;5644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1" name="Google Shape;5651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52" name="Google Shape;5652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57" name="Google Shape;5657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63" name="Google Shape;5663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72" name="Google Shape;5672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75" name="Google Shape;5675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81" name="Google Shape;5681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85" name="Google Shape;5685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694" name="Google Shape;5694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00" name="Google Shape;5700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08" name="Google Shape;5708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7" name="Google Shape;5717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18" name="Google Shape;5718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5" name="Google Shape;5725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26" name="Google Shape;5726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0" name="Google Shape;5730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31" name="Google Shape;5731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8" name="Google Shape;5738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39" name="Google Shape;5739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47" name="Google Shape;5747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4" name="Google Shape;5754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5" name="Google Shape;5755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56" name="Google Shape;5756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57" name="Google Shape;5757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65" name="Google Shape;5765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74" name="Google Shape;5774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81" name="Google Shape;5781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87" name="Google Shape;5787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795" name="Google Shape;5795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1" name="Google Shape;5801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02" name="Google Shape;5802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06" name="Google Shape;5806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15" name="Google Shape;5815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6" name="Google Shape;5826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27" name="Google Shape;5827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34" name="Google Shape;5834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40" name="Google Shape;5840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49" name="Google Shape;5849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6" name="Google Shape;5856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57" name="Google Shape;5857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5" name="Google Shape;5865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66" name="Google Shape;5866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5" name="Google Shape;5875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76" name="Google Shape;5876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1" name="Google Shape;5881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2" name="Google Shape;5882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3" name="Google Shape;5883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85" name="Google Shape;5885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276670"/>
        </a:solidFill>
      </p:bgPr>
    </p:bg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30"/>
          <p:cNvSpPr txBox="1"/>
          <p:nvPr>
            <p:ph idx="1" type="subTitle"/>
          </p:nvPr>
        </p:nvSpPr>
        <p:spPr>
          <a:xfrm>
            <a:off x="3347025" y="2396500"/>
            <a:ext cx="2449800" cy="195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04" name="Google Shape;204;p30"/>
          <p:cNvSpPr txBox="1"/>
          <p:nvPr>
            <p:ph type="ctrTitle"/>
          </p:nvPr>
        </p:nvSpPr>
        <p:spPr>
          <a:xfrm>
            <a:off x="7500050" y="111450"/>
            <a:ext cx="1272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grpSp>
        <p:nvGrpSpPr>
          <p:cNvPr id="205" name="Google Shape;205;p30"/>
          <p:cNvGrpSpPr/>
          <p:nvPr/>
        </p:nvGrpSpPr>
        <p:grpSpPr>
          <a:xfrm>
            <a:off x="4308689" y="1161150"/>
            <a:ext cx="568434" cy="761880"/>
            <a:chOff x="4308689" y="1161150"/>
            <a:chExt cx="568434" cy="761880"/>
          </a:xfrm>
        </p:grpSpPr>
        <p:sp>
          <p:nvSpPr>
            <p:cNvPr id="206" name="Google Shape;206;p30"/>
            <p:cNvSpPr/>
            <p:nvPr/>
          </p:nvSpPr>
          <p:spPr>
            <a:xfrm>
              <a:off x="4396132" y="1396595"/>
              <a:ext cx="195226" cy="110694"/>
            </a:xfrm>
            <a:custGeom>
              <a:rect b="b" l="l" r="r" t="t"/>
              <a:pathLst>
                <a:path extrusionOk="0" h="9520" w="16790">
                  <a:moveTo>
                    <a:pt x="1" y="1"/>
                  </a:moveTo>
                  <a:lnTo>
                    <a:pt x="1" y="1"/>
                  </a:lnTo>
                  <a:cubicBezTo>
                    <a:pt x="1381" y="827"/>
                    <a:pt x="2768" y="1647"/>
                    <a:pt x="4159" y="2450"/>
                  </a:cubicBezTo>
                  <a:lnTo>
                    <a:pt x="8344" y="4848"/>
                  </a:lnTo>
                  <a:lnTo>
                    <a:pt x="12553" y="7208"/>
                  </a:lnTo>
                  <a:cubicBezTo>
                    <a:pt x="13960" y="7991"/>
                    <a:pt x="15371" y="8760"/>
                    <a:pt x="16789" y="9520"/>
                  </a:cubicBezTo>
                  <a:cubicBezTo>
                    <a:pt x="15410" y="8693"/>
                    <a:pt x="14023" y="7874"/>
                    <a:pt x="12631" y="7071"/>
                  </a:cubicBezTo>
                  <a:lnTo>
                    <a:pt x="8446" y="4672"/>
                  </a:lnTo>
                  <a:lnTo>
                    <a:pt x="4237" y="2313"/>
                  </a:lnTo>
                  <a:cubicBezTo>
                    <a:pt x="2831" y="1533"/>
                    <a:pt x="1420" y="762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30"/>
            <p:cNvSpPr/>
            <p:nvPr/>
          </p:nvSpPr>
          <p:spPr>
            <a:xfrm>
              <a:off x="4343643" y="1366897"/>
              <a:ext cx="41940" cy="23743"/>
            </a:xfrm>
            <a:custGeom>
              <a:rect b="b" l="l" r="r" t="t"/>
              <a:pathLst>
                <a:path extrusionOk="0" h="2042" w="3607">
                  <a:moveTo>
                    <a:pt x="0" y="0"/>
                  </a:moveTo>
                  <a:lnTo>
                    <a:pt x="0" y="0"/>
                  </a:lnTo>
                  <a:cubicBezTo>
                    <a:pt x="561" y="411"/>
                    <a:pt x="1156" y="756"/>
                    <a:pt x="1752" y="1109"/>
                  </a:cubicBezTo>
                  <a:cubicBezTo>
                    <a:pt x="2360" y="1438"/>
                    <a:pt x="2963" y="1775"/>
                    <a:pt x="3606" y="2041"/>
                  </a:cubicBezTo>
                  <a:cubicBezTo>
                    <a:pt x="3046" y="1626"/>
                    <a:pt x="2449" y="1281"/>
                    <a:pt x="1854" y="928"/>
                  </a:cubicBezTo>
                  <a:cubicBezTo>
                    <a:pt x="1246" y="599"/>
                    <a:pt x="644" y="266"/>
                    <a:pt x="0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0"/>
            <p:cNvSpPr/>
            <p:nvPr/>
          </p:nvSpPr>
          <p:spPr>
            <a:xfrm>
              <a:off x="4391167" y="1455840"/>
              <a:ext cx="198551" cy="53603"/>
            </a:xfrm>
            <a:custGeom>
              <a:rect b="b" l="l" r="r" t="t"/>
              <a:pathLst>
                <a:path extrusionOk="0" h="4610" w="17076">
                  <a:moveTo>
                    <a:pt x="1" y="1"/>
                  </a:moveTo>
                  <a:lnTo>
                    <a:pt x="1" y="1"/>
                  </a:lnTo>
                  <a:cubicBezTo>
                    <a:pt x="1415" y="420"/>
                    <a:pt x="2830" y="831"/>
                    <a:pt x="4249" y="1227"/>
                  </a:cubicBezTo>
                  <a:lnTo>
                    <a:pt x="8513" y="2403"/>
                  </a:lnTo>
                  <a:lnTo>
                    <a:pt x="12788" y="3531"/>
                  </a:lnTo>
                  <a:cubicBezTo>
                    <a:pt x="14215" y="3904"/>
                    <a:pt x="15645" y="4260"/>
                    <a:pt x="17075" y="4609"/>
                  </a:cubicBezTo>
                  <a:cubicBezTo>
                    <a:pt x="15664" y="4186"/>
                    <a:pt x="14246" y="3779"/>
                    <a:pt x="12828" y="3379"/>
                  </a:cubicBezTo>
                  <a:lnTo>
                    <a:pt x="8567" y="2203"/>
                  </a:lnTo>
                  <a:lnTo>
                    <a:pt x="4292" y="1075"/>
                  </a:lnTo>
                  <a:cubicBezTo>
                    <a:pt x="2866" y="706"/>
                    <a:pt x="1435" y="349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30"/>
            <p:cNvSpPr/>
            <p:nvPr/>
          </p:nvSpPr>
          <p:spPr>
            <a:xfrm>
              <a:off x="4356864" y="1446584"/>
              <a:ext cx="22325" cy="6035"/>
            </a:xfrm>
            <a:custGeom>
              <a:rect b="b" l="l" r="r" t="t"/>
              <a:pathLst>
                <a:path extrusionOk="0" h="519" w="1920">
                  <a:moveTo>
                    <a:pt x="0" y="1"/>
                  </a:moveTo>
                  <a:lnTo>
                    <a:pt x="0" y="1"/>
                  </a:lnTo>
                  <a:cubicBezTo>
                    <a:pt x="298" y="169"/>
                    <a:pt x="615" y="259"/>
                    <a:pt x="932" y="357"/>
                  </a:cubicBezTo>
                  <a:cubicBezTo>
                    <a:pt x="1258" y="432"/>
                    <a:pt x="1579" y="514"/>
                    <a:pt x="1920" y="518"/>
                  </a:cubicBezTo>
                  <a:cubicBezTo>
                    <a:pt x="1623" y="350"/>
                    <a:pt x="1305" y="256"/>
                    <a:pt x="988" y="158"/>
                  </a:cubicBezTo>
                  <a:cubicBezTo>
                    <a:pt x="662" y="84"/>
                    <a:pt x="341" y="5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30"/>
            <p:cNvSpPr/>
            <p:nvPr/>
          </p:nvSpPr>
          <p:spPr>
            <a:xfrm>
              <a:off x="4308689" y="1433549"/>
              <a:ext cx="36510" cy="9907"/>
            </a:xfrm>
            <a:custGeom>
              <a:rect b="b" l="l" r="r" t="t"/>
              <a:pathLst>
                <a:path extrusionOk="0" h="852" w="3140">
                  <a:moveTo>
                    <a:pt x="0" y="1"/>
                  </a:moveTo>
                  <a:lnTo>
                    <a:pt x="0" y="1"/>
                  </a:lnTo>
                  <a:cubicBezTo>
                    <a:pt x="503" y="225"/>
                    <a:pt x="1024" y="373"/>
                    <a:pt x="1545" y="526"/>
                  </a:cubicBezTo>
                  <a:cubicBezTo>
                    <a:pt x="2069" y="655"/>
                    <a:pt x="2595" y="793"/>
                    <a:pt x="3140" y="852"/>
                  </a:cubicBezTo>
                  <a:cubicBezTo>
                    <a:pt x="2639" y="624"/>
                    <a:pt x="2117" y="479"/>
                    <a:pt x="1595" y="326"/>
                  </a:cubicBezTo>
                  <a:cubicBezTo>
                    <a:pt x="1071" y="197"/>
                    <a:pt x="546" y="60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0"/>
            <p:cNvSpPr/>
            <p:nvPr/>
          </p:nvSpPr>
          <p:spPr>
            <a:xfrm>
              <a:off x="4312062" y="1505260"/>
              <a:ext cx="279327" cy="3198"/>
            </a:xfrm>
            <a:custGeom>
              <a:rect b="b" l="l" r="r" t="t"/>
              <a:pathLst>
                <a:path extrusionOk="0" h="275" w="24023">
                  <a:moveTo>
                    <a:pt x="20501" y="0"/>
                  </a:moveTo>
                  <a:cubicBezTo>
                    <a:pt x="19673" y="0"/>
                    <a:pt x="18846" y="4"/>
                    <a:pt x="18020" y="10"/>
                  </a:cubicBezTo>
                  <a:lnTo>
                    <a:pt x="12012" y="34"/>
                  </a:lnTo>
                  <a:lnTo>
                    <a:pt x="6004" y="128"/>
                  </a:lnTo>
                  <a:cubicBezTo>
                    <a:pt x="4006" y="151"/>
                    <a:pt x="2003" y="198"/>
                    <a:pt x="1" y="258"/>
                  </a:cubicBezTo>
                  <a:cubicBezTo>
                    <a:pt x="1175" y="269"/>
                    <a:pt x="2349" y="275"/>
                    <a:pt x="3524" y="275"/>
                  </a:cubicBezTo>
                  <a:cubicBezTo>
                    <a:pt x="4352" y="275"/>
                    <a:pt x="5180" y="272"/>
                    <a:pt x="6008" y="265"/>
                  </a:cubicBezTo>
                  <a:lnTo>
                    <a:pt x="12012" y="242"/>
                  </a:lnTo>
                  <a:lnTo>
                    <a:pt x="18020" y="147"/>
                  </a:lnTo>
                  <a:cubicBezTo>
                    <a:pt x="20022" y="124"/>
                    <a:pt x="22024" y="81"/>
                    <a:pt x="24023" y="18"/>
                  </a:cubicBezTo>
                  <a:cubicBezTo>
                    <a:pt x="22849" y="7"/>
                    <a:pt x="21675" y="0"/>
                    <a:pt x="2050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30"/>
            <p:cNvSpPr/>
            <p:nvPr/>
          </p:nvSpPr>
          <p:spPr>
            <a:xfrm>
              <a:off x="4309469" y="1505457"/>
              <a:ext cx="281920" cy="73067"/>
            </a:xfrm>
            <a:custGeom>
              <a:rect b="b" l="l" r="r" t="t"/>
              <a:pathLst>
                <a:path extrusionOk="0" h="6284" w="24246">
                  <a:moveTo>
                    <a:pt x="24246" y="1"/>
                  </a:moveTo>
                  <a:cubicBezTo>
                    <a:pt x="22216" y="487"/>
                    <a:pt x="20190" y="984"/>
                    <a:pt x="18168" y="1506"/>
                  </a:cubicBezTo>
                  <a:lnTo>
                    <a:pt x="12098" y="3042"/>
                  </a:lnTo>
                  <a:lnTo>
                    <a:pt x="6047" y="4645"/>
                  </a:lnTo>
                  <a:cubicBezTo>
                    <a:pt x="4025" y="5174"/>
                    <a:pt x="2011" y="5719"/>
                    <a:pt x="0" y="6283"/>
                  </a:cubicBezTo>
                  <a:cubicBezTo>
                    <a:pt x="2034" y="5797"/>
                    <a:pt x="4060" y="5300"/>
                    <a:pt x="6079" y="4779"/>
                  </a:cubicBezTo>
                  <a:lnTo>
                    <a:pt x="12149" y="3242"/>
                  </a:lnTo>
                  <a:lnTo>
                    <a:pt x="18203" y="1639"/>
                  </a:lnTo>
                  <a:cubicBezTo>
                    <a:pt x="20221" y="1111"/>
                    <a:pt x="22236" y="565"/>
                    <a:pt x="24246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30"/>
            <p:cNvSpPr/>
            <p:nvPr/>
          </p:nvSpPr>
          <p:spPr>
            <a:xfrm>
              <a:off x="4391213" y="1502132"/>
              <a:ext cx="201284" cy="119170"/>
            </a:xfrm>
            <a:custGeom>
              <a:rect b="b" l="l" r="r" t="t"/>
              <a:pathLst>
                <a:path extrusionOk="0" h="10249" w="17311">
                  <a:moveTo>
                    <a:pt x="17310" y="1"/>
                  </a:moveTo>
                  <a:cubicBezTo>
                    <a:pt x="15845" y="820"/>
                    <a:pt x="14391" y="1650"/>
                    <a:pt x="12949" y="2502"/>
                  </a:cubicBezTo>
                  <a:lnTo>
                    <a:pt x="8603" y="5036"/>
                  </a:lnTo>
                  <a:lnTo>
                    <a:pt x="4292" y="7628"/>
                  </a:lnTo>
                  <a:cubicBezTo>
                    <a:pt x="2854" y="8485"/>
                    <a:pt x="1424" y="9359"/>
                    <a:pt x="1" y="10249"/>
                  </a:cubicBezTo>
                  <a:cubicBezTo>
                    <a:pt x="1462" y="9430"/>
                    <a:pt x="2920" y="8595"/>
                    <a:pt x="4363" y="7745"/>
                  </a:cubicBezTo>
                  <a:lnTo>
                    <a:pt x="8709" y="5213"/>
                  </a:lnTo>
                  <a:lnTo>
                    <a:pt x="13019" y="2623"/>
                  </a:lnTo>
                  <a:cubicBezTo>
                    <a:pt x="14457" y="1764"/>
                    <a:pt x="15888" y="891"/>
                    <a:pt x="1731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30"/>
            <p:cNvSpPr/>
            <p:nvPr/>
          </p:nvSpPr>
          <p:spPr>
            <a:xfrm>
              <a:off x="4341864" y="1628959"/>
              <a:ext cx="36417" cy="21557"/>
            </a:xfrm>
            <a:custGeom>
              <a:rect b="b" l="l" r="r" t="t"/>
              <a:pathLst>
                <a:path extrusionOk="0" h="1854" w="3132">
                  <a:moveTo>
                    <a:pt x="3132" y="0"/>
                  </a:moveTo>
                  <a:lnTo>
                    <a:pt x="3132" y="0"/>
                  </a:lnTo>
                  <a:cubicBezTo>
                    <a:pt x="2564" y="235"/>
                    <a:pt x="2043" y="541"/>
                    <a:pt x="1513" y="839"/>
                  </a:cubicBezTo>
                  <a:cubicBezTo>
                    <a:pt x="1000" y="1156"/>
                    <a:pt x="479" y="1470"/>
                    <a:pt x="1" y="1854"/>
                  </a:cubicBezTo>
                  <a:cubicBezTo>
                    <a:pt x="565" y="1619"/>
                    <a:pt x="1090" y="1313"/>
                    <a:pt x="1620" y="1015"/>
                  </a:cubicBezTo>
                  <a:cubicBezTo>
                    <a:pt x="2132" y="698"/>
                    <a:pt x="2654" y="384"/>
                    <a:pt x="3132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30"/>
            <p:cNvSpPr/>
            <p:nvPr/>
          </p:nvSpPr>
          <p:spPr>
            <a:xfrm>
              <a:off x="4448458" y="1508341"/>
              <a:ext cx="140076" cy="140809"/>
            </a:xfrm>
            <a:custGeom>
              <a:rect b="b" l="l" r="r" t="t"/>
              <a:pathLst>
                <a:path extrusionOk="0" h="12110" w="12047">
                  <a:moveTo>
                    <a:pt x="12047" y="0"/>
                  </a:moveTo>
                  <a:lnTo>
                    <a:pt x="12047" y="0"/>
                  </a:lnTo>
                  <a:cubicBezTo>
                    <a:pt x="11016" y="984"/>
                    <a:pt x="9989" y="1971"/>
                    <a:pt x="8978" y="2970"/>
                  </a:cubicBezTo>
                  <a:lnTo>
                    <a:pt x="5949" y="5984"/>
                  </a:lnTo>
                  <a:lnTo>
                    <a:pt x="2954" y="9029"/>
                  </a:lnTo>
                  <a:cubicBezTo>
                    <a:pt x="1959" y="10048"/>
                    <a:pt x="976" y="11075"/>
                    <a:pt x="0" y="12109"/>
                  </a:cubicBezTo>
                  <a:cubicBezTo>
                    <a:pt x="1030" y="11129"/>
                    <a:pt x="2053" y="10138"/>
                    <a:pt x="3068" y="9139"/>
                  </a:cubicBezTo>
                  <a:lnTo>
                    <a:pt x="6094" y="6129"/>
                  </a:lnTo>
                  <a:lnTo>
                    <a:pt x="9091" y="3084"/>
                  </a:lnTo>
                  <a:cubicBezTo>
                    <a:pt x="10083" y="2065"/>
                    <a:pt x="11067" y="1035"/>
                    <a:pt x="12047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30"/>
            <p:cNvSpPr/>
            <p:nvPr/>
          </p:nvSpPr>
          <p:spPr>
            <a:xfrm>
              <a:off x="4391039" y="1662901"/>
              <a:ext cx="43754" cy="43987"/>
            </a:xfrm>
            <a:custGeom>
              <a:rect b="b" l="l" r="r" t="t"/>
              <a:pathLst>
                <a:path extrusionOk="0" h="3783" w="3763">
                  <a:moveTo>
                    <a:pt x="3763" y="1"/>
                  </a:moveTo>
                  <a:lnTo>
                    <a:pt x="3763" y="1"/>
                  </a:lnTo>
                  <a:cubicBezTo>
                    <a:pt x="3072" y="569"/>
                    <a:pt x="2441" y="1196"/>
                    <a:pt x="1806" y="1820"/>
                  </a:cubicBezTo>
                  <a:cubicBezTo>
                    <a:pt x="1191" y="2458"/>
                    <a:pt x="569" y="3093"/>
                    <a:pt x="1" y="3782"/>
                  </a:cubicBezTo>
                  <a:cubicBezTo>
                    <a:pt x="690" y="3211"/>
                    <a:pt x="1317" y="2587"/>
                    <a:pt x="1956" y="1964"/>
                  </a:cubicBezTo>
                  <a:cubicBezTo>
                    <a:pt x="2571" y="1326"/>
                    <a:pt x="3194" y="691"/>
                    <a:pt x="3763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30"/>
            <p:cNvSpPr/>
            <p:nvPr/>
          </p:nvSpPr>
          <p:spPr>
            <a:xfrm>
              <a:off x="4710926" y="1277535"/>
              <a:ext cx="11267" cy="19046"/>
            </a:xfrm>
            <a:custGeom>
              <a:rect b="b" l="l" r="r" t="t"/>
              <a:pathLst>
                <a:path extrusionOk="0" h="1638" w="969">
                  <a:moveTo>
                    <a:pt x="969" y="0"/>
                  </a:moveTo>
                  <a:cubicBezTo>
                    <a:pt x="734" y="231"/>
                    <a:pt x="565" y="501"/>
                    <a:pt x="396" y="768"/>
                  </a:cubicBezTo>
                  <a:cubicBezTo>
                    <a:pt x="244" y="1046"/>
                    <a:pt x="87" y="1324"/>
                    <a:pt x="1" y="1638"/>
                  </a:cubicBezTo>
                  <a:cubicBezTo>
                    <a:pt x="236" y="1411"/>
                    <a:pt x="401" y="1140"/>
                    <a:pt x="573" y="874"/>
                  </a:cubicBezTo>
                  <a:cubicBezTo>
                    <a:pt x="721" y="592"/>
                    <a:pt x="879" y="317"/>
                    <a:pt x="969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30"/>
            <p:cNvSpPr/>
            <p:nvPr/>
          </p:nvSpPr>
          <p:spPr>
            <a:xfrm>
              <a:off x="4592494" y="1308606"/>
              <a:ext cx="111740" cy="193528"/>
            </a:xfrm>
            <a:custGeom>
              <a:rect b="b" l="l" r="r" t="t"/>
              <a:pathLst>
                <a:path extrusionOk="0" h="16644" w="9610">
                  <a:moveTo>
                    <a:pt x="9609" y="0"/>
                  </a:moveTo>
                  <a:lnTo>
                    <a:pt x="9609" y="0"/>
                  </a:lnTo>
                  <a:cubicBezTo>
                    <a:pt x="8775" y="1369"/>
                    <a:pt x="7952" y="2744"/>
                    <a:pt x="7137" y="4123"/>
                  </a:cubicBezTo>
                  <a:lnTo>
                    <a:pt x="4715" y="8269"/>
                  </a:lnTo>
                  <a:lnTo>
                    <a:pt x="2333" y="12443"/>
                  </a:lnTo>
                  <a:cubicBezTo>
                    <a:pt x="1544" y="13838"/>
                    <a:pt x="768" y="15237"/>
                    <a:pt x="0" y="16644"/>
                  </a:cubicBezTo>
                  <a:cubicBezTo>
                    <a:pt x="831" y="15276"/>
                    <a:pt x="1658" y="13901"/>
                    <a:pt x="2469" y="12521"/>
                  </a:cubicBezTo>
                  <a:lnTo>
                    <a:pt x="4896" y="8376"/>
                  </a:lnTo>
                  <a:lnTo>
                    <a:pt x="7274" y="4202"/>
                  </a:lnTo>
                  <a:cubicBezTo>
                    <a:pt x="8065" y="2807"/>
                    <a:pt x="8841" y="1407"/>
                    <a:pt x="9609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0"/>
            <p:cNvSpPr/>
            <p:nvPr/>
          </p:nvSpPr>
          <p:spPr>
            <a:xfrm>
              <a:off x="4592494" y="1232314"/>
              <a:ext cx="73928" cy="269816"/>
            </a:xfrm>
            <a:custGeom>
              <a:rect b="b" l="l" r="r" t="t"/>
              <a:pathLst>
                <a:path extrusionOk="0" h="23205" w="6358">
                  <a:moveTo>
                    <a:pt x="6357" y="1"/>
                  </a:moveTo>
                  <a:lnTo>
                    <a:pt x="6357" y="1"/>
                  </a:lnTo>
                  <a:cubicBezTo>
                    <a:pt x="5789" y="1925"/>
                    <a:pt x="5236" y="3853"/>
                    <a:pt x="4703" y="5785"/>
                  </a:cubicBezTo>
                  <a:lnTo>
                    <a:pt x="3080" y="11578"/>
                  </a:lnTo>
                  <a:lnTo>
                    <a:pt x="1521" y="17386"/>
                  </a:lnTo>
                  <a:cubicBezTo>
                    <a:pt x="996" y="19321"/>
                    <a:pt x="490" y="21262"/>
                    <a:pt x="0" y="23205"/>
                  </a:cubicBezTo>
                  <a:cubicBezTo>
                    <a:pt x="569" y="21280"/>
                    <a:pt x="1121" y="19352"/>
                    <a:pt x="1654" y="17421"/>
                  </a:cubicBezTo>
                  <a:lnTo>
                    <a:pt x="3277" y="11629"/>
                  </a:lnTo>
                  <a:lnTo>
                    <a:pt x="4832" y="5821"/>
                  </a:lnTo>
                  <a:cubicBezTo>
                    <a:pt x="5361" y="3885"/>
                    <a:pt x="5867" y="1945"/>
                    <a:pt x="6357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0"/>
            <p:cNvSpPr/>
            <p:nvPr/>
          </p:nvSpPr>
          <p:spPr>
            <a:xfrm>
              <a:off x="4590355" y="1288198"/>
              <a:ext cx="2419" cy="222876"/>
            </a:xfrm>
            <a:custGeom>
              <a:rect b="b" l="l" r="r" t="t"/>
              <a:pathLst>
                <a:path extrusionOk="0" h="19168" w="208">
                  <a:moveTo>
                    <a:pt x="75" y="0"/>
                  </a:moveTo>
                  <a:cubicBezTo>
                    <a:pt x="39" y="1599"/>
                    <a:pt x="19" y="3194"/>
                    <a:pt x="8" y="4793"/>
                  </a:cubicBezTo>
                  <a:lnTo>
                    <a:pt x="1" y="9585"/>
                  </a:lnTo>
                  <a:lnTo>
                    <a:pt x="39" y="14374"/>
                  </a:lnTo>
                  <a:cubicBezTo>
                    <a:pt x="59" y="15973"/>
                    <a:pt x="90" y="17568"/>
                    <a:pt x="133" y="19167"/>
                  </a:cubicBezTo>
                  <a:cubicBezTo>
                    <a:pt x="165" y="17568"/>
                    <a:pt x="189" y="15973"/>
                    <a:pt x="196" y="14374"/>
                  </a:cubicBezTo>
                  <a:lnTo>
                    <a:pt x="208" y="9585"/>
                  </a:lnTo>
                  <a:lnTo>
                    <a:pt x="169" y="4793"/>
                  </a:lnTo>
                  <a:cubicBezTo>
                    <a:pt x="149" y="3194"/>
                    <a:pt x="118" y="1599"/>
                    <a:pt x="75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0"/>
            <p:cNvSpPr/>
            <p:nvPr/>
          </p:nvSpPr>
          <p:spPr>
            <a:xfrm>
              <a:off x="4526145" y="1265407"/>
              <a:ext cx="65254" cy="240050"/>
            </a:xfrm>
            <a:custGeom>
              <a:rect b="b" l="l" r="r" t="t"/>
              <a:pathLst>
                <a:path extrusionOk="0" h="20645" w="5612">
                  <a:moveTo>
                    <a:pt x="1" y="0"/>
                  </a:moveTo>
                  <a:lnTo>
                    <a:pt x="1" y="0"/>
                  </a:lnTo>
                  <a:cubicBezTo>
                    <a:pt x="432" y="1729"/>
                    <a:pt x="875" y="3457"/>
                    <a:pt x="1337" y="5178"/>
                  </a:cubicBezTo>
                  <a:lnTo>
                    <a:pt x="2709" y="10351"/>
                  </a:lnTo>
                  <a:lnTo>
                    <a:pt x="4143" y="15504"/>
                  </a:lnTo>
                  <a:cubicBezTo>
                    <a:pt x="4617" y="17220"/>
                    <a:pt x="5107" y="18937"/>
                    <a:pt x="5612" y="20645"/>
                  </a:cubicBezTo>
                  <a:cubicBezTo>
                    <a:pt x="5185" y="18917"/>
                    <a:pt x="4738" y="17188"/>
                    <a:pt x="4276" y="15468"/>
                  </a:cubicBezTo>
                  <a:lnTo>
                    <a:pt x="2908" y="10295"/>
                  </a:lnTo>
                  <a:lnTo>
                    <a:pt x="1470" y="5142"/>
                  </a:lnTo>
                  <a:cubicBezTo>
                    <a:pt x="1000" y="3422"/>
                    <a:pt x="506" y="1709"/>
                    <a:pt x="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0"/>
            <p:cNvSpPr/>
            <p:nvPr/>
          </p:nvSpPr>
          <p:spPr>
            <a:xfrm>
              <a:off x="4449493" y="1264221"/>
              <a:ext cx="142867" cy="243840"/>
            </a:xfrm>
            <a:custGeom>
              <a:rect b="b" l="l" r="r" t="t"/>
              <a:pathLst>
                <a:path extrusionOk="0" h="20971" w="12287">
                  <a:moveTo>
                    <a:pt x="1" y="0"/>
                  </a:moveTo>
                  <a:cubicBezTo>
                    <a:pt x="988" y="1768"/>
                    <a:pt x="1992" y="3527"/>
                    <a:pt x="3015" y="5275"/>
                  </a:cubicBezTo>
                  <a:lnTo>
                    <a:pt x="6056" y="10534"/>
                  </a:lnTo>
                  <a:lnTo>
                    <a:pt x="9156" y="15762"/>
                  </a:lnTo>
                  <a:cubicBezTo>
                    <a:pt x="10182" y="17507"/>
                    <a:pt x="11229" y="19242"/>
                    <a:pt x="12287" y="20971"/>
                  </a:cubicBezTo>
                  <a:cubicBezTo>
                    <a:pt x="11299" y="19200"/>
                    <a:pt x="10296" y="17440"/>
                    <a:pt x="9273" y="15691"/>
                  </a:cubicBezTo>
                  <a:lnTo>
                    <a:pt x="6232" y="10433"/>
                  </a:lnTo>
                  <a:lnTo>
                    <a:pt x="3133" y="5204"/>
                  </a:lnTo>
                  <a:cubicBezTo>
                    <a:pt x="2106" y="3461"/>
                    <a:pt x="1059" y="1724"/>
                    <a:pt x="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0"/>
            <p:cNvSpPr/>
            <p:nvPr/>
          </p:nvSpPr>
          <p:spPr>
            <a:xfrm>
              <a:off x="4382969" y="1303187"/>
              <a:ext cx="24894" cy="25022"/>
            </a:xfrm>
            <a:custGeom>
              <a:rect b="b" l="l" r="r" t="t"/>
              <a:pathLst>
                <a:path extrusionOk="0" h="2152" w="2141">
                  <a:moveTo>
                    <a:pt x="0" y="1"/>
                  </a:moveTo>
                  <a:lnTo>
                    <a:pt x="0" y="1"/>
                  </a:lnTo>
                  <a:cubicBezTo>
                    <a:pt x="299" y="419"/>
                    <a:pt x="651" y="784"/>
                    <a:pt x="1000" y="1148"/>
                  </a:cubicBezTo>
                  <a:cubicBezTo>
                    <a:pt x="1364" y="1501"/>
                    <a:pt x="1724" y="1853"/>
                    <a:pt x="2140" y="2152"/>
                  </a:cubicBezTo>
                  <a:cubicBezTo>
                    <a:pt x="1847" y="1732"/>
                    <a:pt x="1494" y="1372"/>
                    <a:pt x="1145" y="1003"/>
                  </a:cubicBezTo>
                  <a:cubicBezTo>
                    <a:pt x="780" y="654"/>
                    <a:pt x="420" y="298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0"/>
            <p:cNvSpPr/>
            <p:nvPr/>
          </p:nvSpPr>
          <p:spPr>
            <a:xfrm>
              <a:off x="4417644" y="1338594"/>
              <a:ext cx="170889" cy="169750"/>
            </a:xfrm>
            <a:custGeom>
              <a:rect b="b" l="l" r="r" t="t"/>
              <a:pathLst>
                <a:path extrusionOk="0" h="14599" w="14697">
                  <a:moveTo>
                    <a:pt x="1" y="0"/>
                  </a:moveTo>
                  <a:cubicBezTo>
                    <a:pt x="1196" y="1246"/>
                    <a:pt x="2403" y="2477"/>
                    <a:pt x="3626" y="3699"/>
                  </a:cubicBezTo>
                  <a:lnTo>
                    <a:pt x="7274" y="7372"/>
                  </a:lnTo>
                  <a:lnTo>
                    <a:pt x="10974" y="10997"/>
                  </a:lnTo>
                  <a:cubicBezTo>
                    <a:pt x="12200" y="12211"/>
                    <a:pt x="13443" y="13410"/>
                    <a:pt x="14697" y="14598"/>
                  </a:cubicBezTo>
                  <a:cubicBezTo>
                    <a:pt x="13497" y="13352"/>
                    <a:pt x="12291" y="12122"/>
                    <a:pt x="11072" y="10899"/>
                  </a:cubicBezTo>
                  <a:lnTo>
                    <a:pt x="7419" y="7226"/>
                  </a:lnTo>
                  <a:lnTo>
                    <a:pt x="3723" y="3601"/>
                  </a:lnTo>
                  <a:cubicBezTo>
                    <a:pt x="2497" y="2387"/>
                    <a:pt x="1255" y="1188"/>
                    <a:pt x="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0"/>
            <p:cNvSpPr/>
            <p:nvPr/>
          </p:nvSpPr>
          <p:spPr>
            <a:xfrm>
              <a:off x="4586843" y="1503818"/>
              <a:ext cx="157936" cy="159460"/>
            </a:xfrm>
            <a:custGeom>
              <a:rect b="b" l="l" r="r" t="t"/>
              <a:pathLst>
                <a:path extrusionOk="0" h="13714" w="13583">
                  <a:moveTo>
                    <a:pt x="1" y="1"/>
                  </a:moveTo>
                  <a:lnTo>
                    <a:pt x="1" y="1"/>
                  </a:lnTo>
                  <a:cubicBezTo>
                    <a:pt x="1106" y="1169"/>
                    <a:pt x="2219" y="2333"/>
                    <a:pt x="3340" y="3485"/>
                  </a:cubicBezTo>
                  <a:lnTo>
                    <a:pt x="6717" y="6929"/>
                  </a:lnTo>
                  <a:lnTo>
                    <a:pt x="10131" y="10339"/>
                  </a:lnTo>
                  <a:cubicBezTo>
                    <a:pt x="11271" y="11471"/>
                    <a:pt x="12423" y="12596"/>
                    <a:pt x="13583" y="13714"/>
                  </a:cubicBezTo>
                  <a:cubicBezTo>
                    <a:pt x="12478" y="12542"/>
                    <a:pt x="11365" y="11381"/>
                    <a:pt x="10240" y="10229"/>
                  </a:cubicBezTo>
                  <a:lnTo>
                    <a:pt x="6863" y="6785"/>
                  </a:lnTo>
                  <a:lnTo>
                    <a:pt x="3453" y="3371"/>
                  </a:lnTo>
                  <a:cubicBezTo>
                    <a:pt x="2309" y="2239"/>
                    <a:pt x="1160" y="1118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0"/>
            <p:cNvSpPr/>
            <p:nvPr/>
          </p:nvSpPr>
          <p:spPr>
            <a:xfrm>
              <a:off x="4753310" y="1671878"/>
              <a:ext cx="33917" cy="34231"/>
            </a:xfrm>
            <a:custGeom>
              <a:rect b="b" l="l" r="r" t="t"/>
              <a:pathLst>
                <a:path extrusionOk="0" h="2944" w="2917">
                  <a:moveTo>
                    <a:pt x="1" y="1"/>
                  </a:moveTo>
                  <a:cubicBezTo>
                    <a:pt x="428" y="554"/>
                    <a:pt x="909" y="1048"/>
                    <a:pt x="1388" y="1545"/>
                  </a:cubicBezTo>
                  <a:cubicBezTo>
                    <a:pt x="1882" y="2027"/>
                    <a:pt x="2371" y="2513"/>
                    <a:pt x="2916" y="2944"/>
                  </a:cubicBezTo>
                  <a:cubicBezTo>
                    <a:pt x="2493" y="2395"/>
                    <a:pt x="2010" y="1902"/>
                    <a:pt x="1533" y="1400"/>
                  </a:cubicBezTo>
                  <a:cubicBezTo>
                    <a:pt x="1039" y="918"/>
                    <a:pt x="549" y="431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0"/>
            <p:cNvSpPr/>
            <p:nvPr/>
          </p:nvSpPr>
          <p:spPr>
            <a:xfrm>
              <a:off x="4585204" y="1505957"/>
              <a:ext cx="103717" cy="177598"/>
            </a:xfrm>
            <a:custGeom>
              <a:rect b="b" l="l" r="r" t="t"/>
              <a:pathLst>
                <a:path extrusionOk="0" h="15274" w="8920">
                  <a:moveTo>
                    <a:pt x="1" y="1"/>
                  </a:moveTo>
                  <a:cubicBezTo>
                    <a:pt x="710" y="1290"/>
                    <a:pt x="1431" y="2580"/>
                    <a:pt x="2160" y="3857"/>
                  </a:cubicBezTo>
                  <a:lnTo>
                    <a:pt x="4370" y="7690"/>
                  </a:lnTo>
                  <a:lnTo>
                    <a:pt x="6619" y="11495"/>
                  </a:lnTo>
                  <a:cubicBezTo>
                    <a:pt x="7375" y="12761"/>
                    <a:pt x="8144" y="14019"/>
                    <a:pt x="8920" y="15273"/>
                  </a:cubicBezTo>
                  <a:cubicBezTo>
                    <a:pt x="8207" y="13980"/>
                    <a:pt x="7489" y="12694"/>
                    <a:pt x="6756" y="11413"/>
                  </a:cubicBezTo>
                  <a:lnTo>
                    <a:pt x="4550" y="7584"/>
                  </a:lnTo>
                  <a:lnTo>
                    <a:pt x="2296" y="3779"/>
                  </a:lnTo>
                  <a:cubicBezTo>
                    <a:pt x="1544" y="2513"/>
                    <a:pt x="777" y="1256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0"/>
            <p:cNvSpPr/>
            <p:nvPr/>
          </p:nvSpPr>
          <p:spPr>
            <a:xfrm>
              <a:off x="4695158" y="1694262"/>
              <a:ext cx="11686" cy="20011"/>
            </a:xfrm>
            <a:custGeom>
              <a:rect b="b" l="l" r="r" t="t"/>
              <a:pathLst>
                <a:path extrusionOk="0" h="1721" w="1005">
                  <a:moveTo>
                    <a:pt x="1" y="0"/>
                  </a:moveTo>
                  <a:lnTo>
                    <a:pt x="1" y="0"/>
                  </a:lnTo>
                  <a:cubicBezTo>
                    <a:pt x="95" y="329"/>
                    <a:pt x="256" y="619"/>
                    <a:pt x="412" y="910"/>
                  </a:cubicBezTo>
                  <a:cubicBezTo>
                    <a:pt x="592" y="1192"/>
                    <a:pt x="764" y="1474"/>
                    <a:pt x="1004" y="1720"/>
                  </a:cubicBezTo>
                  <a:cubicBezTo>
                    <a:pt x="910" y="1387"/>
                    <a:pt x="749" y="1101"/>
                    <a:pt x="592" y="807"/>
                  </a:cubicBezTo>
                  <a:cubicBezTo>
                    <a:pt x="416" y="525"/>
                    <a:pt x="243" y="243"/>
                    <a:pt x="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0"/>
            <p:cNvSpPr/>
            <p:nvPr/>
          </p:nvSpPr>
          <p:spPr>
            <a:xfrm>
              <a:off x="4712937" y="1724693"/>
              <a:ext cx="19057" cy="32650"/>
            </a:xfrm>
            <a:custGeom>
              <a:rect b="b" l="l" r="r" t="t"/>
              <a:pathLst>
                <a:path extrusionOk="0" h="2808" w="1639">
                  <a:moveTo>
                    <a:pt x="0" y="1"/>
                  </a:moveTo>
                  <a:lnTo>
                    <a:pt x="0" y="1"/>
                  </a:lnTo>
                  <a:cubicBezTo>
                    <a:pt x="199" y="510"/>
                    <a:pt x="467" y="981"/>
                    <a:pt x="729" y="1455"/>
                  </a:cubicBezTo>
                  <a:cubicBezTo>
                    <a:pt x="1015" y="1917"/>
                    <a:pt x="1293" y="2379"/>
                    <a:pt x="1639" y="2807"/>
                  </a:cubicBezTo>
                  <a:cubicBezTo>
                    <a:pt x="1438" y="2294"/>
                    <a:pt x="1172" y="1823"/>
                    <a:pt x="910" y="1349"/>
                  </a:cubicBezTo>
                  <a:cubicBezTo>
                    <a:pt x="627" y="890"/>
                    <a:pt x="349" y="424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0"/>
            <p:cNvSpPr/>
            <p:nvPr/>
          </p:nvSpPr>
          <p:spPr>
            <a:xfrm>
              <a:off x="4588576" y="1503271"/>
              <a:ext cx="70498" cy="270316"/>
            </a:xfrm>
            <a:custGeom>
              <a:rect b="b" l="l" r="r" t="t"/>
              <a:pathLst>
                <a:path extrusionOk="0" h="23248" w="6063">
                  <a:moveTo>
                    <a:pt x="0" y="1"/>
                  </a:moveTo>
                  <a:cubicBezTo>
                    <a:pt x="467" y="1948"/>
                    <a:pt x="948" y="3893"/>
                    <a:pt x="1451" y="5832"/>
                  </a:cubicBezTo>
                  <a:lnTo>
                    <a:pt x="2932" y="11652"/>
                  </a:lnTo>
                  <a:lnTo>
                    <a:pt x="4480" y="17456"/>
                  </a:lnTo>
                  <a:cubicBezTo>
                    <a:pt x="4989" y="19391"/>
                    <a:pt x="5518" y="21323"/>
                    <a:pt x="6063" y="23248"/>
                  </a:cubicBezTo>
                  <a:cubicBezTo>
                    <a:pt x="5596" y="21304"/>
                    <a:pt x="5115" y="19360"/>
                    <a:pt x="4613" y="17420"/>
                  </a:cubicBezTo>
                  <a:lnTo>
                    <a:pt x="3131" y="11601"/>
                  </a:lnTo>
                  <a:lnTo>
                    <a:pt x="1579" y="5797"/>
                  </a:lnTo>
                  <a:cubicBezTo>
                    <a:pt x="1071" y="3861"/>
                    <a:pt x="545" y="1929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0"/>
            <p:cNvSpPr/>
            <p:nvPr/>
          </p:nvSpPr>
          <p:spPr>
            <a:xfrm>
              <a:off x="4588343" y="1503271"/>
              <a:ext cx="3802" cy="291234"/>
            </a:xfrm>
            <a:custGeom>
              <a:rect b="b" l="l" r="r" t="t"/>
              <a:pathLst>
                <a:path extrusionOk="0" h="25047" w="327">
                  <a:moveTo>
                    <a:pt x="20" y="1"/>
                  </a:moveTo>
                  <a:cubicBezTo>
                    <a:pt x="4" y="2090"/>
                    <a:pt x="1" y="4178"/>
                    <a:pt x="24" y="6264"/>
                  </a:cubicBezTo>
                  <a:lnTo>
                    <a:pt x="60" y="12526"/>
                  </a:lnTo>
                  <a:lnTo>
                    <a:pt x="165" y="18788"/>
                  </a:lnTo>
                  <a:cubicBezTo>
                    <a:pt x="197" y="20873"/>
                    <a:pt x="244" y="22962"/>
                    <a:pt x="306" y="25047"/>
                  </a:cubicBezTo>
                  <a:cubicBezTo>
                    <a:pt x="322" y="22958"/>
                    <a:pt x="326" y="20873"/>
                    <a:pt x="303" y="18784"/>
                  </a:cubicBezTo>
                  <a:lnTo>
                    <a:pt x="268" y="12522"/>
                  </a:lnTo>
                  <a:lnTo>
                    <a:pt x="161" y="6264"/>
                  </a:lnTo>
                  <a:cubicBezTo>
                    <a:pt x="130" y="4175"/>
                    <a:pt x="83" y="2090"/>
                    <a:pt x="2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30"/>
            <p:cNvSpPr/>
            <p:nvPr/>
          </p:nvSpPr>
          <p:spPr>
            <a:xfrm>
              <a:off x="4529238" y="1501353"/>
              <a:ext cx="62265" cy="225480"/>
            </a:xfrm>
            <a:custGeom>
              <a:rect b="b" l="l" r="r" t="t"/>
              <a:pathLst>
                <a:path extrusionOk="0" h="19392" w="5355">
                  <a:moveTo>
                    <a:pt x="5354" y="1"/>
                  </a:moveTo>
                  <a:lnTo>
                    <a:pt x="5354" y="1"/>
                  </a:lnTo>
                  <a:cubicBezTo>
                    <a:pt x="4872" y="1608"/>
                    <a:pt x="4402" y="3219"/>
                    <a:pt x="3951" y="4833"/>
                  </a:cubicBezTo>
                  <a:lnTo>
                    <a:pt x="2580" y="9670"/>
                  </a:lnTo>
                  <a:lnTo>
                    <a:pt x="1271" y="14525"/>
                  </a:lnTo>
                  <a:cubicBezTo>
                    <a:pt x="828" y="16143"/>
                    <a:pt x="408" y="17766"/>
                    <a:pt x="1" y="19392"/>
                  </a:cubicBezTo>
                  <a:cubicBezTo>
                    <a:pt x="483" y="17785"/>
                    <a:pt x="954" y="16178"/>
                    <a:pt x="1404" y="14564"/>
                  </a:cubicBezTo>
                  <a:lnTo>
                    <a:pt x="2776" y="9724"/>
                  </a:lnTo>
                  <a:lnTo>
                    <a:pt x="4085" y="4868"/>
                  </a:lnTo>
                  <a:cubicBezTo>
                    <a:pt x="4523" y="3251"/>
                    <a:pt x="4946" y="1632"/>
                    <a:pt x="5354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30"/>
            <p:cNvSpPr/>
            <p:nvPr/>
          </p:nvSpPr>
          <p:spPr>
            <a:xfrm>
              <a:off x="4513936" y="1741333"/>
              <a:ext cx="11267" cy="40789"/>
            </a:xfrm>
            <a:custGeom>
              <a:rect b="b" l="l" r="r" t="t"/>
              <a:pathLst>
                <a:path extrusionOk="0" h="3508" w="969">
                  <a:moveTo>
                    <a:pt x="968" y="0"/>
                  </a:moveTo>
                  <a:cubicBezTo>
                    <a:pt x="725" y="564"/>
                    <a:pt x="561" y="1145"/>
                    <a:pt x="389" y="1729"/>
                  </a:cubicBezTo>
                  <a:cubicBezTo>
                    <a:pt x="235" y="2312"/>
                    <a:pt x="83" y="2900"/>
                    <a:pt x="0" y="3507"/>
                  </a:cubicBezTo>
                  <a:cubicBezTo>
                    <a:pt x="248" y="2943"/>
                    <a:pt x="412" y="2364"/>
                    <a:pt x="584" y="1783"/>
                  </a:cubicBezTo>
                  <a:cubicBezTo>
                    <a:pt x="737" y="1196"/>
                    <a:pt x="890" y="608"/>
                    <a:pt x="968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30"/>
            <p:cNvSpPr/>
            <p:nvPr/>
          </p:nvSpPr>
          <p:spPr>
            <a:xfrm>
              <a:off x="4487319" y="1506829"/>
              <a:ext cx="99264" cy="172075"/>
            </a:xfrm>
            <a:custGeom>
              <a:rect b="b" l="l" r="r" t="t"/>
              <a:pathLst>
                <a:path extrusionOk="0" h="14799" w="8537">
                  <a:moveTo>
                    <a:pt x="8536" y="0"/>
                  </a:moveTo>
                  <a:lnTo>
                    <a:pt x="8536" y="0"/>
                  </a:lnTo>
                  <a:cubicBezTo>
                    <a:pt x="7791" y="1215"/>
                    <a:pt x="7055" y="2434"/>
                    <a:pt x="6334" y="3661"/>
                  </a:cubicBezTo>
                  <a:lnTo>
                    <a:pt x="4178" y="7349"/>
                  </a:lnTo>
                  <a:lnTo>
                    <a:pt x="2066" y="11060"/>
                  </a:lnTo>
                  <a:cubicBezTo>
                    <a:pt x="1368" y="12298"/>
                    <a:pt x="679" y="13549"/>
                    <a:pt x="1" y="14799"/>
                  </a:cubicBezTo>
                  <a:cubicBezTo>
                    <a:pt x="745" y="13583"/>
                    <a:pt x="1482" y="12364"/>
                    <a:pt x="2203" y="11138"/>
                  </a:cubicBezTo>
                  <a:lnTo>
                    <a:pt x="4358" y="7450"/>
                  </a:lnTo>
                  <a:lnTo>
                    <a:pt x="6471" y="3739"/>
                  </a:lnTo>
                  <a:cubicBezTo>
                    <a:pt x="7169" y="2501"/>
                    <a:pt x="7858" y="1255"/>
                    <a:pt x="8536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30"/>
            <p:cNvSpPr/>
            <p:nvPr/>
          </p:nvSpPr>
          <p:spPr>
            <a:xfrm>
              <a:off x="4446667" y="1695716"/>
              <a:ext cx="30999" cy="53696"/>
            </a:xfrm>
            <a:custGeom>
              <a:rect b="b" l="l" r="r" t="t"/>
              <a:pathLst>
                <a:path extrusionOk="0" h="4618" w="2666">
                  <a:moveTo>
                    <a:pt x="2665" y="0"/>
                  </a:moveTo>
                  <a:lnTo>
                    <a:pt x="2665" y="0"/>
                  </a:lnTo>
                  <a:cubicBezTo>
                    <a:pt x="2144" y="725"/>
                    <a:pt x="1698" y="1494"/>
                    <a:pt x="1243" y="2257"/>
                  </a:cubicBezTo>
                  <a:cubicBezTo>
                    <a:pt x="808" y="3033"/>
                    <a:pt x="370" y="3806"/>
                    <a:pt x="1" y="4617"/>
                  </a:cubicBezTo>
                  <a:cubicBezTo>
                    <a:pt x="518" y="3892"/>
                    <a:pt x="969" y="3124"/>
                    <a:pt x="1424" y="2360"/>
                  </a:cubicBezTo>
                  <a:cubicBezTo>
                    <a:pt x="1855" y="1584"/>
                    <a:pt x="2294" y="812"/>
                    <a:pt x="2665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30"/>
            <p:cNvSpPr/>
            <p:nvPr/>
          </p:nvSpPr>
          <p:spPr>
            <a:xfrm>
              <a:off x="4784252" y="1299629"/>
              <a:ext cx="7756" cy="8221"/>
            </a:xfrm>
            <a:custGeom>
              <a:rect b="b" l="l" r="r" t="t"/>
              <a:pathLst>
                <a:path extrusionOk="0" h="707" w="667">
                  <a:moveTo>
                    <a:pt x="666" y="1"/>
                  </a:moveTo>
                  <a:lnTo>
                    <a:pt x="666" y="1"/>
                  </a:lnTo>
                  <a:cubicBezTo>
                    <a:pt x="490" y="59"/>
                    <a:pt x="377" y="173"/>
                    <a:pt x="259" y="283"/>
                  </a:cubicBezTo>
                  <a:cubicBezTo>
                    <a:pt x="156" y="408"/>
                    <a:pt x="47" y="530"/>
                    <a:pt x="0" y="706"/>
                  </a:cubicBezTo>
                  <a:cubicBezTo>
                    <a:pt x="172" y="647"/>
                    <a:pt x="286" y="533"/>
                    <a:pt x="408" y="424"/>
                  </a:cubicBezTo>
                  <a:cubicBezTo>
                    <a:pt x="509" y="298"/>
                    <a:pt x="615" y="177"/>
                    <a:pt x="666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30"/>
            <p:cNvSpPr/>
            <p:nvPr/>
          </p:nvSpPr>
          <p:spPr>
            <a:xfrm>
              <a:off x="4758868" y="1317408"/>
              <a:ext cx="15453" cy="15872"/>
            </a:xfrm>
            <a:custGeom>
              <a:rect b="b" l="l" r="r" t="t"/>
              <a:pathLst>
                <a:path extrusionOk="0" h="1365" w="1329">
                  <a:moveTo>
                    <a:pt x="1328" y="0"/>
                  </a:moveTo>
                  <a:lnTo>
                    <a:pt x="1328" y="0"/>
                  </a:lnTo>
                  <a:cubicBezTo>
                    <a:pt x="1046" y="169"/>
                    <a:pt x="820" y="392"/>
                    <a:pt x="588" y="612"/>
                  </a:cubicBezTo>
                  <a:cubicBezTo>
                    <a:pt x="377" y="847"/>
                    <a:pt x="161" y="1077"/>
                    <a:pt x="0" y="1364"/>
                  </a:cubicBezTo>
                  <a:cubicBezTo>
                    <a:pt x="282" y="1195"/>
                    <a:pt x="505" y="972"/>
                    <a:pt x="737" y="753"/>
                  </a:cubicBezTo>
                  <a:cubicBezTo>
                    <a:pt x="948" y="518"/>
                    <a:pt x="1168" y="286"/>
                    <a:pt x="1328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30"/>
            <p:cNvSpPr/>
            <p:nvPr/>
          </p:nvSpPr>
          <p:spPr>
            <a:xfrm>
              <a:off x="4591494" y="1342874"/>
              <a:ext cx="157529" cy="158483"/>
            </a:xfrm>
            <a:custGeom>
              <a:rect b="b" l="l" r="r" t="t"/>
              <a:pathLst>
                <a:path extrusionOk="0" h="13630" w="13548">
                  <a:moveTo>
                    <a:pt x="13548" y="1"/>
                  </a:moveTo>
                  <a:cubicBezTo>
                    <a:pt x="12392" y="1110"/>
                    <a:pt x="11244" y="2226"/>
                    <a:pt x="10103" y="3351"/>
                  </a:cubicBezTo>
                  <a:lnTo>
                    <a:pt x="6702" y="6745"/>
                  </a:lnTo>
                  <a:lnTo>
                    <a:pt x="3331" y="10170"/>
                  </a:lnTo>
                  <a:cubicBezTo>
                    <a:pt x="2214" y="11314"/>
                    <a:pt x="1106" y="12470"/>
                    <a:pt x="0" y="13630"/>
                  </a:cubicBezTo>
                  <a:cubicBezTo>
                    <a:pt x="1156" y="12521"/>
                    <a:pt x="2305" y="11405"/>
                    <a:pt x="3445" y="10280"/>
                  </a:cubicBezTo>
                  <a:lnTo>
                    <a:pt x="6847" y="6890"/>
                  </a:lnTo>
                  <a:lnTo>
                    <a:pt x="10216" y="3465"/>
                  </a:lnTo>
                  <a:cubicBezTo>
                    <a:pt x="11334" y="2316"/>
                    <a:pt x="12443" y="1164"/>
                    <a:pt x="13548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30"/>
            <p:cNvSpPr/>
            <p:nvPr/>
          </p:nvSpPr>
          <p:spPr>
            <a:xfrm>
              <a:off x="4591494" y="1359374"/>
              <a:ext cx="241050" cy="141983"/>
            </a:xfrm>
            <a:custGeom>
              <a:rect b="b" l="l" r="r" t="t"/>
              <a:pathLst>
                <a:path extrusionOk="0" h="12211" w="20731">
                  <a:moveTo>
                    <a:pt x="20731" y="0"/>
                  </a:moveTo>
                  <a:lnTo>
                    <a:pt x="20731" y="0"/>
                  </a:lnTo>
                  <a:cubicBezTo>
                    <a:pt x="18983" y="984"/>
                    <a:pt x="17243" y="1979"/>
                    <a:pt x="15511" y="2994"/>
                  </a:cubicBezTo>
                  <a:lnTo>
                    <a:pt x="10314" y="6019"/>
                  </a:lnTo>
                  <a:lnTo>
                    <a:pt x="5150" y="9100"/>
                  </a:lnTo>
                  <a:cubicBezTo>
                    <a:pt x="3425" y="10123"/>
                    <a:pt x="1708" y="11161"/>
                    <a:pt x="0" y="12211"/>
                  </a:cubicBezTo>
                  <a:cubicBezTo>
                    <a:pt x="1748" y="11232"/>
                    <a:pt x="3488" y="10232"/>
                    <a:pt x="5220" y="9217"/>
                  </a:cubicBezTo>
                  <a:lnTo>
                    <a:pt x="10417" y="6196"/>
                  </a:lnTo>
                  <a:lnTo>
                    <a:pt x="15581" y="3111"/>
                  </a:lnTo>
                  <a:cubicBezTo>
                    <a:pt x="17306" y="2093"/>
                    <a:pt x="19023" y="1054"/>
                    <a:pt x="20731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30"/>
            <p:cNvSpPr/>
            <p:nvPr/>
          </p:nvSpPr>
          <p:spPr>
            <a:xfrm>
              <a:off x="4810182" y="1430049"/>
              <a:ext cx="49708" cy="13407"/>
            </a:xfrm>
            <a:custGeom>
              <a:rect b="b" l="l" r="r" t="t"/>
              <a:pathLst>
                <a:path extrusionOk="0" h="1153" w="4275">
                  <a:moveTo>
                    <a:pt x="4275" y="1"/>
                  </a:moveTo>
                  <a:lnTo>
                    <a:pt x="4275" y="1"/>
                  </a:lnTo>
                  <a:cubicBezTo>
                    <a:pt x="3542" y="110"/>
                    <a:pt x="2826" y="298"/>
                    <a:pt x="2112" y="479"/>
                  </a:cubicBezTo>
                  <a:cubicBezTo>
                    <a:pt x="1399" y="683"/>
                    <a:pt x="690" y="878"/>
                    <a:pt x="0" y="1153"/>
                  </a:cubicBezTo>
                  <a:cubicBezTo>
                    <a:pt x="733" y="1043"/>
                    <a:pt x="1450" y="855"/>
                    <a:pt x="2164" y="674"/>
                  </a:cubicBezTo>
                  <a:cubicBezTo>
                    <a:pt x="2873" y="475"/>
                    <a:pt x="3586" y="274"/>
                    <a:pt x="4275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30"/>
            <p:cNvSpPr/>
            <p:nvPr/>
          </p:nvSpPr>
          <p:spPr>
            <a:xfrm>
              <a:off x="4583018" y="1446584"/>
              <a:ext cx="215260" cy="57742"/>
            </a:xfrm>
            <a:custGeom>
              <a:rect b="b" l="l" r="r" t="t"/>
              <a:pathLst>
                <a:path extrusionOk="0" h="4966" w="18513">
                  <a:moveTo>
                    <a:pt x="18513" y="1"/>
                  </a:moveTo>
                  <a:lnTo>
                    <a:pt x="18513" y="1"/>
                  </a:lnTo>
                  <a:cubicBezTo>
                    <a:pt x="16961" y="377"/>
                    <a:pt x="15413" y="765"/>
                    <a:pt x="13865" y="1165"/>
                  </a:cubicBezTo>
                  <a:lnTo>
                    <a:pt x="9233" y="2383"/>
                  </a:lnTo>
                  <a:lnTo>
                    <a:pt x="4609" y="3645"/>
                  </a:lnTo>
                  <a:cubicBezTo>
                    <a:pt x="3069" y="4072"/>
                    <a:pt x="1536" y="4515"/>
                    <a:pt x="1" y="4966"/>
                  </a:cubicBezTo>
                  <a:cubicBezTo>
                    <a:pt x="1556" y="4586"/>
                    <a:pt x="3104" y="4198"/>
                    <a:pt x="4652" y="3799"/>
                  </a:cubicBezTo>
                  <a:lnTo>
                    <a:pt x="9285" y="2584"/>
                  </a:lnTo>
                  <a:lnTo>
                    <a:pt x="13908" y="1318"/>
                  </a:lnTo>
                  <a:cubicBezTo>
                    <a:pt x="15445" y="891"/>
                    <a:pt x="16981" y="451"/>
                    <a:pt x="18513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30"/>
            <p:cNvSpPr/>
            <p:nvPr/>
          </p:nvSpPr>
          <p:spPr>
            <a:xfrm>
              <a:off x="4849869" y="1502318"/>
              <a:ext cx="27255" cy="2430"/>
            </a:xfrm>
            <a:custGeom>
              <a:rect b="b" l="l" r="r" t="t"/>
              <a:pathLst>
                <a:path extrusionOk="0" h="209" w="2344">
                  <a:moveTo>
                    <a:pt x="1172" y="1"/>
                  </a:moveTo>
                  <a:cubicBezTo>
                    <a:pt x="780" y="17"/>
                    <a:pt x="388" y="28"/>
                    <a:pt x="0" y="115"/>
                  </a:cubicBezTo>
                  <a:cubicBezTo>
                    <a:pt x="392" y="196"/>
                    <a:pt x="780" y="200"/>
                    <a:pt x="1172" y="209"/>
                  </a:cubicBezTo>
                  <a:cubicBezTo>
                    <a:pt x="1564" y="193"/>
                    <a:pt x="1956" y="185"/>
                    <a:pt x="2343" y="95"/>
                  </a:cubicBezTo>
                  <a:cubicBezTo>
                    <a:pt x="1952" y="12"/>
                    <a:pt x="1560" y="12"/>
                    <a:pt x="1172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0"/>
            <p:cNvSpPr/>
            <p:nvPr/>
          </p:nvSpPr>
          <p:spPr>
            <a:xfrm>
              <a:off x="4588576" y="1502132"/>
              <a:ext cx="248759" cy="2430"/>
            </a:xfrm>
            <a:custGeom>
              <a:rect b="b" l="l" r="r" t="t"/>
              <a:pathLst>
                <a:path extrusionOk="0" h="209" w="21394">
                  <a:moveTo>
                    <a:pt x="10699" y="1"/>
                  </a:moveTo>
                  <a:lnTo>
                    <a:pt x="5350" y="33"/>
                  </a:lnTo>
                  <a:cubicBezTo>
                    <a:pt x="3567" y="37"/>
                    <a:pt x="1784" y="60"/>
                    <a:pt x="0" y="99"/>
                  </a:cubicBezTo>
                  <a:cubicBezTo>
                    <a:pt x="1784" y="142"/>
                    <a:pt x="3567" y="165"/>
                    <a:pt x="5350" y="169"/>
                  </a:cubicBezTo>
                  <a:lnTo>
                    <a:pt x="10699" y="209"/>
                  </a:lnTo>
                  <a:lnTo>
                    <a:pt x="16049" y="178"/>
                  </a:lnTo>
                  <a:cubicBezTo>
                    <a:pt x="17827" y="174"/>
                    <a:pt x="19610" y="150"/>
                    <a:pt x="21394" y="111"/>
                  </a:cubicBezTo>
                  <a:cubicBezTo>
                    <a:pt x="19610" y="68"/>
                    <a:pt x="17831" y="44"/>
                    <a:pt x="16049" y="40"/>
                  </a:cubicBezTo>
                  <a:lnTo>
                    <a:pt x="10699" y="1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30"/>
            <p:cNvSpPr/>
            <p:nvPr/>
          </p:nvSpPr>
          <p:spPr>
            <a:xfrm>
              <a:off x="4585843" y="1503050"/>
              <a:ext cx="272735" cy="74009"/>
            </a:xfrm>
            <a:custGeom>
              <a:rect b="b" l="l" r="r" t="t"/>
              <a:pathLst>
                <a:path extrusionOk="0" h="6365" w="23456">
                  <a:moveTo>
                    <a:pt x="0" y="1"/>
                  </a:moveTo>
                  <a:lnTo>
                    <a:pt x="0" y="1"/>
                  </a:lnTo>
                  <a:cubicBezTo>
                    <a:pt x="1944" y="569"/>
                    <a:pt x="3892" y="1125"/>
                    <a:pt x="5847" y="1658"/>
                  </a:cubicBezTo>
                  <a:lnTo>
                    <a:pt x="11702" y="3284"/>
                  </a:lnTo>
                  <a:lnTo>
                    <a:pt x="17572" y="4840"/>
                  </a:lnTo>
                  <a:cubicBezTo>
                    <a:pt x="19528" y="5369"/>
                    <a:pt x="21491" y="5874"/>
                    <a:pt x="23455" y="6364"/>
                  </a:cubicBezTo>
                  <a:cubicBezTo>
                    <a:pt x="21511" y="5796"/>
                    <a:pt x="19563" y="5244"/>
                    <a:pt x="17612" y="4707"/>
                  </a:cubicBezTo>
                  <a:lnTo>
                    <a:pt x="11753" y="3085"/>
                  </a:lnTo>
                  <a:lnTo>
                    <a:pt x="5882" y="1524"/>
                  </a:lnTo>
                  <a:cubicBezTo>
                    <a:pt x="3927" y="1000"/>
                    <a:pt x="1964" y="495"/>
                    <a:pt x="0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30"/>
            <p:cNvSpPr/>
            <p:nvPr/>
          </p:nvSpPr>
          <p:spPr>
            <a:xfrm>
              <a:off x="4807717" y="1634017"/>
              <a:ext cx="30673" cy="17453"/>
            </a:xfrm>
            <a:custGeom>
              <a:rect b="b" l="l" r="r" t="t"/>
              <a:pathLst>
                <a:path extrusionOk="0" h="1501" w="2638">
                  <a:moveTo>
                    <a:pt x="1" y="1"/>
                  </a:moveTo>
                  <a:lnTo>
                    <a:pt x="1" y="1"/>
                  </a:lnTo>
                  <a:cubicBezTo>
                    <a:pt x="396" y="325"/>
                    <a:pt x="835" y="580"/>
                    <a:pt x="1266" y="839"/>
                  </a:cubicBezTo>
                  <a:cubicBezTo>
                    <a:pt x="1712" y="1082"/>
                    <a:pt x="2155" y="1325"/>
                    <a:pt x="2638" y="1501"/>
                  </a:cubicBezTo>
                  <a:cubicBezTo>
                    <a:pt x="2238" y="1176"/>
                    <a:pt x="1803" y="921"/>
                    <a:pt x="1368" y="663"/>
                  </a:cubicBezTo>
                  <a:cubicBezTo>
                    <a:pt x="925" y="424"/>
                    <a:pt x="482" y="177"/>
                    <a:pt x="1" y="1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30"/>
            <p:cNvSpPr/>
            <p:nvPr/>
          </p:nvSpPr>
          <p:spPr>
            <a:xfrm>
              <a:off x="4586576" y="1506829"/>
              <a:ext cx="208574" cy="120449"/>
            </a:xfrm>
            <a:custGeom>
              <a:rect b="b" l="l" r="r" t="t"/>
              <a:pathLst>
                <a:path extrusionOk="0" h="10359" w="17938">
                  <a:moveTo>
                    <a:pt x="0" y="0"/>
                  </a:moveTo>
                  <a:cubicBezTo>
                    <a:pt x="1473" y="898"/>
                    <a:pt x="2954" y="1784"/>
                    <a:pt x="4448" y="2650"/>
                  </a:cubicBezTo>
                  <a:lnTo>
                    <a:pt x="8916" y="5272"/>
                  </a:lnTo>
                  <a:lnTo>
                    <a:pt x="13418" y="7830"/>
                  </a:lnTo>
                  <a:cubicBezTo>
                    <a:pt x="14915" y="8689"/>
                    <a:pt x="16420" y="9532"/>
                    <a:pt x="17937" y="10358"/>
                  </a:cubicBezTo>
                  <a:cubicBezTo>
                    <a:pt x="16463" y="9461"/>
                    <a:pt x="14978" y="8575"/>
                    <a:pt x="13485" y="7709"/>
                  </a:cubicBezTo>
                  <a:lnTo>
                    <a:pt x="9017" y="5091"/>
                  </a:lnTo>
                  <a:lnTo>
                    <a:pt x="4519" y="2532"/>
                  </a:lnTo>
                  <a:cubicBezTo>
                    <a:pt x="3021" y="1674"/>
                    <a:pt x="1513" y="832"/>
                    <a:pt x="0" y="0"/>
                  </a:cubicBez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0"/>
            <p:cNvSpPr/>
            <p:nvPr/>
          </p:nvSpPr>
          <p:spPr>
            <a:xfrm>
              <a:off x="4449726" y="1161150"/>
              <a:ext cx="272688" cy="761880"/>
            </a:xfrm>
            <a:custGeom>
              <a:rect b="b" l="l" r="r" t="t"/>
              <a:pathLst>
                <a:path extrusionOk="0" h="65524" w="23452">
                  <a:moveTo>
                    <a:pt x="20884" y="0"/>
                  </a:moveTo>
                  <a:lnTo>
                    <a:pt x="377" y="36414"/>
                  </a:lnTo>
                  <a:lnTo>
                    <a:pt x="8270" y="36426"/>
                  </a:lnTo>
                  <a:lnTo>
                    <a:pt x="0" y="65524"/>
                  </a:lnTo>
                  <a:lnTo>
                    <a:pt x="23452" y="26488"/>
                  </a:lnTo>
                  <a:lnTo>
                    <a:pt x="15280" y="26413"/>
                  </a:lnTo>
                  <a:lnTo>
                    <a:pt x="20884" y="0"/>
                  </a:lnTo>
                  <a:close/>
                </a:path>
              </a:pathLst>
            </a:custGeom>
            <a:solidFill>
              <a:srgbClr val="D8A4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8" name="Google Shape;248;p30"/>
          <p:cNvSpPr/>
          <p:nvPr/>
        </p:nvSpPr>
        <p:spPr>
          <a:xfrm>
            <a:off x="4225991" y="1688646"/>
            <a:ext cx="131740" cy="165099"/>
          </a:xfrm>
          <a:custGeom>
            <a:rect b="b" l="l" r="r" t="t"/>
            <a:pathLst>
              <a:path extrusionOk="0" h="14199" w="11330">
                <a:moveTo>
                  <a:pt x="0" y="1"/>
                </a:moveTo>
                <a:lnTo>
                  <a:pt x="0" y="14199"/>
                </a:lnTo>
                <a:lnTo>
                  <a:pt x="4225" y="14199"/>
                </a:lnTo>
                <a:lnTo>
                  <a:pt x="4225" y="3818"/>
                </a:lnTo>
                <a:lnTo>
                  <a:pt x="4973" y="3818"/>
                </a:lnTo>
                <a:cubicBezTo>
                  <a:pt x="6000" y="3818"/>
                  <a:pt x="6513" y="4155"/>
                  <a:pt x="6513" y="4829"/>
                </a:cubicBezTo>
                <a:cubicBezTo>
                  <a:pt x="6513" y="5589"/>
                  <a:pt x="6070" y="5973"/>
                  <a:pt x="5180" y="5973"/>
                </a:cubicBezTo>
                <a:lnTo>
                  <a:pt x="4848" y="5973"/>
                </a:lnTo>
                <a:lnTo>
                  <a:pt x="4848" y="9622"/>
                </a:lnTo>
                <a:lnTo>
                  <a:pt x="6897" y="14199"/>
                </a:lnTo>
                <a:lnTo>
                  <a:pt x="11330" y="14199"/>
                </a:lnTo>
                <a:lnTo>
                  <a:pt x="8896" y="8344"/>
                </a:lnTo>
                <a:cubicBezTo>
                  <a:pt x="10150" y="7360"/>
                  <a:pt x="10777" y="6150"/>
                  <a:pt x="10777" y="4712"/>
                </a:cubicBezTo>
                <a:cubicBezTo>
                  <a:pt x="10777" y="3305"/>
                  <a:pt x="10272" y="2145"/>
                  <a:pt x="9260" y="1228"/>
                </a:cubicBezTo>
                <a:cubicBezTo>
                  <a:pt x="8351" y="409"/>
                  <a:pt x="7070" y="1"/>
                  <a:pt x="5419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30"/>
          <p:cNvSpPr/>
          <p:nvPr/>
        </p:nvSpPr>
        <p:spPr>
          <a:xfrm>
            <a:off x="4370434" y="1684541"/>
            <a:ext cx="173494" cy="173354"/>
          </a:xfrm>
          <a:custGeom>
            <a:rect b="b" l="l" r="r" t="t"/>
            <a:pathLst>
              <a:path extrusionOk="0" h="14909" w="14921">
                <a:moveTo>
                  <a:pt x="7463" y="4182"/>
                </a:moveTo>
                <a:cubicBezTo>
                  <a:pt x="8336" y="4182"/>
                  <a:pt x="9073" y="4500"/>
                  <a:pt x="9680" y="5135"/>
                </a:cubicBezTo>
                <a:cubicBezTo>
                  <a:pt x="10288" y="5770"/>
                  <a:pt x="10594" y="6538"/>
                  <a:pt x="10594" y="7447"/>
                </a:cubicBezTo>
                <a:cubicBezTo>
                  <a:pt x="10594" y="8357"/>
                  <a:pt x="10288" y="9129"/>
                  <a:pt x="9680" y="9764"/>
                </a:cubicBezTo>
                <a:cubicBezTo>
                  <a:pt x="9073" y="10398"/>
                  <a:pt x="8336" y="10715"/>
                  <a:pt x="7463" y="10715"/>
                </a:cubicBezTo>
                <a:cubicBezTo>
                  <a:pt x="6600" y="10715"/>
                  <a:pt x="5864" y="10394"/>
                  <a:pt x="5252" y="9759"/>
                </a:cubicBezTo>
                <a:cubicBezTo>
                  <a:pt x="4636" y="9120"/>
                  <a:pt x="4331" y="8348"/>
                  <a:pt x="4331" y="7447"/>
                </a:cubicBezTo>
                <a:cubicBezTo>
                  <a:pt x="4331" y="6546"/>
                  <a:pt x="4633" y="5778"/>
                  <a:pt x="5244" y="5139"/>
                </a:cubicBezTo>
                <a:cubicBezTo>
                  <a:pt x="5855" y="4500"/>
                  <a:pt x="6593" y="4182"/>
                  <a:pt x="7463" y="4182"/>
                </a:cubicBezTo>
                <a:close/>
                <a:moveTo>
                  <a:pt x="7584" y="1"/>
                </a:moveTo>
                <a:cubicBezTo>
                  <a:pt x="5464" y="1"/>
                  <a:pt x="3669" y="722"/>
                  <a:pt x="2203" y="2164"/>
                </a:cubicBezTo>
                <a:cubicBezTo>
                  <a:pt x="733" y="3607"/>
                  <a:pt x="1" y="5367"/>
                  <a:pt x="1" y="7447"/>
                </a:cubicBezTo>
                <a:cubicBezTo>
                  <a:pt x="1" y="9509"/>
                  <a:pt x="729" y="11268"/>
                  <a:pt x="2187" y="12722"/>
                </a:cubicBezTo>
                <a:cubicBezTo>
                  <a:pt x="3641" y="14179"/>
                  <a:pt x="5401" y="14908"/>
                  <a:pt x="7463" y="14908"/>
                </a:cubicBezTo>
                <a:cubicBezTo>
                  <a:pt x="9536" y="14908"/>
                  <a:pt x="11295" y="14184"/>
                  <a:pt x="12745" y="12734"/>
                </a:cubicBezTo>
                <a:cubicBezTo>
                  <a:pt x="14195" y="11283"/>
                  <a:pt x="14920" y="9520"/>
                  <a:pt x="14920" y="7447"/>
                </a:cubicBezTo>
                <a:cubicBezTo>
                  <a:pt x="14920" y="5409"/>
                  <a:pt x="14199" y="3658"/>
                  <a:pt x="12761" y="2196"/>
                </a:cubicBezTo>
                <a:cubicBezTo>
                  <a:pt x="11323" y="730"/>
                  <a:pt x="9598" y="1"/>
                  <a:pt x="7584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30"/>
          <p:cNvSpPr/>
          <p:nvPr/>
        </p:nvSpPr>
        <p:spPr>
          <a:xfrm>
            <a:off x="4563192" y="1684541"/>
            <a:ext cx="173075" cy="173354"/>
          </a:xfrm>
          <a:custGeom>
            <a:rect b="b" l="l" r="r" t="t"/>
            <a:pathLst>
              <a:path extrusionOk="0" h="14909" w="14885">
                <a:moveTo>
                  <a:pt x="7552" y="1"/>
                </a:moveTo>
                <a:cubicBezTo>
                  <a:pt x="5421" y="1"/>
                  <a:pt x="3630" y="722"/>
                  <a:pt x="2180" y="2164"/>
                </a:cubicBezTo>
                <a:cubicBezTo>
                  <a:pt x="726" y="3607"/>
                  <a:pt x="0" y="5385"/>
                  <a:pt x="0" y="7502"/>
                </a:cubicBezTo>
                <a:cubicBezTo>
                  <a:pt x="0" y="9603"/>
                  <a:pt x="710" y="11362"/>
                  <a:pt x="2136" y="12781"/>
                </a:cubicBezTo>
                <a:cubicBezTo>
                  <a:pt x="3563" y="14199"/>
                  <a:pt x="5330" y="14908"/>
                  <a:pt x="7447" y="14908"/>
                </a:cubicBezTo>
                <a:cubicBezTo>
                  <a:pt x="9527" y="14908"/>
                  <a:pt x="11216" y="14282"/>
                  <a:pt x="12509" y="13036"/>
                </a:cubicBezTo>
                <a:cubicBezTo>
                  <a:pt x="13803" y="11786"/>
                  <a:pt x="14595" y="10018"/>
                  <a:pt x="14884" y="7729"/>
                </a:cubicBezTo>
                <a:lnTo>
                  <a:pt x="10464" y="7615"/>
                </a:lnTo>
                <a:cubicBezTo>
                  <a:pt x="10366" y="8615"/>
                  <a:pt x="10053" y="9379"/>
                  <a:pt x="9523" y="9912"/>
                </a:cubicBezTo>
                <a:cubicBezTo>
                  <a:pt x="8991" y="10449"/>
                  <a:pt x="8281" y="10715"/>
                  <a:pt x="7384" y="10715"/>
                </a:cubicBezTo>
                <a:cubicBezTo>
                  <a:pt x="6502" y="10715"/>
                  <a:pt x="5777" y="10410"/>
                  <a:pt x="5201" y="9806"/>
                </a:cubicBezTo>
                <a:cubicBezTo>
                  <a:pt x="4625" y="9199"/>
                  <a:pt x="4335" y="8431"/>
                  <a:pt x="4335" y="7502"/>
                </a:cubicBezTo>
                <a:cubicBezTo>
                  <a:pt x="4335" y="6538"/>
                  <a:pt x="4629" y="5743"/>
                  <a:pt x="5217" y="5119"/>
                </a:cubicBezTo>
                <a:cubicBezTo>
                  <a:pt x="5801" y="4492"/>
                  <a:pt x="6546" y="4182"/>
                  <a:pt x="7447" y="4182"/>
                </a:cubicBezTo>
                <a:cubicBezTo>
                  <a:pt x="8861" y="4182"/>
                  <a:pt x="9821" y="4958"/>
                  <a:pt x="10331" y="6510"/>
                </a:cubicBezTo>
                <a:lnTo>
                  <a:pt x="14853" y="6208"/>
                </a:lnTo>
                <a:cubicBezTo>
                  <a:pt x="14450" y="4461"/>
                  <a:pt x="13764" y="3101"/>
                  <a:pt x="12795" y="2122"/>
                </a:cubicBezTo>
                <a:cubicBezTo>
                  <a:pt x="11393" y="706"/>
                  <a:pt x="9645" y="1"/>
                  <a:pt x="7552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0"/>
          <p:cNvSpPr/>
          <p:nvPr/>
        </p:nvSpPr>
        <p:spPr>
          <a:xfrm>
            <a:off x="4765705" y="1688646"/>
            <a:ext cx="143309" cy="165099"/>
          </a:xfrm>
          <a:custGeom>
            <a:rect b="b" l="l" r="r" t="t"/>
            <a:pathLst>
              <a:path extrusionOk="0" h="14199" w="12325">
                <a:moveTo>
                  <a:pt x="0" y="1"/>
                </a:moveTo>
                <a:lnTo>
                  <a:pt x="0" y="14199"/>
                </a:lnTo>
                <a:lnTo>
                  <a:pt x="4225" y="14199"/>
                </a:lnTo>
                <a:lnTo>
                  <a:pt x="4225" y="1"/>
                </a:lnTo>
                <a:close/>
                <a:moveTo>
                  <a:pt x="7987" y="1"/>
                </a:moveTo>
                <a:lnTo>
                  <a:pt x="4346" y="6358"/>
                </a:lnTo>
                <a:lnTo>
                  <a:pt x="7564" y="14199"/>
                </a:lnTo>
                <a:lnTo>
                  <a:pt x="12305" y="14199"/>
                </a:lnTo>
                <a:lnTo>
                  <a:pt x="8582" y="6439"/>
                </a:lnTo>
                <a:lnTo>
                  <a:pt x="12325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30"/>
          <p:cNvSpPr/>
          <p:nvPr/>
        </p:nvSpPr>
        <p:spPr>
          <a:xfrm>
            <a:off x="4214863" y="1904463"/>
            <a:ext cx="85904" cy="173354"/>
          </a:xfrm>
          <a:custGeom>
            <a:rect b="b" l="l" r="r" t="t"/>
            <a:pathLst>
              <a:path extrusionOk="0" h="14909" w="7388">
                <a:moveTo>
                  <a:pt x="5671" y="1"/>
                </a:moveTo>
                <a:cubicBezTo>
                  <a:pt x="4347" y="1"/>
                  <a:pt x="3207" y="483"/>
                  <a:pt x="2254" y="1450"/>
                </a:cubicBezTo>
                <a:cubicBezTo>
                  <a:pt x="1298" y="2419"/>
                  <a:pt x="823" y="3571"/>
                  <a:pt x="823" y="4911"/>
                </a:cubicBezTo>
                <a:cubicBezTo>
                  <a:pt x="823" y="6020"/>
                  <a:pt x="1138" y="7129"/>
                  <a:pt x="1768" y="8238"/>
                </a:cubicBezTo>
                <a:cubicBezTo>
                  <a:pt x="2164" y="8940"/>
                  <a:pt x="2360" y="9394"/>
                  <a:pt x="2360" y="9602"/>
                </a:cubicBezTo>
                <a:cubicBezTo>
                  <a:pt x="2360" y="9924"/>
                  <a:pt x="2238" y="10186"/>
                  <a:pt x="1992" y="10398"/>
                </a:cubicBezTo>
                <a:cubicBezTo>
                  <a:pt x="1744" y="10609"/>
                  <a:pt x="1439" y="10715"/>
                  <a:pt x="1071" y="10715"/>
                </a:cubicBezTo>
                <a:cubicBezTo>
                  <a:pt x="761" y="10715"/>
                  <a:pt x="404" y="10589"/>
                  <a:pt x="1" y="10331"/>
                </a:cubicBezTo>
                <a:lnTo>
                  <a:pt x="1" y="14442"/>
                </a:lnTo>
                <a:cubicBezTo>
                  <a:pt x="667" y="14751"/>
                  <a:pt x="1337" y="14908"/>
                  <a:pt x="2019" y="14908"/>
                </a:cubicBezTo>
                <a:cubicBezTo>
                  <a:pt x="3433" y="14908"/>
                  <a:pt x="4633" y="14430"/>
                  <a:pt x="5613" y="13474"/>
                </a:cubicBezTo>
                <a:cubicBezTo>
                  <a:pt x="6593" y="12514"/>
                  <a:pt x="7086" y="11346"/>
                  <a:pt x="7086" y="9967"/>
                </a:cubicBezTo>
                <a:cubicBezTo>
                  <a:pt x="7086" y="9022"/>
                  <a:pt x="6792" y="8046"/>
                  <a:pt x="6212" y="7035"/>
                </a:cubicBezTo>
                <a:lnTo>
                  <a:pt x="5887" y="6471"/>
                </a:lnTo>
                <a:cubicBezTo>
                  <a:pt x="5640" y="6035"/>
                  <a:pt x="5515" y="5675"/>
                  <a:pt x="5515" y="5389"/>
                </a:cubicBezTo>
                <a:cubicBezTo>
                  <a:pt x="5515" y="5056"/>
                  <a:pt x="5629" y="4774"/>
                  <a:pt x="5855" y="4535"/>
                </a:cubicBezTo>
                <a:cubicBezTo>
                  <a:pt x="6087" y="4300"/>
                  <a:pt x="6361" y="4183"/>
                  <a:pt x="6678" y="4183"/>
                </a:cubicBezTo>
                <a:cubicBezTo>
                  <a:pt x="6847" y="4183"/>
                  <a:pt x="7082" y="4233"/>
                  <a:pt x="7387" y="4339"/>
                </a:cubicBezTo>
                <a:lnTo>
                  <a:pt x="7387" y="291"/>
                </a:lnTo>
                <a:cubicBezTo>
                  <a:pt x="6823" y="99"/>
                  <a:pt x="6251" y="1"/>
                  <a:pt x="5671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30"/>
          <p:cNvSpPr/>
          <p:nvPr/>
        </p:nvSpPr>
        <p:spPr>
          <a:xfrm>
            <a:off x="4331841" y="1908568"/>
            <a:ext cx="120263" cy="165145"/>
          </a:xfrm>
          <a:custGeom>
            <a:rect b="b" l="l" r="r" t="t"/>
            <a:pathLst>
              <a:path extrusionOk="0" h="14203" w="10343">
                <a:moveTo>
                  <a:pt x="0" y="1"/>
                </a:moveTo>
                <a:lnTo>
                  <a:pt x="0" y="14203"/>
                </a:lnTo>
                <a:lnTo>
                  <a:pt x="4225" y="14203"/>
                </a:lnTo>
                <a:lnTo>
                  <a:pt x="4225" y="8822"/>
                </a:lnTo>
                <a:lnTo>
                  <a:pt x="5401" y="8822"/>
                </a:lnTo>
                <a:lnTo>
                  <a:pt x="5401" y="5080"/>
                </a:lnTo>
                <a:lnTo>
                  <a:pt x="4225" y="5080"/>
                </a:lnTo>
                <a:lnTo>
                  <a:pt x="4225" y="1"/>
                </a:lnTo>
                <a:close/>
                <a:moveTo>
                  <a:pt x="6118" y="1"/>
                </a:moveTo>
                <a:lnTo>
                  <a:pt x="6118" y="14203"/>
                </a:lnTo>
                <a:lnTo>
                  <a:pt x="10342" y="14203"/>
                </a:lnTo>
                <a:lnTo>
                  <a:pt x="10342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30"/>
          <p:cNvSpPr/>
          <p:nvPr/>
        </p:nvSpPr>
        <p:spPr>
          <a:xfrm>
            <a:off x="4481400" y="1904463"/>
            <a:ext cx="173482" cy="173354"/>
          </a:xfrm>
          <a:custGeom>
            <a:rect b="b" l="l" r="r" t="t"/>
            <a:pathLst>
              <a:path extrusionOk="0" h="14909" w="14920">
                <a:moveTo>
                  <a:pt x="7458" y="4183"/>
                </a:moveTo>
                <a:cubicBezTo>
                  <a:pt x="8331" y="4183"/>
                  <a:pt x="9073" y="4500"/>
                  <a:pt x="9680" y="5134"/>
                </a:cubicBezTo>
                <a:cubicBezTo>
                  <a:pt x="10288" y="5769"/>
                  <a:pt x="10589" y="6541"/>
                  <a:pt x="10589" y="7451"/>
                </a:cubicBezTo>
                <a:cubicBezTo>
                  <a:pt x="10589" y="8359"/>
                  <a:pt x="10288" y="9128"/>
                  <a:pt x="9680" y="9763"/>
                </a:cubicBezTo>
                <a:cubicBezTo>
                  <a:pt x="9073" y="10398"/>
                  <a:pt x="8331" y="10715"/>
                  <a:pt x="7458" y="10715"/>
                </a:cubicBezTo>
                <a:cubicBezTo>
                  <a:pt x="6600" y="10715"/>
                  <a:pt x="5862" y="10398"/>
                  <a:pt x="5247" y="9759"/>
                </a:cubicBezTo>
                <a:cubicBezTo>
                  <a:pt x="4636" y="9120"/>
                  <a:pt x="4327" y="8352"/>
                  <a:pt x="4327" y="7451"/>
                </a:cubicBezTo>
                <a:cubicBezTo>
                  <a:pt x="4327" y="6549"/>
                  <a:pt x="4632" y="5777"/>
                  <a:pt x="5244" y="5138"/>
                </a:cubicBezTo>
                <a:cubicBezTo>
                  <a:pt x="5855" y="4503"/>
                  <a:pt x="6591" y="4183"/>
                  <a:pt x="7458" y="4183"/>
                </a:cubicBezTo>
                <a:close/>
                <a:moveTo>
                  <a:pt x="7584" y="1"/>
                </a:moveTo>
                <a:cubicBezTo>
                  <a:pt x="5463" y="1"/>
                  <a:pt x="3668" y="721"/>
                  <a:pt x="2199" y="2164"/>
                </a:cubicBezTo>
                <a:cubicBezTo>
                  <a:pt x="733" y="3606"/>
                  <a:pt x="0" y="5370"/>
                  <a:pt x="0" y="7451"/>
                </a:cubicBezTo>
                <a:cubicBezTo>
                  <a:pt x="0" y="9508"/>
                  <a:pt x="729" y="11268"/>
                  <a:pt x="2183" y="12725"/>
                </a:cubicBezTo>
                <a:cubicBezTo>
                  <a:pt x="3641" y="14179"/>
                  <a:pt x="5401" y="14908"/>
                  <a:pt x="7458" y="14908"/>
                </a:cubicBezTo>
                <a:cubicBezTo>
                  <a:pt x="9531" y="14908"/>
                  <a:pt x="11294" y="14183"/>
                  <a:pt x="12744" y="12733"/>
                </a:cubicBezTo>
                <a:cubicBezTo>
                  <a:pt x="14195" y="11284"/>
                  <a:pt x="14920" y="9524"/>
                  <a:pt x="14920" y="7451"/>
                </a:cubicBezTo>
                <a:cubicBezTo>
                  <a:pt x="14920" y="5409"/>
                  <a:pt x="14198" y="3661"/>
                  <a:pt x="12760" y="2195"/>
                </a:cubicBezTo>
                <a:cubicBezTo>
                  <a:pt x="11322" y="734"/>
                  <a:pt x="9594" y="1"/>
                  <a:pt x="7584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30"/>
          <p:cNvSpPr/>
          <p:nvPr/>
        </p:nvSpPr>
        <p:spPr>
          <a:xfrm>
            <a:off x="4680763" y="1904463"/>
            <a:ext cx="122310" cy="169250"/>
          </a:xfrm>
          <a:custGeom>
            <a:rect b="b" l="l" r="r" t="t"/>
            <a:pathLst>
              <a:path extrusionOk="0" h="14556" w="10519">
                <a:moveTo>
                  <a:pt x="5412" y="1"/>
                </a:moveTo>
                <a:cubicBezTo>
                  <a:pt x="4612" y="1"/>
                  <a:pt x="3841" y="166"/>
                  <a:pt x="3093" y="491"/>
                </a:cubicBezTo>
                <a:cubicBezTo>
                  <a:pt x="2340" y="815"/>
                  <a:pt x="1717" y="1258"/>
                  <a:pt x="1219" y="1823"/>
                </a:cubicBezTo>
                <a:cubicBezTo>
                  <a:pt x="776" y="2329"/>
                  <a:pt x="459" y="2873"/>
                  <a:pt x="278" y="3461"/>
                </a:cubicBezTo>
                <a:cubicBezTo>
                  <a:pt x="94" y="4045"/>
                  <a:pt x="0" y="4798"/>
                  <a:pt x="0" y="5711"/>
                </a:cubicBezTo>
                <a:lnTo>
                  <a:pt x="0" y="14556"/>
                </a:lnTo>
                <a:lnTo>
                  <a:pt x="4225" y="14556"/>
                </a:lnTo>
                <a:lnTo>
                  <a:pt x="4225" y="5275"/>
                </a:lnTo>
                <a:cubicBezTo>
                  <a:pt x="4225" y="4456"/>
                  <a:pt x="4554" y="4049"/>
                  <a:pt x="5212" y="4049"/>
                </a:cubicBezTo>
                <a:cubicBezTo>
                  <a:pt x="5863" y="4049"/>
                  <a:pt x="6193" y="4347"/>
                  <a:pt x="6193" y="4943"/>
                </a:cubicBezTo>
                <a:cubicBezTo>
                  <a:pt x="6193" y="5593"/>
                  <a:pt x="5765" y="5918"/>
                  <a:pt x="4911" y="5918"/>
                </a:cubicBezTo>
                <a:lnTo>
                  <a:pt x="4911" y="9645"/>
                </a:lnTo>
                <a:lnTo>
                  <a:pt x="5558" y="9653"/>
                </a:lnTo>
                <a:cubicBezTo>
                  <a:pt x="7180" y="9653"/>
                  <a:pt x="8391" y="9257"/>
                  <a:pt x="9198" y="8457"/>
                </a:cubicBezTo>
                <a:cubicBezTo>
                  <a:pt x="10080" y="7592"/>
                  <a:pt x="10519" y="6463"/>
                  <a:pt x="10519" y="5068"/>
                </a:cubicBezTo>
                <a:cubicBezTo>
                  <a:pt x="10519" y="3633"/>
                  <a:pt x="10029" y="2427"/>
                  <a:pt x="9045" y="1459"/>
                </a:cubicBezTo>
                <a:cubicBezTo>
                  <a:pt x="8065" y="486"/>
                  <a:pt x="6855" y="1"/>
                  <a:pt x="5412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30"/>
          <p:cNvSpPr/>
          <p:nvPr/>
        </p:nvSpPr>
        <p:spPr>
          <a:xfrm>
            <a:off x="4183700" y="2109431"/>
            <a:ext cx="34092" cy="68823"/>
          </a:xfrm>
          <a:custGeom>
            <a:rect b="b" l="l" r="r" t="t"/>
            <a:pathLst>
              <a:path extrusionOk="0" h="5919" w="2932">
                <a:moveTo>
                  <a:pt x="2250" y="0"/>
                </a:moveTo>
                <a:cubicBezTo>
                  <a:pt x="1725" y="0"/>
                  <a:pt x="1270" y="193"/>
                  <a:pt x="894" y="577"/>
                </a:cubicBezTo>
                <a:cubicBezTo>
                  <a:pt x="514" y="961"/>
                  <a:pt x="325" y="1420"/>
                  <a:pt x="325" y="1952"/>
                </a:cubicBezTo>
                <a:cubicBezTo>
                  <a:pt x="325" y="2391"/>
                  <a:pt x="451" y="2831"/>
                  <a:pt x="702" y="3273"/>
                </a:cubicBezTo>
                <a:cubicBezTo>
                  <a:pt x="859" y="3551"/>
                  <a:pt x="937" y="3732"/>
                  <a:pt x="937" y="3814"/>
                </a:cubicBezTo>
                <a:cubicBezTo>
                  <a:pt x="937" y="3939"/>
                  <a:pt x="886" y="4045"/>
                  <a:pt x="788" y="4127"/>
                </a:cubicBezTo>
                <a:cubicBezTo>
                  <a:pt x="690" y="4214"/>
                  <a:pt x="568" y="4253"/>
                  <a:pt x="423" y="4253"/>
                </a:cubicBezTo>
                <a:cubicBezTo>
                  <a:pt x="302" y="4253"/>
                  <a:pt x="157" y="4202"/>
                  <a:pt x="0" y="4100"/>
                </a:cubicBezTo>
                <a:lnTo>
                  <a:pt x="0" y="5734"/>
                </a:lnTo>
                <a:cubicBezTo>
                  <a:pt x="262" y="5855"/>
                  <a:pt x="530" y="5918"/>
                  <a:pt x="799" y="5918"/>
                </a:cubicBezTo>
                <a:cubicBezTo>
                  <a:pt x="1360" y="5918"/>
                  <a:pt x="1838" y="5726"/>
                  <a:pt x="2226" y="5350"/>
                </a:cubicBezTo>
                <a:cubicBezTo>
                  <a:pt x="2614" y="4970"/>
                  <a:pt x="2810" y="4504"/>
                  <a:pt x="2810" y="3959"/>
                </a:cubicBezTo>
                <a:cubicBezTo>
                  <a:pt x="2810" y="3583"/>
                  <a:pt x="2697" y="3194"/>
                  <a:pt x="2465" y="2791"/>
                </a:cubicBezTo>
                <a:lnTo>
                  <a:pt x="2336" y="2572"/>
                </a:lnTo>
                <a:cubicBezTo>
                  <a:pt x="2238" y="2395"/>
                  <a:pt x="2187" y="2254"/>
                  <a:pt x="2187" y="2140"/>
                </a:cubicBezTo>
                <a:cubicBezTo>
                  <a:pt x="2187" y="2008"/>
                  <a:pt x="2234" y="1894"/>
                  <a:pt x="2324" y="1803"/>
                </a:cubicBezTo>
                <a:cubicBezTo>
                  <a:pt x="2414" y="1709"/>
                  <a:pt x="2524" y="1662"/>
                  <a:pt x="2649" y="1662"/>
                </a:cubicBezTo>
                <a:cubicBezTo>
                  <a:pt x="2716" y="1662"/>
                  <a:pt x="2810" y="1682"/>
                  <a:pt x="2932" y="1725"/>
                </a:cubicBezTo>
                <a:lnTo>
                  <a:pt x="2932" y="118"/>
                </a:lnTo>
                <a:cubicBezTo>
                  <a:pt x="2708" y="40"/>
                  <a:pt x="2481" y="0"/>
                  <a:pt x="2250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0"/>
          <p:cNvSpPr/>
          <p:nvPr/>
        </p:nvSpPr>
        <p:spPr>
          <a:xfrm>
            <a:off x="4235049" y="2111071"/>
            <a:ext cx="19464" cy="65544"/>
          </a:xfrm>
          <a:custGeom>
            <a:rect b="b" l="l" r="r" t="t"/>
            <a:pathLst>
              <a:path extrusionOk="0" h="5637" w="1674">
                <a:moveTo>
                  <a:pt x="1" y="1"/>
                </a:moveTo>
                <a:lnTo>
                  <a:pt x="1" y="5636"/>
                </a:lnTo>
                <a:lnTo>
                  <a:pt x="1674" y="5636"/>
                </a:lnTo>
                <a:lnTo>
                  <a:pt x="1674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30"/>
          <p:cNvSpPr/>
          <p:nvPr/>
        </p:nvSpPr>
        <p:spPr>
          <a:xfrm>
            <a:off x="4273643" y="2109431"/>
            <a:ext cx="47417" cy="67184"/>
          </a:xfrm>
          <a:custGeom>
            <a:rect b="b" l="l" r="r" t="t"/>
            <a:pathLst>
              <a:path extrusionOk="0" h="5778" w="4078">
                <a:moveTo>
                  <a:pt x="2110" y="0"/>
                </a:moveTo>
                <a:cubicBezTo>
                  <a:pt x="1471" y="0"/>
                  <a:pt x="961" y="193"/>
                  <a:pt x="577" y="581"/>
                </a:cubicBezTo>
                <a:cubicBezTo>
                  <a:pt x="193" y="964"/>
                  <a:pt x="1" y="1478"/>
                  <a:pt x="1" y="2121"/>
                </a:cubicBezTo>
                <a:lnTo>
                  <a:pt x="1" y="5777"/>
                </a:lnTo>
                <a:lnTo>
                  <a:pt x="1679" y="5777"/>
                </a:lnTo>
                <a:lnTo>
                  <a:pt x="1679" y="2176"/>
                </a:lnTo>
                <a:cubicBezTo>
                  <a:pt x="1679" y="1834"/>
                  <a:pt x="1796" y="1662"/>
                  <a:pt x="2031" y="1662"/>
                </a:cubicBezTo>
                <a:cubicBezTo>
                  <a:pt x="2278" y="1662"/>
                  <a:pt x="2399" y="1834"/>
                  <a:pt x="2399" y="2176"/>
                </a:cubicBezTo>
                <a:lnTo>
                  <a:pt x="2399" y="5777"/>
                </a:lnTo>
                <a:lnTo>
                  <a:pt x="4077" y="5777"/>
                </a:lnTo>
                <a:lnTo>
                  <a:pt x="4077" y="2176"/>
                </a:lnTo>
                <a:cubicBezTo>
                  <a:pt x="4077" y="1474"/>
                  <a:pt x="3908" y="937"/>
                  <a:pt x="3571" y="565"/>
                </a:cubicBezTo>
                <a:cubicBezTo>
                  <a:pt x="3234" y="189"/>
                  <a:pt x="2748" y="0"/>
                  <a:pt x="2110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" name="Google Shape;259;p30"/>
          <p:cNvSpPr/>
          <p:nvPr/>
        </p:nvSpPr>
        <p:spPr>
          <a:xfrm>
            <a:off x="4336260" y="2109431"/>
            <a:ext cx="68730" cy="68823"/>
          </a:xfrm>
          <a:custGeom>
            <a:rect b="b" l="l" r="r" t="t"/>
            <a:pathLst>
              <a:path extrusionOk="0" h="5919" w="5911">
                <a:moveTo>
                  <a:pt x="2999" y="0"/>
                </a:moveTo>
                <a:cubicBezTo>
                  <a:pt x="2156" y="0"/>
                  <a:pt x="1443" y="287"/>
                  <a:pt x="867" y="859"/>
                </a:cubicBezTo>
                <a:cubicBezTo>
                  <a:pt x="291" y="1431"/>
                  <a:pt x="0" y="2140"/>
                  <a:pt x="0" y="2979"/>
                </a:cubicBezTo>
                <a:cubicBezTo>
                  <a:pt x="0" y="3814"/>
                  <a:pt x="286" y="4511"/>
                  <a:pt x="851" y="5072"/>
                </a:cubicBezTo>
                <a:cubicBezTo>
                  <a:pt x="1415" y="5636"/>
                  <a:pt x="2120" y="5918"/>
                  <a:pt x="2959" y="5918"/>
                </a:cubicBezTo>
                <a:cubicBezTo>
                  <a:pt x="3782" y="5918"/>
                  <a:pt x="4453" y="5672"/>
                  <a:pt x="4965" y="5173"/>
                </a:cubicBezTo>
                <a:cubicBezTo>
                  <a:pt x="5479" y="4680"/>
                  <a:pt x="5797" y="3979"/>
                  <a:pt x="5911" y="3069"/>
                </a:cubicBezTo>
                <a:lnTo>
                  <a:pt x="4155" y="3022"/>
                </a:lnTo>
                <a:cubicBezTo>
                  <a:pt x="4115" y="3422"/>
                  <a:pt x="3994" y="3724"/>
                  <a:pt x="3782" y="3936"/>
                </a:cubicBezTo>
                <a:cubicBezTo>
                  <a:pt x="3571" y="4147"/>
                  <a:pt x="3288" y="4253"/>
                  <a:pt x="2932" y="4253"/>
                </a:cubicBezTo>
                <a:cubicBezTo>
                  <a:pt x="2583" y="4253"/>
                  <a:pt x="2293" y="4135"/>
                  <a:pt x="2066" y="3892"/>
                </a:cubicBezTo>
                <a:cubicBezTo>
                  <a:pt x="1838" y="3653"/>
                  <a:pt x="1725" y="3348"/>
                  <a:pt x="1725" y="2979"/>
                </a:cubicBezTo>
                <a:cubicBezTo>
                  <a:pt x="1725" y="2595"/>
                  <a:pt x="1838" y="2281"/>
                  <a:pt x="2073" y="2035"/>
                </a:cubicBezTo>
                <a:cubicBezTo>
                  <a:pt x="2305" y="1784"/>
                  <a:pt x="2599" y="1662"/>
                  <a:pt x="2959" y="1662"/>
                </a:cubicBezTo>
                <a:cubicBezTo>
                  <a:pt x="3520" y="1662"/>
                  <a:pt x="3900" y="1968"/>
                  <a:pt x="4100" y="2587"/>
                </a:cubicBezTo>
                <a:lnTo>
                  <a:pt x="5898" y="2466"/>
                </a:lnTo>
                <a:cubicBezTo>
                  <a:pt x="5738" y="1772"/>
                  <a:pt x="5468" y="1232"/>
                  <a:pt x="5079" y="843"/>
                </a:cubicBezTo>
                <a:cubicBezTo>
                  <a:pt x="4523" y="283"/>
                  <a:pt x="3829" y="0"/>
                  <a:pt x="2999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" name="Google Shape;260;p30"/>
          <p:cNvSpPr/>
          <p:nvPr/>
        </p:nvSpPr>
        <p:spPr>
          <a:xfrm>
            <a:off x="4420237" y="2111071"/>
            <a:ext cx="37522" cy="65544"/>
          </a:xfrm>
          <a:custGeom>
            <a:rect b="b" l="l" r="r" t="t"/>
            <a:pathLst>
              <a:path extrusionOk="0" h="5637" w="3227">
                <a:moveTo>
                  <a:pt x="1773" y="1"/>
                </a:moveTo>
                <a:cubicBezTo>
                  <a:pt x="1208" y="1"/>
                  <a:pt x="773" y="150"/>
                  <a:pt x="463" y="447"/>
                </a:cubicBezTo>
                <a:cubicBezTo>
                  <a:pt x="154" y="745"/>
                  <a:pt x="1" y="1161"/>
                  <a:pt x="1" y="1702"/>
                </a:cubicBezTo>
                <a:lnTo>
                  <a:pt x="1" y="3912"/>
                </a:lnTo>
                <a:cubicBezTo>
                  <a:pt x="1" y="4468"/>
                  <a:pt x="162" y="4896"/>
                  <a:pt x="491" y="5193"/>
                </a:cubicBezTo>
                <a:cubicBezTo>
                  <a:pt x="820" y="5488"/>
                  <a:pt x="1290" y="5636"/>
                  <a:pt x="1910" y="5636"/>
                </a:cubicBezTo>
                <a:lnTo>
                  <a:pt x="3227" y="5636"/>
                </a:lnTo>
                <a:lnTo>
                  <a:pt x="3227" y="4026"/>
                </a:lnTo>
                <a:lnTo>
                  <a:pt x="2102" y="4026"/>
                </a:lnTo>
                <a:cubicBezTo>
                  <a:pt x="1905" y="4026"/>
                  <a:pt x="1776" y="4006"/>
                  <a:pt x="1713" y="3971"/>
                </a:cubicBezTo>
                <a:cubicBezTo>
                  <a:pt x="1651" y="3932"/>
                  <a:pt x="1619" y="3857"/>
                  <a:pt x="1619" y="3735"/>
                </a:cubicBezTo>
                <a:cubicBezTo>
                  <a:pt x="1619" y="3634"/>
                  <a:pt x="1647" y="3559"/>
                  <a:pt x="1710" y="3516"/>
                </a:cubicBezTo>
                <a:cubicBezTo>
                  <a:pt x="1773" y="3469"/>
                  <a:pt x="1878" y="3449"/>
                  <a:pt x="2028" y="3449"/>
                </a:cubicBezTo>
                <a:lnTo>
                  <a:pt x="3120" y="3449"/>
                </a:lnTo>
                <a:lnTo>
                  <a:pt x="3120" y="2192"/>
                </a:lnTo>
                <a:lnTo>
                  <a:pt x="2196" y="2192"/>
                </a:lnTo>
                <a:cubicBezTo>
                  <a:pt x="2019" y="2192"/>
                  <a:pt x="1898" y="2172"/>
                  <a:pt x="1827" y="2129"/>
                </a:cubicBezTo>
                <a:cubicBezTo>
                  <a:pt x="1760" y="2086"/>
                  <a:pt x="1726" y="2011"/>
                  <a:pt x="1726" y="1901"/>
                </a:cubicBezTo>
                <a:cubicBezTo>
                  <a:pt x="1726" y="1713"/>
                  <a:pt x="1870" y="1619"/>
                  <a:pt x="2160" y="1619"/>
                </a:cubicBezTo>
                <a:lnTo>
                  <a:pt x="3227" y="1619"/>
                </a:lnTo>
                <a:lnTo>
                  <a:pt x="3227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30"/>
          <p:cNvSpPr/>
          <p:nvPr/>
        </p:nvSpPr>
        <p:spPr>
          <a:xfrm>
            <a:off x="4520412" y="2111071"/>
            <a:ext cx="18557" cy="65544"/>
          </a:xfrm>
          <a:custGeom>
            <a:rect b="b" l="l" r="r" t="t"/>
            <a:pathLst>
              <a:path extrusionOk="0" h="5637" w="1596">
                <a:moveTo>
                  <a:pt x="0" y="1"/>
                </a:moveTo>
                <a:lnTo>
                  <a:pt x="0" y="5636"/>
                </a:lnTo>
                <a:lnTo>
                  <a:pt x="1595" y="5636"/>
                </a:lnTo>
                <a:lnTo>
                  <a:pt x="1595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30"/>
          <p:cNvSpPr/>
          <p:nvPr/>
        </p:nvSpPr>
        <p:spPr>
          <a:xfrm>
            <a:off x="4567878" y="2109431"/>
            <a:ext cx="50045" cy="69091"/>
          </a:xfrm>
          <a:custGeom>
            <a:rect b="b" l="l" r="r" t="t"/>
            <a:pathLst>
              <a:path extrusionOk="0" h="5942" w="4304">
                <a:moveTo>
                  <a:pt x="2160" y="0"/>
                </a:moveTo>
                <a:cubicBezTo>
                  <a:pt x="1553" y="0"/>
                  <a:pt x="1044" y="212"/>
                  <a:pt x="628" y="628"/>
                </a:cubicBezTo>
                <a:cubicBezTo>
                  <a:pt x="209" y="1047"/>
                  <a:pt x="1" y="1561"/>
                  <a:pt x="1" y="2168"/>
                </a:cubicBezTo>
                <a:cubicBezTo>
                  <a:pt x="1" y="2657"/>
                  <a:pt x="131" y="3069"/>
                  <a:pt x="389" y="3395"/>
                </a:cubicBezTo>
                <a:cubicBezTo>
                  <a:pt x="644" y="3724"/>
                  <a:pt x="1067" y="4014"/>
                  <a:pt x="1651" y="4272"/>
                </a:cubicBezTo>
                <a:lnTo>
                  <a:pt x="2321" y="2654"/>
                </a:lnTo>
                <a:lnTo>
                  <a:pt x="2321" y="2654"/>
                </a:lnTo>
                <a:cubicBezTo>
                  <a:pt x="2251" y="2662"/>
                  <a:pt x="2196" y="2670"/>
                  <a:pt x="2164" y="2670"/>
                </a:cubicBezTo>
                <a:cubicBezTo>
                  <a:pt x="2012" y="2670"/>
                  <a:pt x="1878" y="2615"/>
                  <a:pt x="1773" y="2509"/>
                </a:cubicBezTo>
                <a:cubicBezTo>
                  <a:pt x="1667" y="2399"/>
                  <a:pt x="1616" y="2270"/>
                  <a:pt x="1616" y="2113"/>
                </a:cubicBezTo>
                <a:cubicBezTo>
                  <a:pt x="1616" y="1957"/>
                  <a:pt x="1667" y="1827"/>
                  <a:pt x="1773" y="1717"/>
                </a:cubicBezTo>
                <a:cubicBezTo>
                  <a:pt x="1878" y="1608"/>
                  <a:pt x="2008" y="1552"/>
                  <a:pt x="2160" y="1552"/>
                </a:cubicBezTo>
                <a:cubicBezTo>
                  <a:pt x="2314" y="1552"/>
                  <a:pt x="2442" y="1608"/>
                  <a:pt x="2553" y="1713"/>
                </a:cubicBezTo>
                <a:cubicBezTo>
                  <a:pt x="2663" y="1823"/>
                  <a:pt x="2717" y="1952"/>
                  <a:pt x="2717" y="2098"/>
                </a:cubicBezTo>
                <a:cubicBezTo>
                  <a:pt x="2717" y="2172"/>
                  <a:pt x="2701" y="2250"/>
                  <a:pt x="2674" y="2340"/>
                </a:cubicBezTo>
                <a:lnTo>
                  <a:pt x="1572" y="5417"/>
                </a:lnTo>
                <a:lnTo>
                  <a:pt x="3058" y="5942"/>
                </a:lnTo>
                <a:lnTo>
                  <a:pt x="4003" y="3324"/>
                </a:lnTo>
                <a:cubicBezTo>
                  <a:pt x="4202" y="2771"/>
                  <a:pt x="4304" y="2364"/>
                  <a:pt x="4304" y="2102"/>
                </a:cubicBezTo>
                <a:cubicBezTo>
                  <a:pt x="4304" y="1541"/>
                  <a:pt x="4088" y="1051"/>
                  <a:pt x="3661" y="632"/>
                </a:cubicBezTo>
                <a:cubicBezTo>
                  <a:pt x="3234" y="212"/>
                  <a:pt x="2733" y="0"/>
                  <a:pt x="2160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30"/>
          <p:cNvSpPr/>
          <p:nvPr/>
        </p:nvSpPr>
        <p:spPr>
          <a:xfrm>
            <a:off x="4632867" y="2109431"/>
            <a:ext cx="46533" cy="68823"/>
          </a:xfrm>
          <a:custGeom>
            <a:rect b="b" l="l" r="r" t="t"/>
            <a:pathLst>
              <a:path extrusionOk="0" h="5919" w="4002">
                <a:moveTo>
                  <a:pt x="1983" y="1212"/>
                </a:moveTo>
                <a:cubicBezTo>
                  <a:pt x="2113" y="1212"/>
                  <a:pt x="2227" y="1255"/>
                  <a:pt x="2317" y="1345"/>
                </a:cubicBezTo>
                <a:cubicBezTo>
                  <a:pt x="2406" y="1435"/>
                  <a:pt x="2453" y="1545"/>
                  <a:pt x="2453" y="1678"/>
                </a:cubicBezTo>
                <a:cubicBezTo>
                  <a:pt x="2453" y="1803"/>
                  <a:pt x="2406" y="1913"/>
                  <a:pt x="2317" y="2008"/>
                </a:cubicBezTo>
                <a:cubicBezTo>
                  <a:pt x="2230" y="2102"/>
                  <a:pt x="2120" y="2149"/>
                  <a:pt x="1999" y="2149"/>
                </a:cubicBezTo>
                <a:cubicBezTo>
                  <a:pt x="1862" y="2149"/>
                  <a:pt x="1748" y="2102"/>
                  <a:pt x="1659" y="2011"/>
                </a:cubicBezTo>
                <a:cubicBezTo>
                  <a:pt x="1572" y="1921"/>
                  <a:pt x="1529" y="1807"/>
                  <a:pt x="1529" y="1666"/>
                </a:cubicBezTo>
                <a:cubicBezTo>
                  <a:pt x="1529" y="1545"/>
                  <a:pt x="1572" y="1439"/>
                  <a:pt x="1662" y="1349"/>
                </a:cubicBezTo>
                <a:cubicBezTo>
                  <a:pt x="1753" y="1259"/>
                  <a:pt x="1858" y="1212"/>
                  <a:pt x="1983" y="1212"/>
                </a:cubicBezTo>
                <a:close/>
                <a:moveTo>
                  <a:pt x="1995" y="3312"/>
                </a:moveTo>
                <a:cubicBezTo>
                  <a:pt x="2180" y="3312"/>
                  <a:pt x="2341" y="3379"/>
                  <a:pt x="2473" y="3512"/>
                </a:cubicBezTo>
                <a:cubicBezTo>
                  <a:pt x="2607" y="3641"/>
                  <a:pt x="2677" y="3798"/>
                  <a:pt x="2677" y="3983"/>
                </a:cubicBezTo>
                <a:cubicBezTo>
                  <a:pt x="2677" y="4182"/>
                  <a:pt x="2610" y="4350"/>
                  <a:pt x="2482" y="4484"/>
                </a:cubicBezTo>
                <a:cubicBezTo>
                  <a:pt x="2352" y="4618"/>
                  <a:pt x="2191" y="4684"/>
                  <a:pt x="1995" y="4684"/>
                </a:cubicBezTo>
                <a:cubicBezTo>
                  <a:pt x="1800" y="4684"/>
                  <a:pt x="1635" y="4618"/>
                  <a:pt x="1505" y="4484"/>
                </a:cubicBezTo>
                <a:cubicBezTo>
                  <a:pt x="1376" y="4350"/>
                  <a:pt x="1313" y="4182"/>
                  <a:pt x="1313" y="3983"/>
                </a:cubicBezTo>
                <a:cubicBezTo>
                  <a:pt x="1313" y="3798"/>
                  <a:pt x="1380" y="3641"/>
                  <a:pt x="1513" y="3509"/>
                </a:cubicBezTo>
                <a:cubicBezTo>
                  <a:pt x="1646" y="3379"/>
                  <a:pt x="1807" y="3312"/>
                  <a:pt x="1995" y="3312"/>
                </a:cubicBezTo>
                <a:close/>
                <a:moveTo>
                  <a:pt x="1995" y="0"/>
                </a:moveTo>
                <a:cubicBezTo>
                  <a:pt x="1505" y="0"/>
                  <a:pt x="1102" y="158"/>
                  <a:pt x="784" y="467"/>
                </a:cubicBezTo>
                <a:cubicBezTo>
                  <a:pt x="467" y="776"/>
                  <a:pt x="310" y="1169"/>
                  <a:pt x="310" y="1646"/>
                </a:cubicBezTo>
                <a:cubicBezTo>
                  <a:pt x="310" y="1976"/>
                  <a:pt x="412" y="2274"/>
                  <a:pt x="616" y="2545"/>
                </a:cubicBezTo>
                <a:cubicBezTo>
                  <a:pt x="389" y="2780"/>
                  <a:pt x="232" y="3003"/>
                  <a:pt x="138" y="3214"/>
                </a:cubicBezTo>
                <a:cubicBezTo>
                  <a:pt x="48" y="3426"/>
                  <a:pt x="0" y="3673"/>
                  <a:pt x="0" y="3959"/>
                </a:cubicBezTo>
                <a:cubicBezTo>
                  <a:pt x="0" y="4515"/>
                  <a:pt x="192" y="4981"/>
                  <a:pt x="572" y="5358"/>
                </a:cubicBezTo>
                <a:cubicBezTo>
                  <a:pt x="953" y="5730"/>
                  <a:pt x="1431" y="5918"/>
                  <a:pt x="2003" y="5918"/>
                </a:cubicBezTo>
                <a:cubicBezTo>
                  <a:pt x="2571" y="5918"/>
                  <a:pt x="3050" y="5730"/>
                  <a:pt x="3430" y="5358"/>
                </a:cubicBezTo>
                <a:cubicBezTo>
                  <a:pt x="3810" y="4981"/>
                  <a:pt x="4002" y="4515"/>
                  <a:pt x="4002" y="3959"/>
                </a:cubicBezTo>
                <a:cubicBezTo>
                  <a:pt x="4002" y="3665"/>
                  <a:pt x="3954" y="3418"/>
                  <a:pt x="3869" y="3214"/>
                </a:cubicBezTo>
                <a:cubicBezTo>
                  <a:pt x="3782" y="3010"/>
                  <a:pt x="3618" y="2787"/>
                  <a:pt x="3386" y="2545"/>
                </a:cubicBezTo>
                <a:cubicBezTo>
                  <a:pt x="3590" y="2274"/>
                  <a:pt x="3692" y="1972"/>
                  <a:pt x="3692" y="1651"/>
                </a:cubicBezTo>
                <a:cubicBezTo>
                  <a:pt x="3692" y="1169"/>
                  <a:pt x="3531" y="773"/>
                  <a:pt x="3214" y="463"/>
                </a:cubicBezTo>
                <a:cubicBezTo>
                  <a:pt x="2896" y="158"/>
                  <a:pt x="2489" y="0"/>
                  <a:pt x="1995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30"/>
          <p:cNvSpPr/>
          <p:nvPr/>
        </p:nvSpPr>
        <p:spPr>
          <a:xfrm>
            <a:off x="4696030" y="2109431"/>
            <a:ext cx="46719" cy="68823"/>
          </a:xfrm>
          <a:custGeom>
            <a:rect b="b" l="l" r="r" t="t"/>
            <a:pathLst>
              <a:path extrusionOk="0" h="5919" w="4018">
                <a:moveTo>
                  <a:pt x="2006" y="1494"/>
                </a:moveTo>
                <a:cubicBezTo>
                  <a:pt x="2277" y="1494"/>
                  <a:pt x="2411" y="1662"/>
                  <a:pt x="2411" y="2008"/>
                </a:cubicBezTo>
                <a:lnTo>
                  <a:pt x="2411" y="3908"/>
                </a:lnTo>
                <a:cubicBezTo>
                  <a:pt x="2411" y="4253"/>
                  <a:pt x="2277" y="4426"/>
                  <a:pt x="2006" y="4426"/>
                </a:cubicBezTo>
                <a:cubicBezTo>
                  <a:pt x="1740" y="4426"/>
                  <a:pt x="1606" y="4253"/>
                  <a:pt x="1606" y="3908"/>
                </a:cubicBezTo>
                <a:lnTo>
                  <a:pt x="1606" y="2008"/>
                </a:lnTo>
                <a:cubicBezTo>
                  <a:pt x="1606" y="1662"/>
                  <a:pt x="1740" y="1494"/>
                  <a:pt x="2006" y="1494"/>
                </a:cubicBezTo>
                <a:close/>
                <a:moveTo>
                  <a:pt x="2006" y="0"/>
                </a:moveTo>
                <a:cubicBezTo>
                  <a:pt x="1387" y="0"/>
                  <a:pt x="897" y="212"/>
                  <a:pt x="537" y="628"/>
                </a:cubicBezTo>
                <a:cubicBezTo>
                  <a:pt x="181" y="1047"/>
                  <a:pt x="0" y="1619"/>
                  <a:pt x="0" y="2340"/>
                </a:cubicBezTo>
                <a:lnTo>
                  <a:pt x="0" y="3579"/>
                </a:lnTo>
                <a:cubicBezTo>
                  <a:pt x="0" y="4300"/>
                  <a:pt x="181" y="4868"/>
                  <a:pt x="537" y="5287"/>
                </a:cubicBezTo>
                <a:cubicBezTo>
                  <a:pt x="897" y="5707"/>
                  <a:pt x="1387" y="5918"/>
                  <a:pt x="2006" y="5918"/>
                </a:cubicBezTo>
                <a:cubicBezTo>
                  <a:pt x="2626" y="5918"/>
                  <a:pt x="3116" y="5707"/>
                  <a:pt x="3476" y="5287"/>
                </a:cubicBezTo>
                <a:cubicBezTo>
                  <a:pt x="3836" y="4868"/>
                  <a:pt x="4017" y="4300"/>
                  <a:pt x="4017" y="3579"/>
                </a:cubicBezTo>
                <a:lnTo>
                  <a:pt x="4017" y="2340"/>
                </a:lnTo>
                <a:cubicBezTo>
                  <a:pt x="4017" y="1619"/>
                  <a:pt x="3836" y="1047"/>
                  <a:pt x="3476" y="628"/>
                </a:cubicBezTo>
                <a:cubicBezTo>
                  <a:pt x="3116" y="212"/>
                  <a:pt x="2626" y="0"/>
                  <a:pt x="2006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30"/>
          <p:cNvSpPr/>
          <p:nvPr/>
        </p:nvSpPr>
        <p:spPr>
          <a:xfrm>
            <a:off x="4248538" y="1488294"/>
            <a:ext cx="19650" cy="35324"/>
          </a:xfrm>
          <a:custGeom>
            <a:rect b="b" l="l" r="r" t="t"/>
            <a:pathLst>
              <a:path extrusionOk="0" h="3038" w="1690">
                <a:moveTo>
                  <a:pt x="0" y="0"/>
                </a:moveTo>
                <a:lnTo>
                  <a:pt x="0" y="3037"/>
                </a:lnTo>
                <a:lnTo>
                  <a:pt x="1690" y="3037"/>
                </a:lnTo>
                <a:lnTo>
                  <a:pt x="1690" y="2708"/>
                </a:lnTo>
                <a:lnTo>
                  <a:pt x="393" y="2708"/>
                </a:lnTo>
                <a:lnTo>
                  <a:pt x="393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30"/>
          <p:cNvSpPr/>
          <p:nvPr/>
        </p:nvSpPr>
        <p:spPr>
          <a:xfrm>
            <a:off x="4286410" y="1488294"/>
            <a:ext cx="4570" cy="35324"/>
          </a:xfrm>
          <a:custGeom>
            <a:rect b="b" l="l" r="r" t="t"/>
            <a:pathLst>
              <a:path extrusionOk="0" h="3038" w="393">
                <a:moveTo>
                  <a:pt x="0" y="0"/>
                </a:moveTo>
                <a:lnTo>
                  <a:pt x="0" y="3037"/>
                </a:lnTo>
                <a:lnTo>
                  <a:pt x="393" y="3037"/>
                </a:lnTo>
                <a:lnTo>
                  <a:pt x="393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30"/>
          <p:cNvSpPr/>
          <p:nvPr/>
        </p:nvSpPr>
        <p:spPr>
          <a:xfrm>
            <a:off x="4308283" y="1488294"/>
            <a:ext cx="29173" cy="35324"/>
          </a:xfrm>
          <a:custGeom>
            <a:rect b="b" l="l" r="r" t="t"/>
            <a:pathLst>
              <a:path extrusionOk="0" h="3038" w="2509">
                <a:moveTo>
                  <a:pt x="1" y="0"/>
                </a:moveTo>
                <a:lnTo>
                  <a:pt x="992" y="3037"/>
                </a:lnTo>
                <a:lnTo>
                  <a:pt x="1423" y="3037"/>
                </a:lnTo>
                <a:lnTo>
                  <a:pt x="2509" y="0"/>
                </a:lnTo>
                <a:lnTo>
                  <a:pt x="2089" y="0"/>
                </a:lnTo>
                <a:lnTo>
                  <a:pt x="1576" y="1500"/>
                </a:lnTo>
                <a:cubicBezTo>
                  <a:pt x="1442" y="1900"/>
                  <a:pt x="1317" y="2281"/>
                  <a:pt x="1231" y="2634"/>
                </a:cubicBezTo>
                <a:lnTo>
                  <a:pt x="1219" y="2634"/>
                </a:lnTo>
                <a:cubicBezTo>
                  <a:pt x="1140" y="2276"/>
                  <a:pt x="1028" y="1908"/>
                  <a:pt x="898" y="1496"/>
                </a:cubicBezTo>
                <a:lnTo>
                  <a:pt x="424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0"/>
          <p:cNvSpPr/>
          <p:nvPr/>
        </p:nvSpPr>
        <p:spPr>
          <a:xfrm>
            <a:off x="4354399" y="1488294"/>
            <a:ext cx="19871" cy="35324"/>
          </a:xfrm>
          <a:custGeom>
            <a:rect b="b" l="l" r="r" t="t"/>
            <a:pathLst>
              <a:path extrusionOk="0" h="3038" w="1709">
                <a:moveTo>
                  <a:pt x="1" y="0"/>
                </a:moveTo>
                <a:lnTo>
                  <a:pt x="1" y="3037"/>
                </a:lnTo>
                <a:lnTo>
                  <a:pt x="1709" y="3037"/>
                </a:lnTo>
                <a:lnTo>
                  <a:pt x="1709" y="2708"/>
                </a:lnTo>
                <a:lnTo>
                  <a:pt x="396" y="2708"/>
                </a:lnTo>
                <a:lnTo>
                  <a:pt x="396" y="1614"/>
                </a:lnTo>
                <a:lnTo>
                  <a:pt x="1576" y="1614"/>
                </a:lnTo>
                <a:lnTo>
                  <a:pt x="1576" y="1289"/>
                </a:lnTo>
                <a:lnTo>
                  <a:pt x="396" y="1289"/>
                </a:lnTo>
                <a:lnTo>
                  <a:pt x="396" y="329"/>
                </a:lnTo>
                <a:lnTo>
                  <a:pt x="1642" y="329"/>
                </a:lnTo>
                <a:lnTo>
                  <a:pt x="1642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" name="Google Shape;269;p30"/>
          <p:cNvSpPr/>
          <p:nvPr/>
        </p:nvSpPr>
        <p:spPr>
          <a:xfrm>
            <a:off x="4801101" y="1488062"/>
            <a:ext cx="23034" cy="35557"/>
          </a:xfrm>
          <a:custGeom>
            <a:rect b="b" l="l" r="r" t="t"/>
            <a:pathLst>
              <a:path extrusionOk="0" h="3058" w="1981">
                <a:moveTo>
                  <a:pt x="781" y="302"/>
                </a:moveTo>
                <a:cubicBezTo>
                  <a:pt x="1196" y="306"/>
                  <a:pt x="1482" y="478"/>
                  <a:pt x="1482" y="870"/>
                </a:cubicBezTo>
                <a:cubicBezTo>
                  <a:pt x="1482" y="1215"/>
                  <a:pt x="1216" y="1446"/>
                  <a:pt x="796" y="1446"/>
                </a:cubicBezTo>
                <a:lnTo>
                  <a:pt x="393" y="1446"/>
                </a:lnTo>
                <a:lnTo>
                  <a:pt x="393" y="337"/>
                </a:lnTo>
                <a:cubicBezTo>
                  <a:pt x="456" y="317"/>
                  <a:pt x="593" y="302"/>
                  <a:pt x="781" y="302"/>
                </a:cubicBezTo>
                <a:close/>
                <a:moveTo>
                  <a:pt x="753" y="0"/>
                </a:moveTo>
                <a:cubicBezTo>
                  <a:pt x="483" y="0"/>
                  <a:pt x="201" y="20"/>
                  <a:pt x="1" y="62"/>
                </a:cubicBezTo>
                <a:lnTo>
                  <a:pt x="1" y="3057"/>
                </a:lnTo>
                <a:lnTo>
                  <a:pt x="393" y="3057"/>
                </a:lnTo>
                <a:lnTo>
                  <a:pt x="393" y="1744"/>
                </a:lnTo>
                <a:lnTo>
                  <a:pt x="765" y="1744"/>
                </a:lnTo>
                <a:cubicBezTo>
                  <a:pt x="1122" y="1755"/>
                  <a:pt x="1283" y="1912"/>
                  <a:pt x="1373" y="2332"/>
                </a:cubicBezTo>
                <a:cubicBezTo>
                  <a:pt x="1458" y="2712"/>
                  <a:pt x="1525" y="2974"/>
                  <a:pt x="1576" y="3057"/>
                </a:cubicBezTo>
                <a:lnTo>
                  <a:pt x="1980" y="3057"/>
                </a:lnTo>
                <a:cubicBezTo>
                  <a:pt x="1917" y="2943"/>
                  <a:pt x="1847" y="2649"/>
                  <a:pt x="1745" y="2226"/>
                </a:cubicBezTo>
                <a:cubicBezTo>
                  <a:pt x="1675" y="1909"/>
                  <a:pt x="1534" y="1693"/>
                  <a:pt x="1299" y="1611"/>
                </a:cubicBezTo>
                <a:lnTo>
                  <a:pt x="1299" y="1599"/>
                </a:lnTo>
                <a:cubicBezTo>
                  <a:pt x="1619" y="1489"/>
                  <a:pt x="1874" y="1223"/>
                  <a:pt x="1874" y="823"/>
                </a:cubicBezTo>
                <a:cubicBezTo>
                  <a:pt x="1874" y="588"/>
                  <a:pt x="1788" y="380"/>
                  <a:pt x="1635" y="247"/>
                </a:cubicBezTo>
                <a:cubicBezTo>
                  <a:pt x="1443" y="75"/>
                  <a:pt x="1173" y="0"/>
                  <a:pt x="753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30"/>
          <p:cNvSpPr/>
          <p:nvPr/>
        </p:nvSpPr>
        <p:spPr>
          <a:xfrm>
            <a:off x="4840531" y="1487748"/>
            <a:ext cx="32266" cy="36452"/>
          </a:xfrm>
          <a:custGeom>
            <a:rect b="b" l="l" r="r" t="t"/>
            <a:pathLst>
              <a:path extrusionOk="0" h="3135" w="2775">
                <a:moveTo>
                  <a:pt x="1391" y="317"/>
                </a:moveTo>
                <a:cubicBezTo>
                  <a:pt x="2046" y="317"/>
                  <a:pt x="2359" y="948"/>
                  <a:pt x="2359" y="1552"/>
                </a:cubicBezTo>
                <a:cubicBezTo>
                  <a:pt x="2359" y="2241"/>
                  <a:pt x="2006" y="2817"/>
                  <a:pt x="1388" y="2817"/>
                </a:cubicBezTo>
                <a:cubicBezTo>
                  <a:pt x="768" y="2817"/>
                  <a:pt x="415" y="2234"/>
                  <a:pt x="415" y="1587"/>
                </a:cubicBezTo>
                <a:cubicBezTo>
                  <a:pt x="415" y="917"/>
                  <a:pt x="740" y="317"/>
                  <a:pt x="1391" y="317"/>
                </a:cubicBezTo>
                <a:close/>
                <a:moveTo>
                  <a:pt x="1406" y="0"/>
                </a:moveTo>
                <a:cubicBezTo>
                  <a:pt x="596" y="0"/>
                  <a:pt x="0" y="630"/>
                  <a:pt x="0" y="1594"/>
                </a:cubicBezTo>
                <a:cubicBezTo>
                  <a:pt x="0" y="2511"/>
                  <a:pt x="560" y="3135"/>
                  <a:pt x="1364" y="3135"/>
                </a:cubicBezTo>
                <a:cubicBezTo>
                  <a:pt x="2140" y="3135"/>
                  <a:pt x="2775" y="2582"/>
                  <a:pt x="2775" y="1536"/>
                </a:cubicBezTo>
                <a:cubicBezTo>
                  <a:pt x="2775" y="635"/>
                  <a:pt x="2238" y="0"/>
                  <a:pt x="1406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" name="Google Shape;271;p30"/>
          <p:cNvSpPr/>
          <p:nvPr/>
        </p:nvSpPr>
        <p:spPr>
          <a:xfrm>
            <a:off x="4889741" y="1487748"/>
            <a:ext cx="26848" cy="36417"/>
          </a:xfrm>
          <a:custGeom>
            <a:rect b="b" l="l" r="r" t="t"/>
            <a:pathLst>
              <a:path extrusionOk="0" h="3132" w="2309">
                <a:moveTo>
                  <a:pt x="1587" y="0"/>
                </a:moveTo>
                <a:cubicBezTo>
                  <a:pt x="643" y="0"/>
                  <a:pt x="1" y="642"/>
                  <a:pt x="1" y="1594"/>
                </a:cubicBezTo>
                <a:cubicBezTo>
                  <a:pt x="1" y="2590"/>
                  <a:pt x="643" y="3131"/>
                  <a:pt x="1501" y="3131"/>
                </a:cubicBezTo>
                <a:cubicBezTo>
                  <a:pt x="1869" y="3131"/>
                  <a:pt x="2159" y="3061"/>
                  <a:pt x="2305" y="2986"/>
                </a:cubicBezTo>
                <a:lnTo>
                  <a:pt x="2222" y="2676"/>
                </a:lnTo>
                <a:cubicBezTo>
                  <a:pt x="2065" y="2751"/>
                  <a:pt x="1822" y="2802"/>
                  <a:pt x="1584" y="2802"/>
                </a:cubicBezTo>
                <a:cubicBezTo>
                  <a:pt x="842" y="2802"/>
                  <a:pt x="415" y="2323"/>
                  <a:pt x="415" y="1579"/>
                </a:cubicBezTo>
                <a:cubicBezTo>
                  <a:pt x="415" y="783"/>
                  <a:pt x="889" y="329"/>
                  <a:pt x="1600" y="329"/>
                </a:cubicBezTo>
                <a:cubicBezTo>
                  <a:pt x="1853" y="329"/>
                  <a:pt x="2065" y="380"/>
                  <a:pt x="2215" y="454"/>
                </a:cubicBezTo>
                <a:lnTo>
                  <a:pt x="2309" y="133"/>
                </a:lnTo>
                <a:cubicBezTo>
                  <a:pt x="2202" y="78"/>
                  <a:pt x="1964" y="0"/>
                  <a:pt x="1587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30"/>
          <p:cNvSpPr/>
          <p:nvPr/>
        </p:nvSpPr>
        <p:spPr>
          <a:xfrm>
            <a:off x="4935346" y="1488294"/>
            <a:ext cx="24953" cy="35324"/>
          </a:xfrm>
          <a:custGeom>
            <a:rect b="b" l="l" r="r" t="t"/>
            <a:pathLst>
              <a:path extrusionOk="0" h="3038" w="2146">
                <a:moveTo>
                  <a:pt x="1" y="0"/>
                </a:moveTo>
                <a:lnTo>
                  <a:pt x="1" y="3037"/>
                </a:lnTo>
                <a:lnTo>
                  <a:pt x="393" y="3037"/>
                </a:lnTo>
                <a:lnTo>
                  <a:pt x="393" y="1881"/>
                </a:lnTo>
                <a:lnTo>
                  <a:pt x="683" y="1547"/>
                </a:lnTo>
                <a:lnTo>
                  <a:pt x="1682" y="3037"/>
                </a:lnTo>
                <a:lnTo>
                  <a:pt x="2145" y="3037"/>
                </a:lnTo>
                <a:lnTo>
                  <a:pt x="961" y="1289"/>
                </a:lnTo>
                <a:lnTo>
                  <a:pt x="2062" y="0"/>
                </a:lnTo>
                <a:lnTo>
                  <a:pt x="1572" y="0"/>
                </a:lnTo>
                <a:lnTo>
                  <a:pt x="644" y="1140"/>
                </a:lnTo>
                <a:cubicBezTo>
                  <a:pt x="570" y="1242"/>
                  <a:pt x="487" y="1348"/>
                  <a:pt x="405" y="1465"/>
                </a:cubicBezTo>
                <a:lnTo>
                  <a:pt x="393" y="1465"/>
                </a:lnTo>
                <a:lnTo>
                  <a:pt x="393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89" name="Shape 5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0" name="Google Shape;5890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91" name="Google Shape;5891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92" name="Google Shape;5892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895" name="Google Shape;5895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898" name="Google Shape;5898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05" name="Google Shape;5905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08" name="Google Shape;5908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17" name="Google Shape;5917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9" name="Google Shape;5919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20" name="Google Shape;5920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23" name="Google Shape;5923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26" name="Google Shape;5926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28" name="Google Shape;5928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29" name="Google Shape;5929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30" name="Google Shape;5930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2" name="Google Shape;5932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33" name="Google Shape;5933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5" name="Google Shape;5935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36" name="Google Shape;5936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39" name="Google Shape;5939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46" name="Google Shape;5946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9" name="Google Shape;5949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50" name="Google Shape;5950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4" name="Google Shape;5954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55" name="Google Shape;5955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9" name="Google Shape;5959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0" name="Google Shape;5960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61" name="Google Shape;5961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4" name="Google Shape;5964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5" name="Google Shape;5965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66" name="Google Shape;5966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3" name="Google Shape;5973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4" name="Google Shape;5974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5" name="Google Shape;5975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76" name="Google Shape;5976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80" name="Google Shape;5980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85" name="Google Shape;5985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8" name="Google Shape;5988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89" name="Google Shape;5989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93" name="Google Shape;5993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0" name="Google Shape;6000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1" name="Google Shape;6001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2" name="Google Shape;6002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3" name="Google Shape;6003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4" name="Google Shape;6004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5" name="Google Shape;6005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06" name="Google Shape;6006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9" name="Google Shape;6009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10" name="Google Shape;6010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16" name="Google Shape;6016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19" name="Google Shape;6019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25" name="Google Shape;6025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26" name="Google Shape;6026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27" name="Google Shape;6027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4" name="Google Shape;6034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35" name="Google Shape;6035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40" name="Google Shape;6040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7" name="Google Shape;6047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8" name="Google Shape;6048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49" name="Google Shape;6049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3" name="Google Shape;6053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4" name="Google Shape;6054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55" name="Google Shape;6055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7" name="Google Shape;6057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58" name="Google Shape;6058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64" name="Google Shape;6064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1" name="Google Shape;6071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2" name="Google Shape;6072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73" name="Google Shape;6073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78" name="Google Shape;6078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2" name="Google Shape;6082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3" name="Google Shape;6083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84" name="Google Shape;6084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7" name="Google Shape;6087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88" name="Google Shape;6088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93" name="Google Shape;6093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099" name="Google Shape;6099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2" name="Google Shape;6102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03" name="Google Shape;6103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3" name="Google Shape;6113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14" name="Google Shape;6114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8" name="Google Shape;6118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19" name="Google Shape;6119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25" name="Google Shape;6125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9" name="Google Shape;6129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30" name="Google Shape;6130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2" name="Google Shape;6132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33" name="Google Shape;6133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39" name="Google Shape;6139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50" name="Google Shape;6150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53" name="Google Shape;6153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57" name="Google Shape;6157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67" name="Google Shape;6167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71" name="Google Shape;6171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76" name="Google Shape;6176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82" name="Google Shape;6182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88" name="Google Shape;6188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0" name="Google Shape;6190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91" name="Google Shape;6191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197" name="Google Shape;6197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6" name="Google Shape;6206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07" name="Google Shape;6207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19" name="Google Shape;6219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24" name="Google Shape;6224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31" name="Google Shape;6231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7" name="Google Shape;6237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38" name="Google Shape;6238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6" name="Google Shape;6246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47" name="Google Shape;6247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54" name="Google Shape;6254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59" name="Google Shape;6259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9" name="Google Shape;6269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70" name="Google Shape;6270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6" name="Google Shape;6276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77" name="Google Shape;6277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4" name="Google Shape;6284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85" name="Google Shape;6285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6" name="Google Shape;6296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297" name="Google Shape;6297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05" name="Google Shape;6305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8" name="Google Shape;6318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19" name="Google Shape;6319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25" name="Google Shape;6325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31" name="Google Shape;6331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4" name="Google Shape;6334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35" name="Google Shape;6335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7" name="Google Shape;6337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38" name="Google Shape;6338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4" name="Google Shape;6344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45" name="Google Shape;6345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49" name="Google Shape;6349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54" name="Google Shape;6354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4" name="Google Shape;6364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65" name="Google Shape;6365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1" name="Google Shape;6371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72" name="Google Shape;6372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79" name="Google Shape;6379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86" name="Google Shape;6386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0" name="Google Shape;6390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91" name="Google Shape;6391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395" name="Google Shape;6395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02" name="Google Shape;6402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07" name="Google Shape;6407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0" name="Google Shape;6410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11" name="Google Shape;6411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14" name="Google Shape;6414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15" name="Google Shape;6415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16" name="Google Shape;6416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24" name="Shape 6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5" name="Google Shape;6425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26" name="Google Shape;6426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7" name="Google Shape;6427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8" name="Google Shape;6428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9" name="Google Shape;6429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30" name="Google Shape;6430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4" name="Google Shape;6434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35" name="Google Shape;6435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7" name="Google Shape;6437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8" name="Google Shape;6438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9" name="Google Shape;6439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0" name="Google Shape;6440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1" name="Google Shape;6441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2" name="Google Shape;6442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3" name="Google Shape;6443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44" name="Google Shape;6444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48" name="Google Shape;6448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51" name="Google Shape;6451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6" name="Google Shape;6456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7" name="Google Shape;6457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8" name="Google Shape;6458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9" name="Google Shape;6459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0" name="Google Shape;6460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1" name="Google Shape;6461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62" name="Google Shape;6462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4" name="Google Shape;6464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6" name="Google Shape;6466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67" name="Google Shape;6467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1" name="Google Shape;6471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2" name="Google Shape;6472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3" name="Google Shape;6473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4" name="Google Shape;6474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5" name="Google Shape;6475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6" name="Google Shape;6476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7" name="Google Shape;6477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78" name="Google Shape;6478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81" name="Google Shape;6481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3" name="Google Shape;6483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84" name="Google Shape;6484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6" name="Google Shape;6486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7" name="Google Shape;6487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88" name="Google Shape;6488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0" name="Google Shape;6490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1" name="Google Shape;6491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92" name="Google Shape;6492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6" name="Google Shape;6496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497" name="Google Shape;6497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1" name="Google Shape;6501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02" name="Google Shape;6502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4" name="Google Shape;6504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05" name="Google Shape;6505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7" name="Google Shape;6507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8" name="Google Shape;6508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9" name="Google Shape;6509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10" name="Google Shape;6510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5" name="Google Shape;6515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6" name="Google Shape;6516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17" name="Google Shape;6517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20" name="Google Shape;6520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3" name="Google Shape;6523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24" name="Google Shape;6524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27" name="Google Shape;6527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9" name="Google Shape;6529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0" name="Google Shape;6530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31" name="Google Shape;6531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4" name="Google Shape;6534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35" name="Google Shape;6535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0" name="Google Shape;6540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1" name="Google Shape;6541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2" name="Google Shape;6542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43" name="Google Shape;6543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47" name="Google Shape;6547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0" name="Google Shape;6550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51" name="Google Shape;6551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4" name="Google Shape;6554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55" name="Google Shape;6555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60" name="Google Shape;6560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3" name="Google Shape;6563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4" name="Google Shape;6564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65" name="Google Shape;6565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68" name="Google Shape;6568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0" name="Google Shape;6570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1" name="Google Shape;6571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2" name="Google Shape;6572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73" name="Google Shape;6573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78" name="Google Shape;6578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0" name="Google Shape;6580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1" name="Google Shape;6581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82" name="Google Shape;6582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89" name="Google Shape;6589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6" name="Google Shape;6596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597" name="Google Shape;6597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9" name="Google Shape;6599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00" name="Google Shape;6600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4" name="Google Shape;6604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05" name="Google Shape;6605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8" name="Google Shape;6608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9" name="Google Shape;6609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10" name="Google Shape;6610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2" name="Google Shape;6612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3" name="Google Shape;6613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4" name="Google Shape;6614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15" name="Google Shape;6615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7" name="Google Shape;6617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18" name="Google Shape;6618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23" name="Google Shape;6623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6" name="Google Shape;6626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7" name="Google Shape;6627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28" name="Google Shape;6628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1" name="Google Shape;6631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32" name="Google Shape;6632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6" name="Google Shape;6636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37" name="Google Shape;6637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40" name="Google Shape;6640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43" name="Google Shape;6643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49" name="Google Shape;6649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3" name="Google Shape;6653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4" name="Google Shape;6654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5" name="Google Shape;6655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56" name="Google Shape;6656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8" name="Google Shape;6658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59" name="Google Shape;6659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1" name="Google Shape;6661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62" name="Google Shape;6662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65" name="Google Shape;6665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74" name="Google Shape;6674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6" name="Google Shape;6676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78" name="Google Shape;6678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0" name="Google Shape;6680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81" name="Google Shape;6681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84" name="Google Shape;6684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7" name="Google Shape;6687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88" name="Google Shape;6688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0" name="Google Shape;6690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1" name="Google Shape;6691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92" name="Google Shape;6692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696" name="Google Shape;6696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8" name="Google Shape;6698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699" name="Google Shape;6699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02" name="Google Shape;6702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05" name="Google Shape;6705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09" name="Shape 6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0" name="Google Shape;6710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11" name="Google Shape;6711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12" name="Google Shape;6712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4" name="Google Shape;6714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15" name="Google Shape;6715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8" name="Google Shape;6718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19" name="Google Shape;6719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25" name="Google Shape;6725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9" name="Google Shape;6729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0" name="Google Shape;6730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31" name="Google Shape;6731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35" name="Google Shape;6735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39" name="Google Shape;6739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1" name="Google Shape;6741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2" name="Google Shape;6742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43" name="Google Shape;6743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6" name="Google Shape;6746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7" name="Google Shape;6747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48" name="Google Shape;6748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2" name="Google Shape;6752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53" name="Google Shape;6753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58" name="Google Shape;6758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62" name="Google Shape;6762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65" name="Google Shape;6765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7" name="Google Shape;6767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8" name="Google Shape;6768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69" name="Google Shape;6769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1" name="Google Shape;6771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2" name="Google Shape;6772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73" name="Google Shape;6773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6" name="Google Shape;6776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77" name="Google Shape;6777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1" name="Google Shape;6781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82" name="Google Shape;6782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6" name="Google Shape;6786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7" name="Google Shape;6787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88" name="Google Shape;6788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1" name="Google Shape;6791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2" name="Google Shape;6792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93" name="Google Shape;6793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4" name="Google Shape;6804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05" name="Google Shape;6805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8" name="Google Shape;6808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9" name="Google Shape;6809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0" name="Google Shape;6810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11" name="Google Shape;6811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15" name="Google Shape;6815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19" name="Google Shape;6819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2" name="Google Shape;6822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23" name="Google Shape;6823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5" name="Google Shape;6825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6" name="Google Shape;6826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7" name="Google Shape;6827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28" name="Google Shape;6828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9" name="Google Shape;6839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40" name="Google Shape;6840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44" name="Google Shape;6844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48" name="Google Shape;6848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9" name="Google Shape;6849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50" name="Google Shape;6850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2" name="Google Shape;6852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53" name="Google Shape;6853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59" name="Google Shape;6859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3" name="Google Shape;6863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4" name="Google Shape;6864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5" name="Google Shape;6865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6" name="Google Shape;6866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67" name="Google Shape;6867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9" name="Google Shape;6869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70" name="Google Shape;6870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4" name="Google Shape;6874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75" name="Google Shape;6875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79" name="Google Shape;6879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2" name="Google Shape;6882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83" name="Google Shape;6883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91" name="Google Shape;6891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8" name="Google Shape;6898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9" name="Google Shape;6899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00" name="Google Shape;6900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5" name="Google Shape;6905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06" name="Google Shape;6906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12" name="Google Shape;6912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16" name="Google Shape;6916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0" name="Google Shape;6920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1" name="Google Shape;6921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2" name="Google Shape;6922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23" name="Google Shape;6923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29" name="Google Shape;6929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6" name="Google Shape;6936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37" name="Google Shape;6937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41" name="Google Shape;6941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50" name="Google Shape;6950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7" name="Google Shape;6957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58" name="Google Shape;6958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0" name="Google Shape;6960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61" name="Google Shape;6961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72" name="Google Shape;6972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6" name="Google Shape;6976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77" name="Google Shape;6977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85" name="Google Shape;6985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8" name="Google Shape;6988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89" name="Google Shape;6989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996" name="Google Shape;6996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0" name="Google Shape;7000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01" name="Google Shape;7001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04" name="Google Shape;7004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07" name="Google Shape;7007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15" name="Google Shape;7015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21" name="Google Shape;7021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26" name="Google Shape;7026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0" name="Google Shape;7030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31" name="Google Shape;7031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5" name="Google Shape;7035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36" name="Google Shape;7036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8" name="Google Shape;7038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39" name="Google Shape;7039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45" name="Google Shape;7045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53" name="Google Shape;7053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6" name="Google Shape;7056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7" name="Google Shape;7057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58" name="Google Shape;7058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3" name="Google Shape;7063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64" name="Google Shape;7064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70" name="Google Shape;7070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9" name="Google Shape;7079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80" name="Google Shape;7080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8" name="Google Shape;7088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89" name="Google Shape;7089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3" name="Google Shape;7093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094" name="Google Shape;7094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6" name="Google Shape;7096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097" name="Google Shape;7097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3" name="Google Shape;7103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04" name="Google Shape;7104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8" name="Google Shape;7108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09" name="Google Shape;7109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13" name="Google Shape;7113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21" name="Google Shape;7121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3" name="Google Shape;7123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24" name="Google Shape;7124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27" name="Google Shape;7127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30" name="Google Shape;7130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7" name="Google Shape;7137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38" name="Google Shape;7138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0" name="Google Shape;7140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41" name="Google Shape;7141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3" name="Google Shape;7143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4" name="Google Shape;7144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45" name="Google Shape;7145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51" name="Shape 7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2" name="Google Shape;7152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53" name="Google Shape;7153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4" name="Google Shape;7154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55" name="Google Shape;7155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58" name="Google Shape;7158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62" name="Google Shape;7162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68" name="Google Shape;7168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74" name="Google Shape;7174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6" name="Google Shape;7186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87" name="Google Shape;7187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90" name="Google Shape;7190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4" name="Google Shape;7194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5" name="Google Shape;7195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196" name="Google Shape;7196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2" name="Google Shape;7202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3" name="Google Shape;7203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4" name="Google Shape;7204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05" name="Google Shape;7205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11" name="Google Shape;7211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20" name="Google Shape;7220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2" name="Google Shape;7222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23" name="Google Shape;7223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6" name="Google Shape;7226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27" name="Google Shape;7227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9" name="Google Shape;7229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30" name="Google Shape;7230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38" name="Google Shape;7238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41" name="Google Shape;7241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45" name="Google Shape;7245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48" name="Google Shape;7248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1" name="Google Shape;7251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2" name="Google Shape;7252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3" name="Google Shape;7253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54" name="Google Shape;7254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1" name="Google Shape;7261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62" name="Google Shape;7262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5" name="Google Shape;7265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66" name="Google Shape;7266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9" name="Google Shape;7269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70" name="Google Shape;7270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3" name="Google Shape;7273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74" name="Google Shape;7274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6" name="Google Shape;7276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7" name="Google Shape;7277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8" name="Google Shape;7278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9" name="Google Shape;7279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80" name="Google Shape;7280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2" name="Google Shape;7282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3" name="Google Shape;7283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84" name="Google Shape;7284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6" name="Google Shape;7286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7" name="Google Shape;7287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8" name="Google Shape;7288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9" name="Google Shape;7289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90" name="Google Shape;7290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3" name="Google Shape;7293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294" name="Google Shape;7294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297" name="Google Shape;7297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9" name="Google Shape;7299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0" name="Google Shape;7300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01" name="Google Shape;7301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0" name="Google Shape;7310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1" name="Google Shape;7311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12" name="Google Shape;7312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17" name="Google Shape;7317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9" name="Google Shape;7319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20" name="Google Shape;7320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2" name="Google Shape;7322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3" name="Google Shape;7323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24" name="Google Shape;7324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7" name="Google Shape;7327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28" name="Google Shape;7328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35" name="Google Shape;7335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38" name="Google Shape;7338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41" name="Google Shape;7341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47" name="Google Shape;7347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1" name="Google Shape;7351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2" name="Google Shape;7352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53" name="Google Shape;7353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58" name="Google Shape;7358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1" name="Google Shape;7361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62" name="Google Shape;7362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5" name="Google Shape;7365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66" name="Google Shape;7366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5" name="Google Shape;7375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6" name="Google Shape;7376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77" name="Google Shape;7377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0" name="Google Shape;7380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81" name="Google Shape;7381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84" name="Google Shape;7384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6" name="Google Shape;7386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7" name="Google Shape;7387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88" name="Google Shape;7388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0" name="Google Shape;7390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91" name="Google Shape;7391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3" name="Google Shape;7393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394" name="Google Shape;7394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397" name="Google Shape;7397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00" name="Google Shape;7400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05" name="Google Shape;7405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7" name="Google Shape;7407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08" name="Google Shape;7408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11" name="Google Shape;7411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17" name="Google Shape;7417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5" name="Google Shape;7425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26" name="Google Shape;7426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30" name="Google Shape;7430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4" name="Google Shape;7434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35" name="Google Shape;7435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7" name="Google Shape;7437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8" name="Google Shape;7438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39" name="Google Shape;7439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3" name="Google Shape;7443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44" name="Google Shape;7444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49" name="Google Shape;7449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53" name="Google Shape;7453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5" name="Google Shape;7455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56" name="Google Shape;7456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9" name="Google Shape;7459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60" name="Google Shape;7460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63" name="Google Shape;7463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66" name="Google Shape;7466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0" name="Google Shape;7470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1" name="Google Shape;7471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72" name="Google Shape;7472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5" name="Google Shape;7475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6" name="Google Shape;7476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77" name="Google Shape;7477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0" name="Google Shape;7480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1" name="Google Shape;7481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82" name="Google Shape;7482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86" name="Google Shape;7486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90" name="Google Shape;7490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5" name="Google Shape;7495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6" name="Google Shape;7496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497" name="Google Shape;7497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0" name="Google Shape;7500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1" name="Google Shape;7501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02" name="Google Shape;7502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3" name="Google Shape;7513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17" name="Shape 7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8" name="Google Shape;7518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19" name="Google Shape;7519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0" name="Google Shape;7520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21" name="Google Shape;7521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4" name="Google Shape;7524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25" name="Google Shape;7525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7" name="Google Shape;7537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8" name="Google Shape;7538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9" name="Google Shape;7539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0" name="Google Shape;7540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41" name="Google Shape;7541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5" name="Google Shape;7545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6" name="Google Shape;7546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47" name="Google Shape;7547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2" name="Google Shape;7552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3" name="Google Shape;7553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4" name="Google Shape;7554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5" name="Google Shape;7555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56" name="Google Shape;7556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59" name="Google Shape;7559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3" name="Google Shape;7563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4" name="Google Shape;7564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5" name="Google Shape;7565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66" name="Google Shape;7566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9" name="Google Shape;7569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0" name="Google Shape;7570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71" name="Google Shape;7571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4" name="Google Shape;7574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5" name="Google Shape;7575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6" name="Google Shape;7576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77" name="Google Shape;7577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9" name="Google Shape;7579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80" name="Google Shape;7580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2" name="Google Shape;7582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83" name="Google Shape;7583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86" name="Google Shape;7586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5" name="Google Shape;7595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596" name="Google Shape;7596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9" name="Google Shape;7599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00" name="Google Shape;7600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8" name="Google Shape;7608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09" name="Google Shape;7609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17" name="Google Shape;7617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9" name="Google Shape;7619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0" name="Google Shape;7620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21" name="Google Shape;7621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29" name="Google Shape;7629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33" name="Google Shape;7633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36" name="Google Shape;7636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7" name="Google Shape;7637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38" name="Google Shape;7638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42" name="Google Shape;7642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5" name="Google Shape;7645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6" name="Google Shape;7646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7" name="Google Shape;7647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48" name="Google Shape;7648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54" name="Google Shape;7654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61" name="Google Shape;7661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4" name="Google Shape;7664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65" name="Google Shape;7665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68" name="Google Shape;7668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72" name="Google Shape;7672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7" name="Google Shape;7677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8" name="Google Shape;7678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9" name="Google Shape;7679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0" name="Google Shape;7680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1" name="Google Shape;7681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82" name="Google Shape;7682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6" name="Google Shape;7686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87" name="Google Shape;7687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9" name="Google Shape;7699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00" name="Google Shape;7700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9" name="Google Shape;7709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10" name="Google Shape;7710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14" name="Google Shape;7714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21" name="Google Shape;7721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27" name="Google Shape;7727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35" name="Google Shape;7735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1" name="Google Shape;7741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42" name="Google Shape;7742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1" name="Google Shape;7751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52" name="Google Shape;7752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5" name="Google Shape;7755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56" name="Google Shape;7756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61" name="Google Shape;7761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3" name="Google Shape;7763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64" name="Google Shape;7764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8" name="Google Shape;7768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69" name="Google Shape;7769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74" name="Google Shape;7774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84" name="Google Shape;7784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6" name="Google Shape;7786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87" name="Google Shape;7787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795" name="Google Shape;7795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2" name="Google Shape;7812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13" name="Google Shape;7813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9" name="Google Shape;7819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20" name="Google Shape;7820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23" name="Google Shape;7823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0" name="Google Shape;7830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31" name="Google Shape;7831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38" name="Google Shape;7838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44" name="Google Shape;7844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1" name="Google Shape;7851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52" name="Google Shape;7852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57" name="Google Shape;7857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0" name="Google Shape;7860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61" name="Google Shape;7861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65" name="Google Shape;7865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4" name="Google Shape;7874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5" name="Google Shape;7875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76" name="Google Shape;7876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3" name="Google Shape;7883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84" name="Google Shape;7884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91" name="Google Shape;7891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00" name="Google Shape;7900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06" name="Google Shape;7906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2" name="Google Shape;7912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13" name="Google Shape;7913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17" name="Google Shape;7917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4" name="Google Shape;7924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25" name="Google Shape;7925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33" name="Google Shape;7933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0" name="Google Shape;7940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41" name="Google Shape;7941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47" name="Google Shape;7947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51" name="Google Shape;7951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57" name="Google Shape;7957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3" name="Google Shape;7963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64" name="Google Shape;7964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72" name="Google Shape;7972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77" name="Google Shape;7977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4" name="Google Shape;7984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85" name="Google Shape;7985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9" name="Google Shape;7989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0" name="Google Shape;7990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91" name="Google Shape;7991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5" name="Google Shape;7995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6" name="Google Shape;7996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997" name="Google Shape;7997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00" name="Google Shape;8000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01" name="Google Shape;8001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2" name="Google Shape;8002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003" name="Google Shape;8003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04" name="Google Shape;8004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12" name="Google Shape;8012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17" name="Google Shape;8017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2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2" name="Google Shape;8022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23" name="Google Shape;8023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24" name="Google Shape;8024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9" name="Google Shape;8029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0" name="Google Shape;8030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1" name="Google Shape;8031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32" name="Google Shape;8032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5" name="Google Shape;8035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36" name="Google Shape;8036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39" name="Google Shape;8039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3" name="Google Shape;8043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4" name="Google Shape;8044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45" name="Google Shape;8045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7" name="Google Shape;8047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8" name="Google Shape;8048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49" name="Google Shape;8049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52" name="Google Shape;8052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61" name="Google Shape;8061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3" name="Google Shape;8063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64" name="Google Shape;8064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7" name="Google Shape;8067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68" name="Google Shape;8068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70" name="Google Shape;8070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2" name="Google Shape;8072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73" name="Google Shape;8073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9" name="Google Shape;8079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0" name="Google Shape;8080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81" name="Google Shape;8081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86" name="Google Shape;8086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0" name="Google Shape;8090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91" name="Google Shape;8091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9" name="Google Shape;8099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0" name="Google Shape;8100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01" name="Google Shape;8101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5" name="Google Shape;8105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6" name="Google Shape;8106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7" name="Google Shape;8107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08" name="Google Shape;8108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11" name="Google Shape;8111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4" name="Google Shape;8114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5" name="Google Shape;8115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16" name="Google Shape;8116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20" name="Google Shape;8120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6" name="Google Shape;8126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27" name="Google Shape;8127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32" name="Google Shape;8132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4" name="Google Shape;8134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5" name="Google Shape;8135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36" name="Google Shape;8136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43" name="Google Shape;8143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46" name="Google Shape;8146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8" name="Google Shape;8148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9" name="Google Shape;8149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0" name="Google Shape;8150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51" name="Google Shape;8151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54" name="Google Shape;8154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0" name="Google Shape;8160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1" name="Google Shape;8161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62" name="Google Shape;8162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66" name="Google Shape;8166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3" name="Google Shape;8173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74" name="Google Shape;8174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81" name="Google Shape;8181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88" name="Google Shape;8188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92" name="Google Shape;8192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198" name="Google Shape;8198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4" name="Google Shape;8204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05" name="Google Shape;8205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11" name="Google Shape;8211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22" name="Google Shape;8222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3" name="Google Shape;8233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34" name="Google Shape;8234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9" name="Google Shape;8239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0" name="Google Shape;8240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41" name="Google Shape;8241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2" name="Google Shape;8252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53" name="Google Shape;8253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62" name="Google Shape;8262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66" name="Google Shape;8266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9" name="Google Shape;8269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70" name="Google Shape;8270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6" name="Google Shape;8276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77" name="Google Shape;8277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3" name="Google Shape;8283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84" name="Google Shape;8284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8" name="Google Shape;8288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89" name="Google Shape;8289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93" name="Google Shape;8293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7" name="Google Shape;8297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298" name="Google Shape;8298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06" name="Google Shape;8306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13" name="Google Shape;8313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19" name="Google Shape;8319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8" name="Google Shape;8328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29" name="Google Shape;8329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39" name="Google Shape;8339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6" name="Google Shape;8346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47" name="Google Shape;8347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54" name="Google Shape;8354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64" name="Google Shape;8364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0" name="Google Shape;8370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71" name="Google Shape;8371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5" name="Google Shape;8375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76" name="Google Shape;8376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6" name="Google Shape;8386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7" name="Google Shape;8387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88" name="Google Shape;8388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4" name="Google Shape;8394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395" name="Google Shape;8395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398" name="Google Shape;8398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01" name="Google Shape;8401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08" name="Google Shape;8408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1" name="Google Shape;8411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12" name="Google Shape;8412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17" name="Shape 8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8" name="Google Shape;8418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19" name="Google Shape;8419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0" name="Google Shape;8420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21" name="Google Shape;8421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3" name="Google Shape;8423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4" name="Google Shape;8424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25" name="Google Shape;8425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7" name="Google Shape;8427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29" name="Google Shape;8429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1" name="Google Shape;8431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32" name="Google Shape;8432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36" name="Google Shape;8436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42" name="Google Shape;8442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0" name="Google Shape;8450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1" name="Google Shape;8451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2" name="Google Shape;8452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3" name="Google Shape;8453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54" name="Google Shape;8454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59" name="Google Shape;8459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62" name="Google Shape;8462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65" name="Google Shape;8465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71" name="Google Shape;8471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4" name="Google Shape;8474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75" name="Google Shape;8475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83" name="Google Shape;8483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87" name="Google Shape;8487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496" name="Google Shape;8496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5" name="Google Shape;8505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06" name="Google Shape;8506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09" name="Google Shape;8509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13" name="Google Shape;8513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6" name="Google Shape;8516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7" name="Google Shape;8517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18" name="Google Shape;8518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5" name="Google Shape;8525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6" name="Google Shape;8526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27" name="Google Shape;8527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30" name="Google Shape;8530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33" name="Google Shape;8533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7" name="Google Shape;8537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38" name="Google Shape;8538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41" name="Google Shape;8541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44" name="Google Shape;8544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47" name="Google Shape;8547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9" name="Google Shape;8549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0" name="Google Shape;8550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1" name="Google Shape;8551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52" name="Google Shape;8552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55" name="Google Shape;8555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8" name="Google Shape;8558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59" name="Google Shape;8559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2" name="Google Shape;8562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3" name="Google Shape;8563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4" name="Google Shape;8564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65" name="Google Shape;8565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2" name="Google Shape;8572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73" name="Google Shape;8573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78" name="Google Shape;8578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2" name="Google Shape;8582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83" name="Google Shape;8583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87" name="Google Shape;8587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8" name="Google Shape;8588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89" name="Google Shape;8589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596" name="Google Shape;8596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9" name="Google Shape;8599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00" name="Google Shape;8600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2" name="Google Shape;8602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03" name="Google Shape;8603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09" name="Google Shape;8609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1" name="Google Shape;8621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2" name="Google Shape;8622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23" name="Google Shape;8623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6" name="Google Shape;8626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27" name="Google Shape;8627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3" name="Google Shape;8633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34" name="Google Shape;8634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8" name="Google Shape;8638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39" name="Google Shape;8639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3" name="Google Shape;8643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44" name="Google Shape;8644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6" name="Google Shape;8646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47" name="Google Shape;8647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1" name="Google Shape;8651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52" name="Google Shape;8652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5" name="Google Shape;8655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56" name="Google Shape;8656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9" name="Google Shape;8659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60" name="Google Shape;8660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4" name="Google Shape;8664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65" name="Google Shape;8665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69" name="Google Shape;8669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2" name="Google Shape;8672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73" name="Google Shape;8673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5" name="Google Shape;8675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76" name="Google Shape;8676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82" name="Google Shape;8682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4" name="Google Shape;8684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85" name="Google Shape;8685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90" name="Google Shape;8690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9" name="Google Shape;8699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00" name="Google Shape;8700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03" name="Google Shape;8703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6" name="Google Shape;8706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07" name="Google Shape;8707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1" name="Google Shape;8711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12" name="Google Shape;8712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15" name="Google Shape;8715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8" name="Google Shape;8718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19" name="Google Shape;8719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3" name="Google Shape;8723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24" name="Google Shape;8724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27" name="Google Shape;8727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32" name="Google Shape;8732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35" name="Google Shape;8735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43" name="Google Shape;8743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49" name="Google Shape;8749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52" name="Google Shape;8752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62" name="Google Shape;8762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66" name="Google Shape;8766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8769" name="Google Shape;8769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70" name="Google Shape;8770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76" name="Google Shape;8776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80" name="Google Shape;8780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4" name="Google Shape;8784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85" name="Google Shape;8785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7" name="Google Shape;8787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88" name="Google Shape;8788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796" name="Google Shape;8796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00" name="Google Shape;8800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08" name="Google Shape;8808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14" name="Google Shape;8814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17" name="Google Shape;8817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20" name="Google Shape;8820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24" name="Google Shape;8824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30" name="Google Shape;8830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34" name="Google Shape;8834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39" name="Google Shape;8839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46" name="Google Shape;8846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8" name="Google Shape;8848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49" name="Google Shape;8849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54" name="Shape 8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5" name="Google Shape;8855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56" name="Google Shape;8856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57" name="Google Shape;8857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62" name="Google Shape;8862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65" name="Google Shape;8865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66" name="Google Shape;8866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67" name="Google Shape;8867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70" name="Google Shape;8870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2" name="Google Shape;8872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3" name="Google Shape;8873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74" name="Google Shape;8874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7" name="Google Shape;8877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8" name="Google Shape;8878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9" name="Google Shape;8879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0" name="Google Shape;8880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1" name="Google Shape;8881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82" name="Google Shape;8882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87" name="Google Shape;8887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90" name="Google Shape;8890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894" name="Google Shape;8894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96" name="Google Shape;8896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97" name="Google Shape;8897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898" name="Google Shape;8898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3" name="Google Shape;8903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4" name="Google Shape;8904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5" name="Google Shape;8905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06" name="Google Shape;8906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0" name="Google Shape;8910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11" name="Google Shape;8911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15" name="Google Shape;8915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9" name="Google Shape;8919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0" name="Google Shape;8920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1" name="Google Shape;8921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2" name="Google Shape;8922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23" name="Google Shape;8923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26" name="Google Shape;8926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9" name="Google Shape;8929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0" name="Google Shape;8930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31" name="Google Shape;8931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6" name="Google Shape;8936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37" name="Google Shape;8937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1" name="Google Shape;8941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42" name="Google Shape;8942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4" name="Google Shape;8944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5" name="Google Shape;8945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46" name="Google Shape;8946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50" name="Google Shape;8950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2" name="Google Shape;8952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3" name="Google Shape;8953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54" name="Google Shape;8954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2" name="Google Shape;8962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3" name="Google Shape;8963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64" name="Google Shape;8964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67" name="Google Shape;8967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1" name="Google Shape;8971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72" name="Google Shape;8972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77" name="Google Shape;8977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80" name="Google Shape;8980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85" name="Google Shape;8985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9" name="Google Shape;8989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90" name="Google Shape;8990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6" name="Google Shape;9006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07" name="Google Shape;9007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0" name="Google Shape;9010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1" name="Google Shape;9011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12" name="Google Shape;9012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18" name="Google Shape;9018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0" name="Google Shape;9020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1" name="Google Shape;9021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22" name="Google Shape;9022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26" name="Google Shape;9026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32" name="Google Shape;9032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40" name="Google Shape;9040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44" name="Google Shape;9044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7" name="Google Shape;9047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48" name="Google Shape;9048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53" name="Google Shape;9053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59" name="Google Shape;9059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62" name="Google Shape;9062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70" name="Google Shape;9070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7" name="Google Shape;9077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78" name="Google Shape;9078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84" name="Google Shape;9084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91" name="Google Shape;9091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5" name="Google Shape;9095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096" name="Google Shape;9096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05" name="Google Shape;9105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11" name="Google Shape;9111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16" name="Google Shape;9116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22" name="Google Shape;9122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4" name="Google Shape;9134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35" name="Google Shape;9135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1" name="Google Shape;9141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42" name="Google Shape;9142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9" name="Google Shape;9149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50" name="Google Shape;9150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3" name="Google Shape;9153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4" name="Google Shape;9154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55" name="Google Shape;9155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60" name="Google Shape;9160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5" name="Google Shape;9165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6" name="Google Shape;9166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67" name="Google Shape;9167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0" name="Google Shape;9170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71" name="Google Shape;9171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78" name="Google Shape;9178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86" name="Google Shape;9186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9" name="Google Shape;9189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90" name="Google Shape;9190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197" name="Google Shape;9197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0" name="Google Shape;9200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01" name="Google Shape;9201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05" name="Google Shape;9205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09" name="Google Shape;9209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7" name="Google Shape;9217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18" name="Google Shape;9218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27" name="Google Shape;9227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31" name="Google Shape;9231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40" name="Google Shape;9240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49" name="Google Shape;9249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3" name="Google Shape;9253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54" name="Google Shape;9254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1" name="Google Shape;9261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62" name="Google Shape;9262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8" name="Google Shape;9268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69" name="Google Shape;9269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75" name="Google Shape;9275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8" name="Google Shape;9278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79" name="Google Shape;9279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87" name="Google Shape;9287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91" name="Google Shape;9291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297" name="Google Shape;9297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1" name="Google Shape;9301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02" name="Google Shape;9302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08" name="Google Shape;9308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5" name="Google Shape;9315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16" name="Google Shape;9316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25" name="Shape 9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26" name="Google Shape;9326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p31"/>
          <p:cNvSpPr txBox="1"/>
          <p:nvPr>
            <p:ph idx="2" type="ctrTitle"/>
          </p:nvPr>
        </p:nvSpPr>
        <p:spPr>
          <a:xfrm>
            <a:off x="6112268" y="1971760"/>
            <a:ext cx="22857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BUSINESS OVERVIEW</a:t>
            </a:r>
            <a:endParaRPr/>
          </a:p>
        </p:txBody>
      </p:sp>
      <p:sp>
        <p:nvSpPr>
          <p:cNvPr id="278" name="Google Shape;278;p31"/>
          <p:cNvSpPr txBox="1"/>
          <p:nvPr>
            <p:ph idx="1" type="subTitle"/>
          </p:nvPr>
        </p:nvSpPr>
        <p:spPr>
          <a:xfrm rot="-5400000">
            <a:off x="3710625" y="2106600"/>
            <a:ext cx="3873000" cy="93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the subtitle that makes it comprehensible</a:t>
            </a:r>
            <a:endParaRPr/>
          </a:p>
        </p:txBody>
      </p:sp>
      <p:sp>
        <p:nvSpPr>
          <p:cNvPr id="279" name="Google Shape;279;p31"/>
          <p:cNvSpPr txBox="1"/>
          <p:nvPr>
            <p:ph type="title"/>
          </p:nvPr>
        </p:nvSpPr>
        <p:spPr>
          <a:xfrm flipH="1">
            <a:off x="6335200" y="236710"/>
            <a:ext cx="2536800" cy="155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3F3F3"/>
        </a:solidFill>
      </p:bgPr>
    </p:bg>
    <p:spTree>
      <p:nvGrpSpPr>
        <p:cNvPr id="283" name="Shape 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" name="Google Shape;284;p32"/>
          <p:cNvSpPr txBox="1"/>
          <p:nvPr>
            <p:ph idx="4294967295" type="subTitle"/>
          </p:nvPr>
        </p:nvSpPr>
        <p:spPr>
          <a:xfrm>
            <a:off x="2081097" y="4007050"/>
            <a:ext cx="49818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>
                <a:solidFill>
                  <a:srgbClr val="276670"/>
                </a:solidFill>
              </a:rPr>
              <a:t>I</a:t>
            </a:r>
            <a:r>
              <a:rPr lang="es">
                <a:solidFill>
                  <a:srgbClr val="276670"/>
                </a:solidFill>
              </a:rPr>
              <a:t>f you want to modify this graph, click on it, follow the link, change the data and replace it </a:t>
            </a:r>
            <a:endParaRPr>
              <a:solidFill>
                <a:srgbClr val="276670"/>
              </a:solidFill>
            </a:endParaRPr>
          </a:p>
        </p:txBody>
      </p:sp>
      <p:pic>
        <p:nvPicPr>
          <p:cNvPr id="285" name="Google Shape;285;p3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08250" y="1058125"/>
            <a:ext cx="4527498" cy="2796526"/>
          </a:xfrm>
          <a:prstGeom prst="rect">
            <a:avLst/>
          </a:prstGeom>
          <a:noFill/>
          <a:ln>
            <a:noFill/>
          </a:ln>
        </p:spPr>
      </p:pic>
      <p:sp>
        <p:nvSpPr>
          <p:cNvPr id="286" name="Google Shape;286;p32"/>
          <p:cNvSpPr txBox="1"/>
          <p:nvPr>
            <p:ph type="ctrTitle"/>
          </p:nvPr>
        </p:nvSpPr>
        <p:spPr>
          <a:xfrm>
            <a:off x="7437000" y="111450"/>
            <a:ext cx="13356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TRENDS</a:t>
            </a:r>
            <a:endParaRPr/>
          </a:p>
        </p:txBody>
      </p:sp>
      <p:sp>
        <p:nvSpPr>
          <p:cNvPr id="287" name="Google Shape;287;p32"/>
          <p:cNvSpPr/>
          <p:nvPr/>
        </p:nvSpPr>
        <p:spPr>
          <a:xfrm>
            <a:off x="0" y="0"/>
            <a:ext cx="1082100" cy="5143500"/>
          </a:xfrm>
          <a:prstGeom prst="rect">
            <a:avLst/>
          </a:prstGeom>
          <a:solidFill>
            <a:srgbClr val="D8A4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88" name="Google Shape;288;p32"/>
          <p:cNvPicPr preferRelativeResize="0"/>
          <p:nvPr/>
        </p:nvPicPr>
        <p:blipFill rotWithShape="1">
          <a:blip r:embed="rId5">
            <a:alphaModFix/>
          </a:blip>
          <a:srcRect b="9" l="72184" r="18457" t="8633"/>
          <a:stretch/>
        </p:blipFill>
        <p:spPr>
          <a:xfrm>
            <a:off x="0" y="0"/>
            <a:ext cx="790502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89" name="Google Shape;289;p32"/>
          <p:cNvSpPr/>
          <p:nvPr/>
        </p:nvSpPr>
        <p:spPr>
          <a:xfrm>
            <a:off x="0" y="0"/>
            <a:ext cx="790500" cy="5143500"/>
          </a:xfrm>
          <a:prstGeom prst="rect">
            <a:avLst/>
          </a:prstGeom>
          <a:solidFill>
            <a:srgbClr val="E2665B">
              <a:alpha val="1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93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33"/>
          <p:cNvSpPr txBox="1"/>
          <p:nvPr>
            <p:ph idx="4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VS. SOLUTION</a:t>
            </a:r>
            <a:endParaRPr/>
          </a:p>
        </p:txBody>
      </p:sp>
      <p:sp>
        <p:nvSpPr>
          <p:cNvPr id="295" name="Google Shape;295;p33"/>
          <p:cNvSpPr/>
          <p:nvPr/>
        </p:nvSpPr>
        <p:spPr>
          <a:xfrm>
            <a:off x="3059141" y="3308763"/>
            <a:ext cx="3059700" cy="15012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33"/>
          <p:cNvSpPr/>
          <p:nvPr/>
        </p:nvSpPr>
        <p:spPr>
          <a:xfrm>
            <a:off x="3059144" y="1130638"/>
            <a:ext cx="3059700" cy="15012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33"/>
          <p:cNvSpPr txBox="1"/>
          <p:nvPr>
            <p:ph type="ctrTitle"/>
          </p:nvPr>
        </p:nvSpPr>
        <p:spPr>
          <a:xfrm>
            <a:off x="3173391" y="404170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PROBLEM</a:t>
            </a:r>
            <a:endParaRPr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298" name="Google Shape;298;p33"/>
          <p:cNvSpPr txBox="1"/>
          <p:nvPr>
            <p:ph idx="1" type="subTitle"/>
          </p:nvPr>
        </p:nvSpPr>
        <p:spPr>
          <a:xfrm>
            <a:off x="3173400" y="1348830"/>
            <a:ext cx="2797200" cy="899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299" name="Google Shape;299;p33"/>
          <p:cNvSpPr txBox="1"/>
          <p:nvPr>
            <p:ph idx="3" type="ctrTitle"/>
          </p:nvPr>
        </p:nvSpPr>
        <p:spPr>
          <a:xfrm>
            <a:off x="3173394" y="2581378"/>
            <a:ext cx="27972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  <a:latin typeface="Righteous"/>
                <a:ea typeface="Righteous"/>
                <a:cs typeface="Righteous"/>
                <a:sym typeface="Righteous"/>
              </a:rPr>
              <a:t>SOLUTION</a:t>
            </a:r>
            <a:endParaRPr>
              <a:solidFill>
                <a:srgbClr val="F3F3F3"/>
              </a:solidFill>
              <a:latin typeface="Righteous"/>
              <a:ea typeface="Righteous"/>
              <a:cs typeface="Righteous"/>
              <a:sym typeface="Righteous"/>
            </a:endParaRPr>
          </a:p>
        </p:txBody>
      </p:sp>
      <p:sp>
        <p:nvSpPr>
          <p:cNvPr id="300" name="Google Shape;300;p33"/>
          <p:cNvSpPr txBox="1"/>
          <p:nvPr>
            <p:ph idx="2" type="subTitle"/>
          </p:nvPr>
        </p:nvSpPr>
        <p:spPr>
          <a:xfrm>
            <a:off x="3173388" y="3448744"/>
            <a:ext cx="2797200" cy="111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F3F3F3"/>
              </a:solidFill>
            </a:endParaRPr>
          </a:p>
        </p:txBody>
      </p:sp>
      <p:cxnSp>
        <p:nvCxnSpPr>
          <p:cNvPr id="301" name="Google Shape;301;p33"/>
          <p:cNvCxnSpPr>
            <a:stCxn id="296" idx="3"/>
          </p:cNvCxnSpPr>
          <p:nvPr/>
        </p:nvCxnSpPr>
        <p:spPr>
          <a:xfrm>
            <a:off x="6118844" y="1881238"/>
            <a:ext cx="10086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02" name="Google Shape;302;p33"/>
          <p:cNvCxnSpPr>
            <a:stCxn id="295" idx="1"/>
          </p:cNvCxnSpPr>
          <p:nvPr/>
        </p:nvCxnSpPr>
        <p:spPr>
          <a:xfrm rot="10800000">
            <a:off x="2016941" y="4059363"/>
            <a:ext cx="10422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34"/>
          <p:cNvSpPr txBox="1"/>
          <p:nvPr>
            <p:ph idx="4294967295" type="subTitle"/>
          </p:nvPr>
        </p:nvSpPr>
        <p:spPr>
          <a:xfrm>
            <a:off x="6403372" y="3398475"/>
            <a:ext cx="1663800" cy="1112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chemeClr val="lt1"/>
                </a:solidFill>
              </a:rPr>
              <a:t>Despite being red, Mars is a cold place, not hot. It’s full of iron oxide dust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308" name="Google Shape;308;p34"/>
          <p:cNvSpPr txBox="1"/>
          <p:nvPr>
            <p:ph idx="4294967295" type="subTitle"/>
          </p:nvPr>
        </p:nvSpPr>
        <p:spPr>
          <a:xfrm>
            <a:off x="430400" y="1966150"/>
            <a:ext cx="1663800" cy="1112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Saturn is the ringed one. It’s a gas giant, composed mostly of hydrogen and helium</a:t>
            </a:r>
            <a:endParaRPr sz="1100">
              <a:solidFill>
                <a:srgbClr val="FFFFFF"/>
              </a:solidFill>
            </a:endParaRPr>
          </a:p>
        </p:txBody>
      </p:sp>
      <p:cxnSp>
        <p:nvCxnSpPr>
          <p:cNvPr id="309" name="Google Shape;309;p34"/>
          <p:cNvCxnSpPr>
            <a:stCxn id="308" idx="3"/>
          </p:cNvCxnSpPr>
          <p:nvPr/>
        </p:nvCxnSpPr>
        <p:spPr>
          <a:xfrm>
            <a:off x="2094200" y="2522350"/>
            <a:ext cx="7209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10" name="Google Shape;310;p34"/>
          <p:cNvCxnSpPr>
            <a:stCxn id="307" idx="1"/>
          </p:cNvCxnSpPr>
          <p:nvPr/>
        </p:nvCxnSpPr>
        <p:spPr>
          <a:xfrm rot="10800000">
            <a:off x="5722072" y="3954675"/>
            <a:ext cx="681300" cy="0"/>
          </a:xfrm>
          <a:prstGeom prst="straightConnector1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311" name="Google Shape;311;p34"/>
          <p:cNvSpPr txBox="1"/>
          <p:nvPr>
            <p:ph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D8A451"/>
        </a:solidFill>
      </p:bgPr>
    </p:bg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" name="Google Shape;316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5385304" y="-3"/>
            <a:ext cx="2086796" cy="3130479"/>
          </a:xfrm>
          <a:prstGeom prst="rect">
            <a:avLst/>
          </a:prstGeom>
          <a:noFill/>
          <a:ln>
            <a:noFill/>
          </a:ln>
        </p:spPr>
      </p:pic>
      <p:pic>
        <p:nvPicPr>
          <p:cNvPr id="317" name="Google Shape;317;p3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 flipH="1" rot="10800000">
            <a:off x="1664113" y="2"/>
            <a:ext cx="2102424" cy="3153924"/>
          </a:xfrm>
          <a:prstGeom prst="rect">
            <a:avLst/>
          </a:prstGeom>
          <a:noFill/>
          <a:ln>
            <a:noFill/>
          </a:ln>
        </p:spPr>
      </p:pic>
      <p:sp>
        <p:nvSpPr>
          <p:cNvPr id="318" name="Google Shape;318;p35"/>
          <p:cNvSpPr txBox="1"/>
          <p:nvPr>
            <p:ph idx="4" type="ctrTitle"/>
          </p:nvPr>
        </p:nvSpPr>
        <p:spPr>
          <a:xfrm>
            <a:off x="6829900" y="111450"/>
            <a:ext cx="1942800" cy="1170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COMPETITIVE ADVANTAGE</a:t>
            </a:r>
            <a:endParaRPr/>
          </a:p>
        </p:txBody>
      </p:sp>
      <p:sp>
        <p:nvSpPr>
          <p:cNvPr id="319" name="Google Shape;319;p35"/>
          <p:cNvSpPr txBox="1"/>
          <p:nvPr>
            <p:ph type="ctrTitle"/>
          </p:nvPr>
        </p:nvSpPr>
        <p:spPr>
          <a:xfrm>
            <a:off x="1316713" y="152638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THEM</a:t>
            </a:r>
            <a:endParaRPr/>
          </a:p>
        </p:txBody>
      </p:sp>
      <p:sp>
        <p:nvSpPr>
          <p:cNvPr id="320" name="Google Shape;320;p35"/>
          <p:cNvSpPr txBox="1"/>
          <p:nvPr>
            <p:ph idx="1" type="subTitle"/>
          </p:nvPr>
        </p:nvSpPr>
        <p:spPr>
          <a:xfrm>
            <a:off x="1316713" y="29347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35"/>
          <p:cNvSpPr txBox="1"/>
          <p:nvPr>
            <p:ph idx="2" type="subTitle"/>
          </p:nvPr>
        </p:nvSpPr>
        <p:spPr>
          <a:xfrm>
            <a:off x="5030088" y="2934750"/>
            <a:ext cx="27972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35"/>
          <p:cNvSpPr txBox="1"/>
          <p:nvPr>
            <p:ph idx="3" type="ctrTitle"/>
          </p:nvPr>
        </p:nvSpPr>
        <p:spPr>
          <a:xfrm>
            <a:off x="5030088" y="1526381"/>
            <a:ext cx="27972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US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Vinyl Shop Plan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